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77" r:id="rId2"/>
    <p:sldId id="445" r:id="rId3"/>
    <p:sldId id="449" r:id="rId4"/>
    <p:sldId id="450" r:id="rId5"/>
    <p:sldId id="447" r:id="rId6"/>
    <p:sldId id="452" r:id="rId7"/>
    <p:sldId id="453" r:id="rId8"/>
    <p:sldId id="454" r:id="rId9"/>
    <p:sldId id="441" r:id="rId10"/>
    <p:sldId id="444" r:id="rId11"/>
    <p:sldId id="455" r:id="rId12"/>
    <p:sldId id="443" r:id="rId13"/>
    <p:sldId id="340" r:id="rId14"/>
    <p:sldId id="408" r:id="rId15"/>
  </p:sldIdLst>
  <p:sldSz cx="16276638" cy="9144000"/>
  <p:notesSz cx="6858000" cy="9144000"/>
  <p:custDataLst>
    <p:tags r:id="rId17"/>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3399"/>
    <a:srgbClr val="FF0066"/>
    <a:srgbClr val="FF7C80"/>
    <a:srgbClr val="EDF6F7"/>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varScale="1">
        <p:scale>
          <a:sx n="62" d="100"/>
          <a:sy n="62" d="100"/>
        </p:scale>
        <p:origin x="58" y="259"/>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5367972-C048-4939-8508-7920A685C9A1}" type="slidenum">
              <a:rPr lang="en-US" smtClean="0">
                <a:latin typeface="Arial" panose="020B0604020202020204" pitchFamily="34" charset="0"/>
              </a:rPr>
              <a:pPr/>
              <a:t>1</a:t>
            </a:fld>
            <a:endParaRPr lang="en-US">
              <a:latin typeface="Arial" panose="020B0604020202020204" pitchFamily="34" charset="0"/>
            </a:endParaRPr>
          </a:p>
        </p:txBody>
      </p:sp>
      <p:sp>
        <p:nvSpPr>
          <p:cNvPr id="5123"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pPr eaLnBrk="1" hangingPunct="1"/>
            <a:endParaRPr lang="vi-VN"/>
          </a:p>
        </p:txBody>
      </p:sp>
      <p:sp>
        <p:nvSpPr>
          <p:cNvPr id="5124" name="Rectangle 3"/>
          <p:cNvSpPr>
            <a:spLocks noGrp="1" noChangeArrowheads="1"/>
          </p:cNvSpPr>
          <p:nvPr>
            <p:ph type="body"/>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endParaRPr lang="en-US">
              <a:latin typeface="Arial" panose="020B0604020202020204" pitchFamily="34" charset="0"/>
            </a:endParaRPr>
          </a:p>
        </p:txBody>
      </p:sp>
    </p:spTree>
    <p:extLst>
      <p:ext uri="{BB962C8B-B14F-4D97-AF65-F5344CB8AC3E}">
        <p14:creationId xmlns:p14="http://schemas.microsoft.com/office/powerpoint/2010/main" val="1503316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13</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13832" y="366184"/>
            <a:ext cx="14648974" cy="1524000"/>
          </a:xfrm>
        </p:spPr>
        <p:txBody>
          <a:bodyPr/>
          <a:lstStyle/>
          <a:p>
            <a:r>
              <a:rPr lang="en-US"/>
              <a:t>Click to edit Master title style</a:t>
            </a:r>
            <a:endParaRPr lang="vi-VN"/>
          </a:p>
        </p:txBody>
      </p:sp>
      <p:sp>
        <p:nvSpPr>
          <p:cNvPr id="3" name="Date Placeholder 2"/>
          <p:cNvSpPr>
            <a:spLocks noGrp="1"/>
          </p:cNvSpPr>
          <p:nvPr>
            <p:ph type="dt" sz="half" idx="10"/>
          </p:nvPr>
        </p:nvSpPr>
        <p:spPr>
          <a:xfrm>
            <a:off x="814388" y="8326438"/>
            <a:ext cx="3797300" cy="635000"/>
          </a:xfrm>
        </p:spPr>
        <p:txBody>
          <a:bodyPr/>
          <a:lstStyle>
            <a:lvl1pPr>
              <a:defRPr/>
            </a:lvl1pPr>
          </a:lstStyle>
          <a:p>
            <a:pPr>
              <a:defRPr/>
            </a:pPr>
            <a:endParaRPr lang="en-US"/>
          </a:p>
        </p:txBody>
      </p:sp>
      <p:sp>
        <p:nvSpPr>
          <p:cNvPr id="4" name="Footer Placeholder 3"/>
          <p:cNvSpPr>
            <a:spLocks noGrp="1"/>
          </p:cNvSpPr>
          <p:nvPr>
            <p:ph type="ftr" sz="quarter" idx="11"/>
          </p:nvPr>
        </p:nvSpPr>
        <p:spPr>
          <a:xfrm>
            <a:off x="5561013" y="8326438"/>
            <a:ext cx="5154612" cy="635000"/>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11664950" y="8326438"/>
            <a:ext cx="3797300" cy="635000"/>
          </a:xfrm>
        </p:spPr>
        <p:txBody>
          <a:bodyPr/>
          <a:lstStyle>
            <a:lvl1pPr>
              <a:defRPr/>
            </a:lvl1pPr>
          </a:lstStyle>
          <a:p>
            <a:pPr>
              <a:defRPr/>
            </a:pPr>
            <a:fld id="{F425AA67-5CE3-4B0A-AB7D-E0823B70EB61}" type="slidenum">
              <a:rPr lang="en-US"/>
              <a:pPr>
                <a:defRPr/>
              </a:pPr>
              <a:t>‹#›</a:t>
            </a:fld>
            <a:endParaRPr lang="en-US"/>
          </a:p>
        </p:txBody>
      </p:sp>
    </p:spTree>
    <p:extLst>
      <p:ext uri="{BB962C8B-B14F-4D97-AF65-F5344CB8AC3E}">
        <p14:creationId xmlns:p14="http://schemas.microsoft.com/office/powerpoint/2010/main" val="3216037756"/>
      </p:ext>
    </p:extLst>
  </p:cSld>
  <p:clrMapOvr>
    <a:masterClrMapping/>
  </p:clrMapOvr>
  <p:transition>
    <p:sndAc>
      <p:end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WordArt 2"/>
          <p:cNvSpPr>
            <a:spLocks noChangeArrowheads="1" noChangeShapeType="1" noTextEdit="1"/>
          </p:cNvSpPr>
          <p:nvPr/>
        </p:nvSpPr>
        <p:spPr bwMode="auto">
          <a:xfrm>
            <a:off x="1101725" y="1230313"/>
            <a:ext cx="14554200" cy="7913687"/>
          </a:xfrm>
          <a:prstGeom prst="rect">
            <a:avLst/>
          </a:prstGeom>
        </p:spPr>
        <p:txBody>
          <a:bodyPr spcFirstLastPara="1" wrap="none" fromWordArt="1">
            <a:prstTxWarp prst="textArchUp">
              <a:avLst>
                <a:gd name="adj" fmla="val 10730927"/>
              </a:avLst>
            </a:prstTxWarp>
          </a:bodyPr>
          <a:lstStyle/>
          <a:p>
            <a:pPr algn="ctr"/>
            <a:r>
              <a:rPr lang="en-US" sz="2000" b="1" kern="10">
                <a:ln w="12573">
                  <a:solidFill>
                    <a:srgbClr val="EAEAEA"/>
                  </a:solidFill>
                  <a:miter lim="800000"/>
                  <a:headEnd/>
                  <a:tailEnd/>
                </a:ln>
                <a:solidFill>
                  <a:srgbClr val="FF0066"/>
                </a:solidFill>
                <a:effectLst>
                  <a:outerShdw dist="17819" dir="2700000" algn="ctr" rotWithShape="0">
                    <a:srgbClr val="C0C0C0">
                      <a:alpha val="80011"/>
                    </a:srgbClr>
                  </a:outerShdw>
                </a:effectLst>
                <a:latin typeface="+mj-lt"/>
                <a:ea typeface="+mj-lt"/>
                <a:cs typeface="+mj-lt"/>
              </a:rPr>
              <a:t>Chào mừng quý thầy cô về dự giờ, thăm lớp</a:t>
            </a:r>
          </a:p>
        </p:txBody>
      </p:sp>
      <p:pic>
        <p:nvPicPr>
          <p:cNvPr id="4099"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57200" y="-39688"/>
            <a:ext cx="3149600" cy="1930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4100"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213" y="-36513"/>
            <a:ext cx="2540000" cy="2336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4101"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517563" y="7118350"/>
            <a:ext cx="2749550" cy="202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21869" name="WordArt 13" descr="Sphere"/>
          <p:cNvSpPr>
            <a:spLocks noChangeArrowheads="1" noChangeShapeType="1" noTextEdit="1"/>
          </p:cNvSpPr>
          <p:nvPr/>
        </p:nvSpPr>
        <p:spPr bwMode="auto">
          <a:xfrm>
            <a:off x="7223919" y="6493064"/>
            <a:ext cx="5933453" cy="471513"/>
          </a:xfrm>
          <a:prstGeom prst="rect">
            <a:avLst/>
          </a:prstGeom>
        </p:spPr>
        <p:txBody>
          <a:bodyPr wrap="none" fromWordArt="1">
            <a:prstTxWarp prst="textPlain">
              <a:avLst>
                <a:gd name="adj" fmla="val 50000"/>
              </a:avLst>
            </a:prstTxWarp>
          </a:bodyPr>
          <a:lstStyle/>
          <a:p>
            <a:pPr algn="ctr" eaLnBrk="1" hangingPunct="1">
              <a:defRPr/>
            </a:pPr>
            <a:r>
              <a:rPr lang="en-US" sz="4800" b="1" i="1" kern="10" dirty="0">
                <a:ln w="12573">
                  <a:solidFill>
                    <a:srgbClr val="EAEAEA"/>
                  </a:solidFill>
                  <a:miter lim="800000"/>
                  <a:headEnd/>
                  <a:tailEnd/>
                </a:ln>
                <a:solidFill>
                  <a:srgbClr val="0000FF"/>
                </a:solidFill>
                <a:effectLst>
                  <a:outerShdw dist="17819" dir="2700000" algn="ctr" rotWithShape="0">
                    <a:srgbClr val="C0C0C0">
                      <a:alpha val="80011"/>
                    </a:srgbClr>
                  </a:outerShdw>
                </a:effectLst>
                <a:latin typeface="+mj-lt"/>
              </a:rPr>
              <a:t> </a:t>
            </a:r>
            <a:r>
              <a:rPr lang="vi-VN" sz="4800" b="1" i="1" kern="10" dirty="0">
                <a:ln w="12573">
                  <a:solidFill>
                    <a:srgbClr val="EAEAEA"/>
                  </a:solidFill>
                  <a:miter lim="800000"/>
                  <a:headEnd/>
                  <a:tailEnd/>
                </a:ln>
                <a:solidFill>
                  <a:srgbClr val="0000FF"/>
                </a:solidFill>
                <a:effectLst>
                  <a:outerShdw dist="17819" dir="2700000" algn="ctr" rotWithShape="0">
                    <a:srgbClr val="C0C0C0">
                      <a:alpha val="80011"/>
                    </a:srgbClr>
                  </a:outerShdw>
                </a:effectLst>
                <a:cs typeface="Times New Roman" panose="02020603050405020304" pitchFamily="18" charset="0"/>
              </a:rPr>
              <a:t>Vũ Thị Hiền</a:t>
            </a:r>
            <a:endParaRPr lang="en-US" sz="4800" b="1" i="1" kern="10" dirty="0">
              <a:ln w="12573">
                <a:solidFill>
                  <a:srgbClr val="EAEAEA"/>
                </a:solidFill>
                <a:miter lim="800000"/>
                <a:headEnd/>
                <a:tailEnd/>
              </a:ln>
              <a:solidFill>
                <a:srgbClr val="0000FF"/>
              </a:solidFill>
              <a:effectLst>
                <a:outerShdw dist="17819" dir="2700000" algn="ctr" rotWithShape="0">
                  <a:srgbClr val="C0C0C0">
                    <a:alpha val="80011"/>
                  </a:srgbClr>
                </a:outerShdw>
              </a:effectLst>
              <a:cs typeface="Times New Roman" panose="02020603050405020304" pitchFamily="18" charset="0"/>
            </a:endParaRPr>
          </a:p>
        </p:txBody>
      </p:sp>
      <p:pic>
        <p:nvPicPr>
          <p:cNvPr id="4103"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2713" y="7213600"/>
            <a:ext cx="3352801"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4104" name="WordArt 14"/>
          <p:cNvSpPr>
            <a:spLocks noChangeArrowheads="1" noChangeShapeType="1" noTextEdit="1"/>
          </p:cNvSpPr>
          <p:nvPr/>
        </p:nvSpPr>
        <p:spPr bwMode="auto">
          <a:xfrm>
            <a:off x="1920875" y="6492875"/>
            <a:ext cx="5122863" cy="854075"/>
          </a:xfrm>
          <a:prstGeom prst="rect">
            <a:avLst/>
          </a:prstGeom>
        </p:spPr>
        <p:txBody>
          <a:bodyPr wrap="none" fromWordArt="1">
            <a:prstTxWarp prst="textCascadeUp">
              <a:avLst>
                <a:gd name="adj" fmla="val 100000"/>
              </a:avLst>
            </a:prstTxWarp>
            <a:scene3d>
              <a:camera prst="legacyPerspectiveFront">
                <a:rot lat="20519977" lon="1080000" rev="0"/>
              </a:camera>
              <a:lightRig rig="legacyHarsh2" dir="b"/>
            </a:scene3d>
            <a:sp3d extrusionH="430200" prstMaterial="legacyMatte">
              <a:extrusionClr>
                <a:srgbClr val="FF6600"/>
              </a:extrusionClr>
              <a:contourClr>
                <a:srgbClr val="FFE701"/>
              </a:contourClr>
            </a:sp3d>
          </a:bodyPr>
          <a:lstStyle/>
          <a:p>
            <a:pPr algn="ctr"/>
            <a:r>
              <a:rPr lang="vi-VN" sz="4800" kern="10">
                <a:ln w="9525">
                  <a:round/>
                  <a:headEnd/>
                  <a:tailEnd/>
                </a:ln>
                <a:gradFill rotWithShape="1">
                  <a:gsLst>
                    <a:gs pos="0">
                      <a:srgbClr val="FFE701"/>
                    </a:gs>
                    <a:gs pos="100000">
                      <a:srgbClr val="FE3E02"/>
                    </a:gs>
                  </a:gsLst>
                  <a:lin ang="5400000" scaled="1"/>
                </a:gradFill>
                <a:latin typeface="Times New Roman" panose="02020603050405020304" pitchFamily="18" charset="0"/>
                <a:cs typeface="Times New Roman" panose="02020603050405020304" pitchFamily="18" charset="0"/>
              </a:rPr>
              <a:t>Người thực hiện:</a:t>
            </a:r>
            <a:endParaRPr lang="en-US" sz="4800" kern="10">
              <a:ln w="9525">
                <a:round/>
                <a:headEnd/>
                <a:tailEnd/>
              </a:ln>
              <a:gradFill rotWithShape="1">
                <a:gsLst>
                  <a:gs pos="0">
                    <a:srgbClr val="FFE701"/>
                  </a:gs>
                  <a:gs pos="100000">
                    <a:srgbClr val="FE3E02"/>
                  </a:gs>
                </a:gsLst>
                <a:lin ang="5400000" scaled="1"/>
              </a:gradFill>
              <a:latin typeface="Times New Roman" panose="02020603050405020304" pitchFamily="18" charset="0"/>
              <a:cs typeface="Times New Roman" panose="02020603050405020304" pitchFamily="18" charset="0"/>
            </a:endParaRPr>
          </a:p>
        </p:txBody>
      </p:sp>
      <p:sp>
        <p:nvSpPr>
          <p:cNvPr id="4105" name="Text Box 6"/>
          <p:cNvSpPr txBox="1">
            <a:spLocks noChangeArrowheads="1"/>
          </p:cNvSpPr>
          <p:nvPr/>
        </p:nvSpPr>
        <p:spPr bwMode="auto">
          <a:xfrm>
            <a:off x="3465513" y="41275"/>
            <a:ext cx="92456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900">
                <a:solidFill>
                  <a:schemeClr val="tx1"/>
                </a:solidFill>
                <a:latin typeface="Calibri" panose="020F0502020204030204" pitchFamily="34" charset="0"/>
                <a:cs typeface="Arial" panose="020B0604020202020204" pitchFamily="34" charset="0"/>
              </a:defRPr>
            </a:lvl1pPr>
            <a:lvl2pPr marL="742950" indent="-285750">
              <a:defRPr sz="2900">
                <a:solidFill>
                  <a:schemeClr val="tx1"/>
                </a:solidFill>
                <a:latin typeface="Calibri" panose="020F0502020204030204" pitchFamily="34" charset="0"/>
                <a:cs typeface="Arial" panose="020B0604020202020204" pitchFamily="34" charset="0"/>
              </a:defRPr>
            </a:lvl2pPr>
            <a:lvl3pPr marL="1143000" indent="-228600">
              <a:defRPr sz="2900">
                <a:solidFill>
                  <a:schemeClr val="tx1"/>
                </a:solidFill>
                <a:latin typeface="Calibri" panose="020F0502020204030204" pitchFamily="34" charset="0"/>
                <a:cs typeface="Arial" panose="020B0604020202020204" pitchFamily="34" charset="0"/>
              </a:defRPr>
            </a:lvl3pPr>
            <a:lvl4pPr marL="1600200" indent="-228600">
              <a:defRPr sz="2900">
                <a:solidFill>
                  <a:schemeClr val="tx1"/>
                </a:solidFill>
                <a:latin typeface="Calibri" panose="020F0502020204030204" pitchFamily="34" charset="0"/>
                <a:cs typeface="Arial" panose="020B0604020202020204" pitchFamily="34" charset="0"/>
              </a:defRPr>
            </a:lvl4pPr>
            <a:lvl5pPr marL="2057400" indent="-228600">
              <a:defRPr sz="2900">
                <a:solidFill>
                  <a:schemeClr val="tx1"/>
                </a:solidFill>
                <a:latin typeface="Calibri" panose="020F0502020204030204" pitchFamily="34" charset="0"/>
                <a:cs typeface="Arial" panose="020B0604020202020204" pitchFamily="34" charset="0"/>
              </a:defRPr>
            </a:lvl5pPr>
            <a:lvl6pPr marL="2514600" indent="-228600" defTabSz="1450975" eaLnBrk="0" fontAlgn="base" hangingPunct="0">
              <a:spcBef>
                <a:spcPct val="0"/>
              </a:spcBef>
              <a:spcAft>
                <a:spcPct val="0"/>
              </a:spcAft>
              <a:defRPr sz="2900">
                <a:solidFill>
                  <a:schemeClr val="tx1"/>
                </a:solidFill>
                <a:latin typeface="Calibri" panose="020F0502020204030204" pitchFamily="34" charset="0"/>
                <a:cs typeface="Arial" panose="020B0604020202020204" pitchFamily="34" charset="0"/>
              </a:defRPr>
            </a:lvl6pPr>
            <a:lvl7pPr marL="2971800" indent="-228600" defTabSz="1450975" eaLnBrk="0" fontAlgn="base" hangingPunct="0">
              <a:spcBef>
                <a:spcPct val="0"/>
              </a:spcBef>
              <a:spcAft>
                <a:spcPct val="0"/>
              </a:spcAft>
              <a:defRPr sz="2900">
                <a:solidFill>
                  <a:schemeClr val="tx1"/>
                </a:solidFill>
                <a:latin typeface="Calibri" panose="020F0502020204030204" pitchFamily="34" charset="0"/>
                <a:cs typeface="Arial" panose="020B0604020202020204" pitchFamily="34" charset="0"/>
              </a:defRPr>
            </a:lvl7pPr>
            <a:lvl8pPr marL="3429000" indent="-228600" defTabSz="1450975" eaLnBrk="0" fontAlgn="base" hangingPunct="0">
              <a:spcBef>
                <a:spcPct val="0"/>
              </a:spcBef>
              <a:spcAft>
                <a:spcPct val="0"/>
              </a:spcAft>
              <a:defRPr sz="2900">
                <a:solidFill>
                  <a:schemeClr val="tx1"/>
                </a:solidFill>
                <a:latin typeface="Calibri" panose="020F0502020204030204" pitchFamily="34" charset="0"/>
                <a:cs typeface="Arial" panose="020B0604020202020204" pitchFamily="34" charset="0"/>
              </a:defRPr>
            </a:lvl8pPr>
            <a:lvl9pPr marL="3886200" indent="-228600" defTabSz="1450975" eaLnBrk="0" fontAlgn="base" hangingPunct="0">
              <a:spcBef>
                <a:spcPct val="0"/>
              </a:spcBef>
              <a:spcAft>
                <a:spcPct val="0"/>
              </a:spcAft>
              <a:defRPr sz="2900">
                <a:solidFill>
                  <a:schemeClr val="tx1"/>
                </a:solidFill>
                <a:latin typeface="Calibri" panose="020F0502020204030204" pitchFamily="34" charset="0"/>
                <a:cs typeface="Arial" panose="020B0604020202020204" pitchFamily="34" charset="0"/>
              </a:defRPr>
            </a:lvl9pPr>
          </a:lstStyle>
          <a:p>
            <a:pPr algn="ctr" eaLnBrk="1" hangingPunct="1">
              <a:spcBef>
                <a:spcPct val="50000"/>
              </a:spcBef>
            </a:pPr>
            <a:r>
              <a:rPr lang="vi-VN" sz="2800" b="1">
                <a:solidFill>
                  <a:srgbClr val="0000FF"/>
                </a:solidFill>
                <a:latin typeface="Times New Roman" panose="02020603050405020304" pitchFamily="18" charset="0"/>
              </a:rPr>
              <a:t>TRƯỜNG TIỂU HỌC</a:t>
            </a:r>
            <a:r>
              <a:rPr lang="en-US" sz="2800" b="1">
                <a:solidFill>
                  <a:srgbClr val="0000FF"/>
                </a:solidFill>
                <a:latin typeface="Times New Roman" panose="02020603050405020304" pitchFamily="18" charset="0"/>
              </a:rPr>
              <a:t> </a:t>
            </a:r>
            <a:r>
              <a:rPr lang="vi-VN" sz="2800" b="1">
                <a:solidFill>
                  <a:srgbClr val="0000FF"/>
                </a:solidFill>
                <a:latin typeface="Times New Roman" panose="02020603050405020304" pitchFamily="18" charset="0"/>
              </a:rPr>
              <a:t>LÊ LỢI</a:t>
            </a:r>
            <a:r>
              <a:rPr lang="en-US" sz="2800" b="1">
                <a:solidFill>
                  <a:srgbClr val="0000FF"/>
                </a:solidFill>
                <a:latin typeface="Times New Roman" panose="02020603050405020304" pitchFamily="18" charset="0"/>
              </a:rPr>
              <a:t> </a:t>
            </a:r>
          </a:p>
        </p:txBody>
      </p:sp>
      <p:pic>
        <p:nvPicPr>
          <p:cNvPr id="4106" name="Picture 20" descr="D:\Lưu trử  TRANG\Năm học 2022 - 2023\Giáo án lớp 3 Bộ sách Cánh Diều\Học Kì I\Giáo án NH 2022 - 2023\images.jpe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92925" y="2051050"/>
            <a:ext cx="1951038" cy="188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14"/>
          <p:cNvSpPr txBox="1">
            <a:spLocks noChangeArrowheads="1"/>
          </p:cNvSpPr>
          <p:nvPr/>
        </p:nvSpPr>
        <p:spPr bwMode="auto">
          <a:xfrm>
            <a:off x="1433513" y="4114800"/>
            <a:ext cx="13563600" cy="173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L</a:t>
            </a:r>
            <a:r>
              <a:rPr lang="en-US" sz="40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ớp</a:t>
            </a:r>
            <a:r>
              <a:rPr lang="en-US" sz="40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a:t>
            </a:r>
          </a:p>
          <a:p>
            <a:pPr algn="ctr" eaLnBrk="1" hangingPunct="1">
              <a:spcBef>
                <a:spcPts val="1800"/>
              </a:spcBef>
              <a:defRPr/>
            </a:pPr>
            <a:r>
              <a:rPr lang="en-US" sz="48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Kể</a:t>
            </a:r>
            <a:r>
              <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chuyện</a:t>
            </a:r>
            <a:r>
              <a:rPr lang="vi-VN"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Bộ</a:t>
            </a:r>
            <a:r>
              <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lông</a:t>
            </a:r>
            <a:r>
              <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rực</a:t>
            </a:r>
            <a:r>
              <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rỡ</a:t>
            </a:r>
            <a:r>
              <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của</a:t>
            </a:r>
            <a:r>
              <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chim</a:t>
            </a:r>
            <a:r>
              <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thiên</a:t>
            </a:r>
            <a:r>
              <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8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đường</a:t>
            </a:r>
            <a:endPar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35052837"/>
      </p:ext>
    </p:extLst>
  </p:cSld>
  <p:clrMapOvr>
    <a:masterClrMapping/>
  </p:clrMapOvr>
  <p:transition>
    <p:sndAc>
      <p:end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repeatCount="3000" fill="hold" nodeType="afterEffect">
                                  <p:stCondLst>
                                    <p:cond delay="0"/>
                                  </p:stCondLst>
                                  <p:childTnLst>
                                    <p:set>
                                      <p:cBhvr additive="repl">
                                        <p:cTn id="6" dur="1" fill="hold">
                                          <p:stCondLst>
                                            <p:cond delay="0"/>
                                          </p:stCondLst>
                                        </p:cTn>
                                        <p:tgtEl>
                                          <p:spTgt spid="121869"/>
                                        </p:tgtEl>
                                        <p:attrNameLst>
                                          <p:attrName>style.visibility</p:attrName>
                                        </p:attrNameLst>
                                      </p:cBhvr>
                                      <p:to>
                                        <p:strVal val="visible"/>
                                      </p:to>
                                    </p:set>
                                    <p:anim calcmode="lin" valueType="num">
                                      <p:cBhvr additive="repl">
                                        <p:cTn id="7" dur="5000" fill="hold"/>
                                        <p:tgtEl>
                                          <p:spTgt spid="121869"/>
                                        </p:tgtEl>
                                        <p:attrNameLst>
                                          <p:attrName>ppt_w</p:attrName>
                                        </p:attrNameLst>
                                      </p:cBhvr>
                                      <p:tavLst>
                                        <p:tav tm="100000">
                                          <p:val>
                                            <p:fltVal val="0"/>
                                          </p:val>
                                        </p:tav>
                                        <p:tav tm="100000">
                                          <p:val>
                                            <p:strVal val="#ppt_w"/>
                                          </p:val>
                                        </p:tav>
                                      </p:tavLst>
                                    </p:anim>
                                    <p:anim calcmode="lin" valueType="num">
                                      <p:cBhvr additive="repl">
                                        <p:cTn id="8" dur="5000" fill="hold"/>
                                        <p:tgtEl>
                                          <p:spTgt spid="121869"/>
                                        </p:tgtEl>
                                        <p:attrNameLst>
                                          <p:attrName>ppt_h</p:attrName>
                                        </p:attrNameLst>
                                      </p:cBhvr>
                                      <p:tavLst>
                                        <p:tav tm="10000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0D0EB1E-BDE8-40D4-BC2D-6B2673CD5414}"/>
              </a:ext>
            </a:extLst>
          </p:cNvPr>
          <p:cNvSpPr/>
          <p:nvPr/>
        </p:nvSpPr>
        <p:spPr>
          <a:xfrm>
            <a:off x="6687697" y="826990"/>
            <a:ext cx="2133600" cy="677108"/>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Gợi</a:t>
            </a:r>
            <a:r>
              <a:rPr lang="en-US" sz="3800" b="1" dirty="0">
                <a:solidFill>
                  <a:srgbClr val="FF0066"/>
                </a:solidFill>
                <a:latin typeface="Times New Roman" pitchFamily="18" charset="0"/>
                <a:cs typeface="Times New Roman" pitchFamily="18" charset="0"/>
              </a:rPr>
              <a:t> ý:</a:t>
            </a:r>
          </a:p>
        </p:txBody>
      </p:sp>
      <p:sp>
        <p:nvSpPr>
          <p:cNvPr id="22" name="Rectangle 21">
            <a:extLst>
              <a:ext uri="{FF2B5EF4-FFF2-40B4-BE49-F238E27FC236}">
                <a16:creationId xmlns:a16="http://schemas.microsoft.com/office/drawing/2014/main" id="{B068EF97-D2C0-40A5-8615-C7D3530B2AEC}"/>
              </a:ext>
            </a:extLst>
          </p:cNvPr>
          <p:cNvSpPr/>
          <p:nvPr/>
        </p:nvSpPr>
        <p:spPr>
          <a:xfrm>
            <a:off x="594519" y="1600200"/>
            <a:ext cx="14401800" cy="646331"/>
          </a:xfrm>
          <a:prstGeom prst="rect">
            <a:avLst/>
          </a:prstGeom>
        </p:spPr>
        <p:txBody>
          <a:bodyPr wrap="square">
            <a:spAutoFit/>
          </a:bodyPr>
          <a:lstStyle/>
          <a:p>
            <a:pPr algn="just"/>
            <a:r>
              <a:rPr lang="en-US" sz="3600" b="1" dirty="0">
                <a:solidFill>
                  <a:srgbClr val="0000CC"/>
                </a:solidFill>
                <a:latin typeface="Times New Roman" pitchFamily="18" charset="0"/>
                <a:cs typeface="Times New Roman" pitchFamily="18" charset="0"/>
              </a:rPr>
              <a:t>     c) </a:t>
            </a:r>
            <a:r>
              <a:rPr lang="en-US" sz="3600" b="1" dirty="0" err="1">
                <a:solidFill>
                  <a:srgbClr val="0000CC"/>
                </a:solidFill>
                <a:latin typeface="Times New Roman" pitchFamily="18" charset="0"/>
                <a:cs typeface="Times New Roman" pitchFamily="18" charset="0"/>
              </a:rPr>
              <a:t>Gió</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lạnh</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đột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ngột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ùa</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về</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chim</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thiên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đường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gặp</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khó</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khăn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gì</a:t>
            </a:r>
            <a:r>
              <a:rPr lang="en-US" sz="3600" b="1" dirty="0">
                <a:solidFill>
                  <a:srgbClr val="0000CC"/>
                </a:solidFill>
                <a:latin typeface="Times New Roman" pitchFamily="18" charset="0"/>
                <a:cs typeface="Times New Roman" pitchFamily="18" charset="0"/>
              </a:rPr>
              <a:t>?</a:t>
            </a:r>
            <a:endParaRPr lang="vi-VN" sz="3600" b="1" dirty="0">
              <a:solidFill>
                <a:srgbClr val="0000CC"/>
              </a:solidFill>
              <a:latin typeface="Times New Roman" pitchFamily="18" charset="0"/>
              <a:cs typeface="Times New Roman" pitchFamily="18" charset="0"/>
            </a:endParaRPr>
          </a:p>
        </p:txBody>
      </p:sp>
      <p:sp>
        <p:nvSpPr>
          <p:cNvPr id="23" name="Rectangle 22">
            <a:extLst>
              <a:ext uri="{FF2B5EF4-FFF2-40B4-BE49-F238E27FC236}">
                <a16:creationId xmlns:a16="http://schemas.microsoft.com/office/drawing/2014/main" id="{C54099B9-A73A-4D53-AAA9-22853B4990E9}"/>
              </a:ext>
            </a:extLst>
          </p:cNvPr>
          <p:cNvSpPr/>
          <p:nvPr/>
        </p:nvSpPr>
        <p:spPr>
          <a:xfrm>
            <a:off x="937419" y="2326379"/>
            <a:ext cx="14401800" cy="646331"/>
          </a:xfrm>
          <a:prstGeom prst="rect">
            <a:avLst/>
          </a:prstGeom>
        </p:spPr>
        <p:txBody>
          <a:bodyPr wrap="square">
            <a:spAutoFit/>
          </a:bodyPr>
          <a:lstStyle/>
          <a:p>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Gió</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lúa</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vào</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tổ</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làm</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lông</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của</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thiên</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đường</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xù</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lên</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xơ</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xác</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vì</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lạnh</a:t>
            </a:r>
            <a:r>
              <a:rPr lang="en-US" sz="3600" dirty="0">
                <a:solidFill>
                  <a:srgbClr val="FF0000"/>
                </a:solidFill>
                <a:latin typeface="Times New Roman" pitchFamily="18" charset="0"/>
                <a:cs typeface="Times New Roman" pitchFamily="18" charset="0"/>
              </a:rPr>
              <a:t>. </a:t>
            </a:r>
            <a:endParaRPr lang="vi-VN" sz="3600" dirty="0">
              <a:solidFill>
                <a:srgbClr val="FF0000"/>
              </a:solidFill>
              <a:latin typeface="Times New Roman" pitchFamily="18" charset="0"/>
              <a:cs typeface="Times New Roman" pitchFamily="18" charset="0"/>
            </a:endParaRPr>
          </a:p>
        </p:txBody>
      </p:sp>
      <p:sp>
        <p:nvSpPr>
          <p:cNvPr id="24" name="Rectangle 23">
            <a:extLst>
              <a:ext uri="{FF2B5EF4-FFF2-40B4-BE49-F238E27FC236}">
                <a16:creationId xmlns:a16="http://schemas.microsoft.com/office/drawing/2014/main" id="{AAC250C7-E239-4DDC-AB10-5FA2B84A8DAD}"/>
              </a:ext>
            </a:extLst>
          </p:cNvPr>
          <p:cNvSpPr/>
          <p:nvPr/>
        </p:nvSpPr>
        <p:spPr>
          <a:xfrm>
            <a:off x="553597" y="3045822"/>
            <a:ext cx="14401800" cy="699102"/>
          </a:xfrm>
          <a:prstGeom prst="rect">
            <a:avLst/>
          </a:prstGeom>
        </p:spPr>
        <p:txBody>
          <a:bodyPr wrap="square">
            <a:spAutoFit/>
          </a:bodyPr>
          <a:lstStyle/>
          <a:p>
            <a:pPr algn="just">
              <a:lnSpc>
                <a:spcPct val="120000"/>
              </a:lnSpc>
            </a:pPr>
            <a:r>
              <a:rPr lang="en-US" sz="3600" b="1" dirty="0">
                <a:solidFill>
                  <a:srgbClr val="0000CC"/>
                </a:solidFill>
                <a:latin typeface="Times New Roman" pitchFamily="18" charset="0"/>
                <a:cs typeface="Times New Roman" pitchFamily="18" charset="0"/>
              </a:rPr>
              <a:t>     d) </a:t>
            </a:r>
            <a:r>
              <a:rPr lang="en-US" sz="3600" b="1" dirty="0" err="1">
                <a:solidFill>
                  <a:srgbClr val="0000CC"/>
                </a:solidFill>
                <a:latin typeface="Times New Roman" pitchFamily="18" charset="0"/>
                <a:cs typeface="Times New Roman" pitchFamily="18" charset="0"/>
              </a:rPr>
              <a:t>Chèo</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bẻo</a:t>
            </a:r>
            <a:r>
              <a:rPr lang="en-US" sz="3600" b="1" dirty="0">
                <a:solidFill>
                  <a:srgbClr val="0000CC"/>
                </a:solidFill>
                <a:latin typeface="Times New Roman" pitchFamily="18" charset="0"/>
                <a:cs typeface="Times New Roman" pitchFamily="18" charset="0"/>
              </a:rPr>
              <a:t> loan tin </a:t>
            </a:r>
            <a:r>
              <a:rPr lang="en-US" sz="3600" b="1" dirty="0" err="1">
                <a:solidFill>
                  <a:srgbClr val="0000CC"/>
                </a:solidFill>
                <a:latin typeface="Times New Roman" pitchFamily="18" charset="0"/>
                <a:cs typeface="Times New Roman" pitchFamily="18" charset="0"/>
              </a:rPr>
              <a:t>cho</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các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bạn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đến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giúp</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chim</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thiên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đường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làm</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gì</a:t>
            </a:r>
            <a:r>
              <a:rPr lang="en-US" sz="3600" b="1" dirty="0">
                <a:solidFill>
                  <a:srgbClr val="0000CC"/>
                </a:solidFill>
                <a:latin typeface="Times New Roman" pitchFamily="18" charset="0"/>
                <a:cs typeface="Times New Roman" pitchFamily="18" charset="0"/>
              </a:rPr>
              <a:t>?</a:t>
            </a:r>
            <a:endParaRPr lang="vi-VN" sz="3600" b="1" dirty="0">
              <a:solidFill>
                <a:srgbClr val="0000CC"/>
              </a:solidFill>
              <a:latin typeface="Times New Roman" pitchFamily="18" charset="0"/>
              <a:cs typeface="Times New Roman" pitchFamily="18" charset="0"/>
            </a:endParaRPr>
          </a:p>
        </p:txBody>
      </p:sp>
      <p:sp>
        <p:nvSpPr>
          <p:cNvPr id="27" name="Rectangle 26">
            <a:extLst>
              <a:ext uri="{FF2B5EF4-FFF2-40B4-BE49-F238E27FC236}">
                <a16:creationId xmlns:a16="http://schemas.microsoft.com/office/drawing/2014/main" id="{89C69219-5A8C-4F1F-82BD-E23D656F0B2B}"/>
              </a:ext>
            </a:extLst>
          </p:cNvPr>
          <p:cNvSpPr/>
          <p:nvPr/>
        </p:nvSpPr>
        <p:spPr>
          <a:xfrm>
            <a:off x="1625723" y="3867404"/>
            <a:ext cx="13258800" cy="1266950"/>
          </a:xfrm>
          <a:prstGeom prst="rect">
            <a:avLst/>
          </a:prstGeom>
        </p:spPr>
        <p:txBody>
          <a:bodyPr wrap="square">
            <a:spAutoFit/>
          </a:bodyPr>
          <a:lstStyle/>
          <a:p>
            <a:pPr>
              <a:lnSpc>
                <a:spcPct val="110000"/>
              </a:lnSpc>
            </a:pPr>
            <a:r>
              <a:rPr lang="en-US" sz="3600" dirty="0" err="1">
                <a:solidFill>
                  <a:srgbClr val="FF0000"/>
                </a:solidFill>
                <a:latin typeface="Times New Roman" pitchFamily="18" charset="0"/>
                <a:cs typeface="Times New Roman" pitchFamily="18" charset="0"/>
              </a:rPr>
              <a:t>Lót</a:t>
            </a:r>
            <a:r>
              <a:rPr lang="en-US" dirty="0"/>
              <a:t> </a:t>
            </a:r>
            <a:r>
              <a:rPr lang="en-US" sz="3600" dirty="0">
                <a:solidFill>
                  <a:srgbClr val="FF0000"/>
                </a:solidFill>
                <a:latin typeface="Times New Roman" pitchFamily="18" charset="0"/>
                <a:cs typeface="Times New Roman" pitchFamily="18" charset="0"/>
              </a:rPr>
              <a:t>ổ </a:t>
            </a:r>
            <a:r>
              <a:rPr lang="en-US" sz="3600" dirty="0" err="1">
                <a:solidFill>
                  <a:srgbClr val="FF0000"/>
                </a:solidFill>
                <a:latin typeface="Times New Roman" pitchFamily="18" charset="0"/>
                <a:cs typeface="Times New Roman" pitchFamily="18" charset="0"/>
              </a:rPr>
              <a:t>thật</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ấm</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cho</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chim</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thiên</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đường</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Các</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bạn</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còn</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góp</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những</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chiếc</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lông</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đủ</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màu</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sắc</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thành</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chiếc</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áo</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tặng</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chim</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thiên</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đường</a:t>
            </a:r>
            <a:r>
              <a:rPr lang="en-US" sz="3600" dirty="0">
                <a:solidFill>
                  <a:srgbClr val="FF0000"/>
                </a:solidFill>
                <a:latin typeface="Times New Roman" pitchFamily="18" charset="0"/>
                <a:cs typeface="Times New Roman" pitchFamily="18" charset="0"/>
              </a:rPr>
              <a:t>.</a:t>
            </a:r>
            <a:endParaRPr lang="vi-VN" sz="3600" dirty="0">
              <a:solidFill>
                <a:srgbClr val="FF0000"/>
              </a:solidFill>
              <a:latin typeface="Times New Roman" pitchFamily="18" charset="0"/>
              <a:cs typeface="Times New Roman" pitchFamily="18" charset="0"/>
            </a:endParaRPr>
          </a:p>
        </p:txBody>
      </p:sp>
      <p:sp>
        <p:nvSpPr>
          <p:cNvPr id="19" name="Rectangle 18">
            <a:extLst>
              <a:ext uri="{FF2B5EF4-FFF2-40B4-BE49-F238E27FC236}">
                <a16:creationId xmlns:a16="http://schemas.microsoft.com/office/drawing/2014/main" id="{CC7E6F7F-B193-4125-8FE2-76BEFB85AD73}"/>
              </a:ext>
            </a:extLst>
          </p:cNvPr>
          <p:cNvSpPr/>
          <p:nvPr/>
        </p:nvSpPr>
        <p:spPr>
          <a:xfrm>
            <a:off x="553597" y="5332071"/>
            <a:ext cx="14401800" cy="699102"/>
          </a:xfrm>
          <a:prstGeom prst="rect">
            <a:avLst/>
          </a:prstGeom>
        </p:spPr>
        <p:txBody>
          <a:bodyPr wrap="square">
            <a:spAutoFit/>
          </a:bodyPr>
          <a:lstStyle/>
          <a:p>
            <a:pPr algn="just">
              <a:lnSpc>
                <a:spcPct val="120000"/>
              </a:lnSpc>
            </a:pPr>
            <a:r>
              <a:rPr lang="en-US" sz="3600" b="1" dirty="0">
                <a:solidFill>
                  <a:srgbClr val="0000CC"/>
                </a:solidFill>
                <a:latin typeface="Times New Roman" pitchFamily="18" charset="0"/>
                <a:cs typeface="Times New Roman" pitchFamily="18" charset="0"/>
              </a:rPr>
              <a:t>     e) </a:t>
            </a:r>
            <a:r>
              <a:rPr lang="en-US" sz="3600" b="1" dirty="0" err="1">
                <a:solidFill>
                  <a:srgbClr val="0000CC"/>
                </a:solidFill>
                <a:latin typeface="Times New Roman" pitchFamily="18" charset="0"/>
                <a:cs typeface="Times New Roman" pitchFamily="18" charset="0"/>
              </a:rPr>
              <a:t>Chiếc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áo</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chim</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thiên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đường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luôn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khoác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trên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mình</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thể</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hiện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điều</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gì</a:t>
            </a:r>
            <a:r>
              <a:rPr lang="en-US" sz="3600" b="1" dirty="0">
                <a:solidFill>
                  <a:srgbClr val="0000CC"/>
                </a:solidFill>
                <a:latin typeface="Times New Roman" pitchFamily="18" charset="0"/>
                <a:cs typeface="Times New Roman" pitchFamily="18" charset="0"/>
              </a:rPr>
              <a:t>?</a:t>
            </a:r>
            <a:endParaRPr lang="vi-VN" sz="3600" b="1" dirty="0">
              <a:solidFill>
                <a:srgbClr val="0000CC"/>
              </a:solidFill>
              <a:latin typeface="Times New Roman" pitchFamily="18" charset="0"/>
              <a:cs typeface="Times New Roman" pitchFamily="18" charset="0"/>
            </a:endParaRPr>
          </a:p>
        </p:txBody>
      </p:sp>
      <p:sp>
        <p:nvSpPr>
          <p:cNvPr id="21" name="Rectangle 20">
            <a:extLst>
              <a:ext uri="{FF2B5EF4-FFF2-40B4-BE49-F238E27FC236}">
                <a16:creationId xmlns:a16="http://schemas.microsoft.com/office/drawing/2014/main" id="{5F5F03CE-8A6B-406A-92D8-81D932CA1EA6}"/>
              </a:ext>
            </a:extLst>
          </p:cNvPr>
          <p:cNvSpPr/>
          <p:nvPr/>
        </p:nvSpPr>
        <p:spPr>
          <a:xfrm>
            <a:off x="1625723" y="6220658"/>
            <a:ext cx="13258800" cy="646331"/>
          </a:xfrm>
          <a:prstGeom prst="rect">
            <a:avLst/>
          </a:prstGeom>
        </p:spPr>
        <p:txBody>
          <a:bodyPr wrap="square">
            <a:spAutoFit/>
          </a:bodyPr>
          <a:lstStyle/>
          <a:p>
            <a:r>
              <a:rPr lang="en-US" sz="3600" dirty="0" err="1">
                <a:solidFill>
                  <a:srgbClr val="FF0000"/>
                </a:solidFill>
                <a:latin typeface="Times New Roman" pitchFamily="18" charset="0"/>
                <a:cs typeface="Times New Roman" pitchFamily="18" charset="0"/>
              </a:rPr>
              <a:t>Vật</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kỉ</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niệm</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thiêng</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liêng</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của</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tình</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bạn</a:t>
            </a:r>
            <a:r>
              <a:rPr lang="en-US" sz="3600" dirty="0">
                <a:solidFill>
                  <a:srgbClr val="FF0000"/>
                </a:solidFill>
                <a:latin typeface="Times New Roman" pitchFamily="18" charset="0"/>
                <a:cs typeface="Times New Roman" pitchFamily="18" charset="0"/>
              </a:rPr>
              <a:t>.</a:t>
            </a:r>
            <a:endParaRPr lang="vi-VN" sz="36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45180607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7" grpId="0"/>
      <p:bldP spid="19" grpId="0"/>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8"/>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4174" y="5257800"/>
            <a:ext cx="6928995" cy="3441118"/>
          </a:xfrm>
          <a:prstGeom prst="rect">
            <a:avLst/>
          </a:prstGeom>
          <a:ln>
            <a:noFill/>
          </a:ln>
          <a:effectLst>
            <a:outerShdw blurRad="292100" dist="139700" dir="2700000" algn="tl" rotWithShape="0">
              <a:srgbClr val="333333">
                <a:alpha val="65000"/>
              </a:srgbClr>
            </a:outerShdw>
          </a:effectLst>
        </p:spPr>
      </p:pic>
      <p:grpSp>
        <p:nvGrpSpPr>
          <p:cNvPr id="8" name="Group 7"/>
          <p:cNvGrpSpPr/>
          <p:nvPr/>
        </p:nvGrpSpPr>
        <p:grpSpPr>
          <a:xfrm>
            <a:off x="365919" y="304800"/>
            <a:ext cx="15621000" cy="8559700"/>
            <a:chOff x="251520" y="44624"/>
            <a:chExt cx="8568952" cy="6729999"/>
          </a:xfrm>
        </p:grpSpPr>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44624"/>
              <a:ext cx="3816423" cy="32951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5413" y="44624"/>
              <a:ext cx="3815059" cy="32951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66589" y="4069070"/>
              <a:ext cx="1698292" cy="2705553"/>
            </a:xfrm>
            <a:prstGeom prst="rect">
              <a:avLst/>
            </a:prstGeom>
            <a:ln>
              <a:noFill/>
            </a:ln>
            <a:effectLst>
              <a:outerShdw blurRad="292100" dist="139700" dir="2700000" algn="tl" rotWithShape="0">
                <a:srgbClr val="333333">
                  <a:alpha val="65000"/>
                </a:srgbClr>
              </a:outerShdw>
            </a:effectLst>
          </p:spPr>
        </p:pic>
        <p:pic>
          <p:nvPicPr>
            <p:cNvPr id="12" name="Picture 1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64881" y="4035815"/>
              <a:ext cx="1698292" cy="2705553"/>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9626054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966119" y="1143000"/>
            <a:ext cx="11430000" cy="923330"/>
          </a:xfrm>
          <a:prstGeom prst="rect">
            <a:avLst/>
          </a:prstGeom>
        </p:spPr>
        <p:txBody>
          <a:bodyPr wrap="square">
            <a:spAutoFit/>
          </a:bodyPr>
          <a:lstStyle/>
          <a:p>
            <a:pPr algn="ctr"/>
            <a:r>
              <a:rPr lang="en-US" sz="5400" b="1" dirty="0">
                <a:solidFill>
                  <a:srgbClr val="FF0066"/>
                </a:solidFill>
                <a:latin typeface="Times New Roman" pitchFamily="18" charset="0"/>
                <a:cs typeface="Times New Roman" pitchFamily="18" charset="0"/>
              </a:rPr>
              <a:t>Ý </a:t>
            </a:r>
            <a:r>
              <a:rPr lang="en-US" sz="5400" b="1" dirty="0" err="1">
                <a:solidFill>
                  <a:srgbClr val="FF0066"/>
                </a:solidFill>
                <a:latin typeface="Times New Roman" pitchFamily="18" charset="0"/>
                <a:cs typeface="Times New Roman" pitchFamily="18" charset="0"/>
              </a:rPr>
              <a:t>nghĩa</a:t>
            </a:r>
            <a:r>
              <a:rPr lang="en-US" sz="5400" b="1" dirty="0">
                <a:solidFill>
                  <a:srgbClr val="FF0066"/>
                </a:solidFill>
                <a:latin typeface="Times New Roman" pitchFamily="18" charset="0"/>
                <a:cs typeface="Times New Roman" pitchFamily="18" charset="0"/>
              </a:rPr>
              <a:t> </a:t>
            </a:r>
            <a:r>
              <a:rPr lang="en-US" sz="5400" b="1" dirty="0" err="1">
                <a:solidFill>
                  <a:srgbClr val="FF0066"/>
                </a:solidFill>
                <a:latin typeface="Times New Roman" pitchFamily="18" charset="0"/>
                <a:cs typeface="Times New Roman" pitchFamily="18" charset="0"/>
              </a:rPr>
              <a:t>câu</a:t>
            </a:r>
            <a:r>
              <a:rPr lang="en-US" sz="5400" b="1" dirty="0">
                <a:solidFill>
                  <a:srgbClr val="FF0066"/>
                </a:solidFill>
                <a:latin typeface="Times New Roman" pitchFamily="18" charset="0"/>
                <a:cs typeface="Times New Roman" pitchFamily="18" charset="0"/>
              </a:rPr>
              <a:t> </a:t>
            </a:r>
            <a:r>
              <a:rPr lang="en-US" sz="5400" b="1" dirty="0" err="1">
                <a:solidFill>
                  <a:srgbClr val="FF0066"/>
                </a:solidFill>
                <a:latin typeface="Times New Roman" pitchFamily="18" charset="0"/>
                <a:cs typeface="Times New Roman" pitchFamily="18" charset="0"/>
              </a:rPr>
              <a:t>chuyện</a:t>
            </a:r>
            <a:r>
              <a:rPr lang="en-US" sz="5400" b="1" dirty="0">
                <a:solidFill>
                  <a:srgbClr val="FF0066"/>
                </a:solidFill>
                <a:latin typeface="Times New Roman" pitchFamily="18" charset="0"/>
                <a:cs typeface="Times New Roman" pitchFamily="18" charset="0"/>
              </a:rPr>
              <a:t>:</a:t>
            </a:r>
          </a:p>
        </p:txBody>
      </p:sp>
      <p:sp>
        <p:nvSpPr>
          <p:cNvPr id="2" name="Scroll: Horizontal 1">
            <a:extLst>
              <a:ext uri="{FF2B5EF4-FFF2-40B4-BE49-F238E27FC236}">
                <a16:creationId xmlns:a16="http://schemas.microsoft.com/office/drawing/2014/main" id="{52CC5730-CE95-4032-3E51-C0671B1F6C8F}"/>
              </a:ext>
            </a:extLst>
          </p:cNvPr>
          <p:cNvSpPr/>
          <p:nvPr/>
        </p:nvSpPr>
        <p:spPr>
          <a:xfrm>
            <a:off x="613569" y="1905000"/>
            <a:ext cx="15049500" cy="6491926"/>
          </a:xfrm>
          <a:prstGeom prst="horizontalScroll">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0000CC"/>
                </a:solidFill>
                <a:latin typeface="Times New Roman" pitchFamily="18" charset="0"/>
                <a:cs typeface="Times New Roman" pitchFamily="18" charset="0"/>
              </a:rPr>
              <a:t>Ca </a:t>
            </a:r>
            <a:r>
              <a:rPr lang="en-US" sz="6000" dirty="0" err="1">
                <a:solidFill>
                  <a:srgbClr val="0000CC"/>
                </a:solidFill>
                <a:latin typeface="Times New Roman" pitchFamily="18" charset="0"/>
                <a:cs typeface="Times New Roman" pitchFamily="18" charset="0"/>
              </a:rPr>
              <a:t>ngợi</a:t>
            </a:r>
            <a:r>
              <a:rPr lang="en-US" sz="6000" dirty="0">
                <a:solidFill>
                  <a:srgbClr val="0000CC"/>
                </a:solidFill>
                <a:latin typeface="Times New Roman" pitchFamily="18" charset="0"/>
                <a:cs typeface="Times New Roman" pitchFamily="18" charset="0"/>
              </a:rPr>
              <a:t> </a:t>
            </a:r>
            <a:r>
              <a:rPr lang="en-US" sz="6000" dirty="0" err="1">
                <a:solidFill>
                  <a:srgbClr val="0000CC"/>
                </a:solidFill>
                <a:latin typeface="Times New Roman" pitchFamily="18" charset="0"/>
                <a:cs typeface="Times New Roman" pitchFamily="18" charset="0"/>
              </a:rPr>
              <a:t>tấm</a:t>
            </a:r>
            <a:r>
              <a:rPr lang="en-US" sz="6000" dirty="0">
                <a:solidFill>
                  <a:srgbClr val="0000CC"/>
                </a:solidFill>
                <a:latin typeface="Times New Roman" pitchFamily="18" charset="0"/>
                <a:cs typeface="Times New Roman" pitchFamily="18" charset="0"/>
              </a:rPr>
              <a:t> </a:t>
            </a:r>
            <a:r>
              <a:rPr lang="en-US" sz="6000" dirty="0" err="1">
                <a:solidFill>
                  <a:srgbClr val="0000CC"/>
                </a:solidFill>
                <a:latin typeface="Times New Roman" pitchFamily="18" charset="0"/>
                <a:cs typeface="Times New Roman" pitchFamily="18" charset="0"/>
              </a:rPr>
              <a:t>lòng</a:t>
            </a:r>
            <a:r>
              <a:rPr lang="en-US" sz="6000" dirty="0">
                <a:solidFill>
                  <a:srgbClr val="0000CC"/>
                </a:solidFill>
                <a:latin typeface="Times New Roman" pitchFamily="18" charset="0"/>
                <a:cs typeface="Times New Roman" pitchFamily="18" charset="0"/>
              </a:rPr>
              <a:t> </a:t>
            </a:r>
            <a:r>
              <a:rPr lang="en-US" sz="6000" dirty="0" err="1">
                <a:solidFill>
                  <a:srgbClr val="0000CC"/>
                </a:solidFill>
                <a:latin typeface="Times New Roman" pitchFamily="18" charset="0"/>
                <a:cs typeface="Times New Roman" pitchFamily="18" charset="0"/>
              </a:rPr>
              <a:t>nhân</a:t>
            </a:r>
            <a:r>
              <a:rPr lang="en-US" sz="6000" dirty="0">
                <a:solidFill>
                  <a:srgbClr val="0000CC"/>
                </a:solidFill>
                <a:latin typeface="Times New Roman" pitchFamily="18" charset="0"/>
                <a:cs typeface="Times New Roman" pitchFamily="18" charset="0"/>
              </a:rPr>
              <a:t> </a:t>
            </a:r>
            <a:r>
              <a:rPr lang="en-US" sz="6000" dirty="0" err="1">
                <a:solidFill>
                  <a:srgbClr val="0000CC"/>
                </a:solidFill>
                <a:latin typeface="Times New Roman" pitchFamily="18" charset="0"/>
                <a:cs typeface="Times New Roman" pitchFamily="18" charset="0"/>
              </a:rPr>
              <a:t>ái</a:t>
            </a:r>
            <a:r>
              <a:rPr lang="en-US" sz="6000" dirty="0">
                <a:solidFill>
                  <a:srgbClr val="0000CC"/>
                </a:solidFill>
                <a:latin typeface="Times New Roman" pitchFamily="18" charset="0"/>
                <a:cs typeface="Times New Roman" pitchFamily="18" charset="0"/>
              </a:rPr>
              <a:t>, chia </a:t>
            </a:r>
            <a:r>
              <a:rPr lang="en-US" sz="6000" dirty="0" err="1">
                <a:solidFill>
                  <a:srgbClr val="0000CC"/>
                </a:solidFill>
                <a:latin typeface="Times New Roman" pitchFamily="18" charset="0"/>
                <a:cs typeface="Times New Roman" pitchFamily="18" charset="0"/>
              </a:rPr>
              <a:t>sẻ</a:t>
            </a:r>
            <a:r>
              <a:rPr lang="en-US" sz="6000" dirty="0">
                <a:solidFill>
                  <a:srgbClr val="0000CC"/>
                </a:solidFill>
                <a:latin typeface="Times New Roman" pitchFamily="18" charset="0"/>
                <a:cs typeface="Times New Roman" pitchFamily="18" charset="0"/>
              </a:rPr>
              <a:t> </a:t>
            </a:r>
            <a:r>
              <a:rPr lang="en-US" sz="6000" dirty="0" err="1">
                <a:solidFill>
                  <a:srgbClr val="0000CC"/>
                </a:solidFill>
                <a:latin typeface="Times New Roman" pitchFamily="18" charset="0"/>
                <a:cs typeface="Times New Roman" pitchFamily="18" charset="0"/>
              </a:rPr>
              <a:t>khó</a:t>
            </a:r>
            <a:r>
              <a:rPr lang="en-US" sz="6000" dirty="0">
                <a:solidFill>
                  <a:srgbClr val="0000CC"/>
                </a:solidFill>
                <a:latin typeface="Times New Roman" pitchFamily="18" charset="0"/>
                <a:cs typeface="Times New Roman" pitchFamily="18" charset="0"/>
              </a:rPr>
              <a:t> </a:t>
            </a:r>
            <a:r>
              <a:rPr lang="en-US" sz="6000" dirty="0" err="1">
                <a:solidFill>
                  <a:srgbClr val="0000CC"/>
                </a:solidFill>
                <a:latin typeface="Times New Roman" pitchFamily="18" charset="0"/>
                <a:cs typeface="Times New Roman" pitchFamily="18" charset="0"/>
              </a:rPr>
              <a:t>khăn</a:t>
            </a:r>
            <a:r>
              <a:rPr lang="en-US" sz="6000" dirty="0">
                <a:solidFill>
                  <a:srgbClr val="0000CC"/>
                </a:solidFill>
                <a:latin typeface="Times New Roman" pitchFamily="18" charset="0"/>
                <a:cs typeface="Times New Roman" pitchFamily="18" charset="0"/>
              </a:rPr>
              <a:t> </a:t>
            </a:r>
            <a:r>
              <a:rPr lang="en-US" sz="6000" dirty="0" err="1">
                <a:solidFill>
                  <a:srgbClr val="0000CC"/>
                </a:solidFill>
                <a:latin typeface="Times New Roman" pitchFamily="18" charset="0"/>
                <a:cs typeface="Times New Roman" pitchFamily="18" charset="0"/>
              </a:rPr>
              <a:t>cùng</a:t>
            </a:r>
            <a:r>
              <a:rPr lang="en-US" sz="6000" dirty="0">
                <a:solidFill>
                  <a:srgbClr val="0000CC"/>
                </a:solidFill>
                <a:latin typeface="Times New Roman" pitchFamily="18" charset="0"/>
                <a:cs typeface="Times New Roman" pitchFamily="18" charset="0"/>
              </a:rPr>
              <a:t> </a:t>
            </a:r>
            <a:r>
              <a:rPr lang="en-US" sz="6000" dirty="0" err="1">
                <a:solidFill>
                  <a:srgbClr val="0000CC"/>
                </a:solidFill>
                <a:latin typeface="Times New Roman" pitchFamily="18" charset="0"/>
                <a:cs typeface="Times New Roman" pitchFamily="18" charset="0"/>
              </a:rPr>
              <a:t>đồng</a:t>
            </a:r>
            <a:r>
              <a:rPr lang="en-US" sz="6000" dirty="0">
                <a:solidFill>
                  <a:srgbClr val="0000CC"/>
                </a:solidFill>
                <a:latin typeface="Times New Roman" pitchFamily="18" charset="0"/>
                <a:cs typeface="Times New Roman" pitchFamily="18" charset="0"/>
              </a:rPr>
              <a:t> </a:t>
            </a:r>
            <a:r>
              <a:rPr lang="en-US" sz="6000" dirty="0" err="1">
                <a:solidFill>
                  <a:srgbClr val="0000CC"/>
                </a:solidFill>
                <a:latin typeface="Times New Roman" pitchFamily="18" charset="0"/>
                <a:cs typeface="Times New Roman" pitchFamily="18" charset="0"/>
              </a:rPr>
              <a:t>loại</a:t>
            </a:r>
            <a:r>
              <a:rPr lang="en-US" sz="6000" dirty="0">
                <a:solidFill>
                  <a:srgbClr val="0000CC"/>
                </a:solidFill>
                <a:latin typeface="Times New Roman" pitchFamily="18" charset="0"/>
                <a:cs typeface="Times New Roman" pitchFamily="18" charset="0"/>
              </a:rPr>
              <a:t> </a:t>
            </a:r>
            <a:r>
              <a:rPr lang="en-US" sz="6000" dirty="0" err="1">
                <a:solidFill>
                  <a:srgbClr val="0000CC"/>
                </a:solidFill>
                <a:latin typeface="Times New Roman" pitchFamily="18" charset="0"/>
                <a:cs typeface="Times New Roman" pitchFamily="18" charset="0"/>
              </a:rPr>
              <a:t>của</a:t>
            </a:r>
            <a:r>
              <a:rPr lang="en-US" sz="6000" dirty="0">
                <a:solidFill>
                  <a:srgbClr val="0000CC"/>
                </a:solidFill>
                <a:latin typeface="Times New Roman" pitchFamily="18" charset="0"/>
                <a:cs typeface="Times New Roman" pitchFamily="18" charset="0"/>
              </a:rPr>
              <a:t> </a:t>
            </a:r>
            <a:r>
              <a:rPr lang="en-US" sz="6000" dirty="0" err="1">
                <a:solidFill>
                  <a:srgbClr val="0000CC"/>
                </a:solidFill>
                <a:latin typeface="Times New Roman" pitchFamily="18" charset="0"/>
                <a:cs typeface="Times New Roman" pitchFamily="18" charset="0"/>
              </a:rPr>
              <a:t>chim</a:t>
            </a:r>
            <a:r>
              <a:rPr lang="en-US" sz="6000" dirty="0">
                <a:solidFill>
                  <a:srgbClr val="0000CC"/>
                </a:solidFill>
                <a:latin typeface="Times New Roman" pitchFamily="18" charset="0"/>
                <a:cs typeface="Times New Roman" pitchFamily="18" charset="0"/>
              </a:rPr>
              <a:t> </a:t>
            </a:r>
            <a:r>
              <a:rPr lang="en-US" sz="6000" dirty="0" err="1">
                <a:solidFill>
                  <a:srgbClr val="0000CC"/>
                </a:solidFill>
                <a:latin typeface="Times New Roman" pitchFamily="18" charset="0"/>
                <a:cs typeface="Times New Roman" pitchFamily="18" charset="0"/>
              </a:rPr>
              <a:t>thiên</a:t>
            </a:r>
            <a:r>
              <a:rPr lang="en-US" sz="6000" dirty="0">
                <a:solidFill>
                  <a:srgbClr val="0000CC"/>
                </a:solidFill>
                <a:latin typeface="Times New Roman" pitchFamily="18" charset="0"/>
                <a:cs typeface="Times New Roman" pitchFamily="18" charset="0"/>
              </a:rPr>
              <a:t> </a:t>
            </a:r>
            <a:r>
              <a:rPr lang="en-US" sz="6000" dirty="0" err="1">
                <a:solidFill>
                  <a:srgbClr val="0000CC"/>
                </a:solidFill>
                <a:latin typeface="Times New Roman" pitchFamily="18" charset="0"/>
                <a:cs typeface="Times New Roman" pitchFamily="18" charset="0"/>
              </a:rPr>
              <a:t>đường</a:t>
            </a:r>
            <a:r>
              <a:rPr lang="en-US" sz="6000" dirty="0">
                <a:solidFill>
                  <a:srgbClr val="0000CC"/>
                </a:solidFill>
                <a:latin typeface="Times New Roman" pitchFamily="18" charset="0"/>
                <a:cs typeface="Times New Roman" pitchFamily="18" charset="0"/>
              </a:rPr>
              <a:t> </a:t>
            </a:r>
            <a:r>
              <a:rPr lang="en-US" sz="6000" dirty="0" err="1">
                <a:solidFill>
                  <a:srgbClr val="0000CC"/>
                </a:solidFill>
                <a:latin typeface="Times New Roman" pitchFamily="18" charset="0"/>
                <a:cs typeface="Times New Roman" pitchFamily="18" charset="0"/>
              </a:rPr>
              <a:t>và</a:t>
            </a:r>
            <a:r>
              <a:rPr lang="en-US" sz="6000" dirty="0">
                <a:solidFill>
                  <a:srgbClr val="0000CC"/>
                </a:solidFill>
                <a:latin typeface="Times New Roman" pitchFamily="18" charset="0"/>
                <a:cs typeface="Times New Roman" pitchFamily="18" charset="0"/>
              </a:rPr>
              <a:t> </a:t>
            </a:r>
            <a:r>
              <a:rPr lang="en-US" sz="6000" dirty="0" err="1">
                <a:solidFill>
                  <a:srgbClr val="0000CC"/>
                </a:solidFill>
                <a:latin typeface="Times New Roman" pitchFamily="18" charset="0"/>
                <a:cs typeface="Times New Roman" pitchFamily="18" charset="0"/>
              </a:rPr>
              <a:t>cách</a:t>
            </a:r>
            <a:r>
              <a:rPr lang="en-US" sz="6000" dirty="0">
                <a:solidFill>
                  <a:srgbClr val="0000CC"/>
                </a:solidFill>
                <a:latin typeface="Times New Roman" pitchFamily="18" charset="0"/>
                <a:cs typeface="Times New Roman" pitchFamily="18" charset="0"/>
              </a:rPr>
              <a:t> </a:t>
            </a:r>
            <a:r>
              <a:rPr lang="en-US" sz="6000" dirty="0" err="1">
                <a:solidFill>
                  <a:srgbClr val="0000CC"/>
                </a:solidFill>
                <a:latin typeface="Times New Roman" pitchFamily="18" charset="0"/>
                <a:cs typeface="Times New Roman" pitchFamily="18" charset="0"/>
              </a:rPr>
              <a:t>ứng</a:t>
            </a:r>
            <a:r>
              <a:rPr lang="en-US" sz="6000" dirty="0">
                <a:solidFill>
                  <a:srgbClr val="0000CC"/>
                </a:solidFill>
                <a:latin typeface="Times New Roman" pitchFamily="18" charset="0"/>
                <a:cs typeface="Times New Roman" pitchFamily="18" charset="0"/>
              </a:rPr>
              <a:t> </a:t>
            </a:r>
            <a:r>
              <a:rPr lang="en-US" sz="6000" dirty="0" err="1">
                <a:solidFill>
                  <a:srgbClr val="0000CC"/>
                </a:solidFill>
                <a:latin typeface="Times New Roman" pitchFamily="18" charset="0"/>
                <a:cs typeface="Times New Roman" pitchFamily="18" charset="0"/>
              </a:rPr>
              <a:t>xử</a:t>
            </a:r>
            <a:r>
              <a:rPr lang="en-US" sz="6000" dirty="0">
                <a:solidFill>
                  <a:srgbClr val="0000CC"/>
                </a:solidFill>
                <a:latin typeface="Times New Roman" pitchFamily="18" charset="0"/>
                <a:cs typeface="Times New Roman" pitchFamily="18" charset="0"/>
              </a:rPr>
              <a:t> </a:t>
            </a:r>
            <a:r>
              <a:rPr lang="en-US" sz="6000" dirty="0" err="1">
                <a:solidFill>
                  <a:srgbClr val="0000CC"/>
                </a:solidFill>
                <a:latin typeface="Times New Roman" pitchFamily="18" charset="0"/>
                <a:cs typeface="Times New Roman" pitchFamily="18" charset="0"/>
              </a:rPr>
              <a:t>đẹp</a:t>
            </a:r>
            <a:r>
              <a:rPr lang="en-US" sz="6000" dirty="0">
                <a:solidFill>
                  <a:srgbClr val="0000CC"/>
                </a:solidFill>
                <a:latin typeface="Times New Roman" pitchFamily="18" charset="0"/>
                <a:cs typeface="Times New Roman" pitchFamily="18" charset="0"/>
              </a:rPr>
              <a:t> </a:t>
            </a:r>
            <a:r>
              <a:rPr lang="en-US" sz="6000" dirty="0" err="1">
                <a:solidFill>
                  <a:srgbClr val="0000CC"/>
                </a:solidFill>
                <a:latin typeface="Times New Roman" pitchFamily="18" charset="0"/>
                <a:cs typeface="Times New Roman" pitchFamily="18" charset="0"/>
              </a:rPr>
              <a:t>đẽ</a:t>
            </a:r>
            <a:r>
              <a:rPr lang="en-US" sz="6000" dirty="0">
                <a:solidFill>
                  <a:srgbClr val="0000CC"/>
                </a:solidFill>
                <a:latin typeface="Times New Roman" pitchFamily="18" charset="0"/>
                <a:cs typeface="Times New Roman" pitchFamily="18" charset="0"/>
              </a:rPr>
              <a:t> </a:t>
            </a:r>
            <a:r>
              <a:rPr lang="en-US" sz="6000" dirty="0" err="1">
                <a:solidFill>
                  <a:srgbClr val="0000CC"/>
                </a:solidFill>
                <a:latin typeface="Times New Roman" pitchFamily="18" charset="0"/>
                <a:cs typeface="Times New Roman" pitchFamily="18" charset="0"/>
              </a:rPr>
              <a:t>của</a:t>
            </a:r>
            <a:r>
              <a:rPr lang="en-US" sz="6000" dirty="0">
                <a:solidFill>
                  <a:srgbClr val="0000CC"/>
                </a:solidFill>
                <a:latin typeface="Times New Roman" pitchFamily="18" charset="0"/>
                <a:cs typeface="Times New Roman" pitchFamily="18" charset="0"/>
              </a:rPr>
              <a:t> </a:t>
            </a:r>
            <a:r>
              <a:rPr lang="en-US" sz="6000" dirty="0" err="1">
                <a:solidFill>
                  <a:srgbClr val="0000CC"/>
                </a:solidFill>
                <a:latin typeface="Times New Roman" pitchFamily="18" charset="0"/>
                <a:cs typeface="Times New Roman" pitchFamily="18" charset="0"/>
              </a:rPr>
              <a:t>bè</a:t>
            </a:r>
            <a:r>
              <a:rPr lang="en-US" sz="6000" dirty="0">
                <a:solidFill>
                  <a:srgbClr val="0000CC"/>
                </a:solidFill>
                <a:latin typeface="Times New Roman" pitchFamily="18" charset="0"/>
                <a:cs typeface="Times New Roman" pitchFamily="18" charset="0"/>
              </a:rPr>
              <a:t> </a:t>
            </a:r>
            <a:r>
              <a:rPr lang="en-US" sz="6000" dirty="0" err="1">
                <a:solidFill>
                  <a:srgbClr val="0000CC"/>
                </a:solidFill>
                <a:latin typeface="Times New Roman" pitchFamily="18" charset="0"/>
                <a:cs typeface="Times New Roman" pitchFamily="18" charset="0"/>
              </a:rPr>
              <a:t>bạn</a:t>
            </a:r>
            <a:r>
              <a:rPr lang="vi-VN" sz="6000" dirty="0">
                <a:solidFill>
                  <a:srgbClr val="0000CC"/>
                </a:solidFill>
                <a:latin typeface="Times New Roman" pitchFamily="18" charset="0"/>
                <a:cs typeface="Times New Roman" pitchFamily="18" charset="0"/>
              </a:rPr>
              <a:t>.</a:t>
            </a:r>
            <a:endParaRPr lang="en-US" sz="6000" dirty="0"/>
          </a:p>
        </p:txBody>
      </p:sp>
    </p:spTree>
    <p:extLst>
      <p:ext uri="{BB962C8B-B14F-4D97-AF65-F5344CB8AC3E}">
        <p14:creationId xmlns:p14="http://schemas.microsoft.com/office/powerpoint/2010/main" val="1745351262"/>
      </p:ext>
    </p:extLst>
  </p:cSld>
  <p:clrMapOvr>
    <a:masterClrMapping/>
  </p:clrMapOvr>
  <p:transition spd="slow">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3718719" y="4114800"/>
            <a:ext cx="9067800" cy="11255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5084510" y="149573"/>
            <a:ext cx="5492209" cy="897628"/>
            <a:chOff x="4998717" y="210532"/>
            <a:chExt cx="5399539" cy="897628"/>
          </a:xfrm>
        </p:grpSpPr>
        <p:grpSp>
          <p:nvGrpSpPr>
            <p:cNvPr id="15" name="Group 14"/>
            <p:cNvGrpSpPr/>
            <p:nvPr/>
          </p:nvGrpSpPr>
          <p:grpSpPr>
            <a:xfrm>
              <a:off x="4998717" y="210532"/>
              <a:ext cx="5399539" cy="897628"/>
              <a:chOff x="4998717" y="210532"/>
              <a:chExt cx="5399539" cy="897628"/>
            </a:xfrm>
          </p:grpSpPr>
          <p:sp>
            <p:nvSpPr>
              <p:cNvPr id="17" name="TextBox 16"/>
              <p:cNvSpPr txBox="1"/>
              <p:nvPr/>
            </p:nvSpPr>
            <p:spPr>
              <a:xfrm>
                <a:off x="4998717" y="210532"/>
                <a:ext cx="5399539" cy="523220"/>
              </a:xfrm>
              <a:prstGeom prst="rect">
                <a:avLst/>
              </a:prstGeom>
              <a:noFill/>
            </p:spPr>
            <p:txBody>
              <a:bodyPr wrap="none" rtlCol="0">
                <a:spAutoFit/>
              </a:bodyPr>
              <a:lstStyle/>
              <a:p>
                <a:r>
                  <a:rPr lang="en-US" sz="2800">
                    <a:solidFill>
                      <a:srgbClr val="0000CC"/>
                    </a:solidFill>
                    <a:latin typeface="Times New Roman" pitchFamily="18" charset="0"/>
                    <a:cs typeface="Times New Roman" pitchFamily="18" charset="0"/>
                  </a:rPr>
                  <a:t>Thứ……ngày…..tháng…..năm…….</a:t>
                </a:r>
              </a:p>
            </p:txBody>
          </p:sp>
          <p:sp>
            <p:nvSpPr>
              <p:cNvPr id="18" name="TextBox 17"/>
              <p:cNvSpPr txBox="1"/>
              <p:nvPr/>
            </p:nvSpPr>
            <p:spPr>
              <a:xfrm>
                <a:off x="6707300" y="646495"/>
                <a:ext cx="1967927" cy="461665"/>
              </a:xfrm>
              <a:prstGeom prst="rect">
                <a:avLst/>
              </a:prstGeom>
              <a:noFill/>
            </p:spPr>
            <p:txBody>
              <a:bodyPr wrap="none" rtlCol="0">
                <a:spAutoFit/>
              </a:bodyPr>
              <a:lstStyle/>
              <a:p>
                <a:r>
                  <a:rPr lang="en-US" sz="2400" b="1">
                    <a:solidFill>
                      <a:srgbClr val="FF0066"/>
                    </a:solidFill>
                    <a:latin typeface="Times New Roman" pitchFamily="18" charset="0"/>
                    <a:cs typeface="Times New Roman" pitchFamily="18" charset="0"/>
                  </a:rPr>
                  <a:t>TIẾNG VIỆT</a:t>
                </a:r>
              </a:p>
            </p:txBody>
          </p:sp>
        </p:grpSp>
        <p:cxnSp>
          <p:nvCxnSpPr>
            <p:cNvPr id="16" name="Straight Connector 15"/>
            <p:cNvCxnSpPr/>
            <p:nvPr/>
          </p:nvCxnSpPr>
          <p:spPr>
            <a:xfrm>
              <a:off x="6826235" y="1051559"/>
              <a:ext cx="1699164"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4" name="Group 3">
            <a:extLst>
              <a:ext uri="{FF2B5EF4-FFF2-40B4-BE49-F238E27FC236}">
                <a16:creationId xmlns:a16="http://schemas.microsoft.com/office/drawing/2014/main" id="{0A4B9FA2-63E7-4285-A1D3-6A67A8F29ADA}"/>
              </a:ext>
            </a:extLst>
          </p:cNvPr>
          <p:cNvGrpSpPr/>
          <p:nvPr/>
        </p:nvGrpSpPr>
        <p:grpSpPr>
          <a:xfrm>
            <a:off x="1508919" y="1645920"/>
            <a:ext cx="13792199" cy="646331"/>
            <a:chOff x="1508919" y="1645920"/>
            <a:chExt cx="13792199" cy="646331"/>
          </a:xfrm>
        </p:grpSpPr>
        <p:sp>
          <p:nvSpPr>
            <p:cNvPr id="10" name="Rectangle 9"/>
            <p:cNvSpPr/>
            <p:nvPr/>
          </p:nvSpPr>
          <p:spPr>
            <a:xfrm>
              <a:off x="1508919" y="1645920"/>
              <a:ext cx="13792199" cy="646331"/>
            </a:xfrm>
            <a:prstGeom prst="rect">
              <a:avLst/>
            </a:prstGeom>
          </p:spPr>
          <p:txBody>
            <a:bodyPr wrap="square">
              <a:spAutoFit/>
            </a:bodyPr>
            <a:lstStyle/>
            <a:p>
              <a:r>
                <a:rPr lang="en-US" sz="3600" b="1">
                  <a:solidFill>
                    <a:srgbClr val="FF0066"/>
                  </a:solidFill>
                  <a:latin typeface="Times New Roman" pitchFamily="18" charset="0"/>
                  <a:cs typeface="Times New Roman" pitchFamily="18" charset="0"/>
                </a:rPr>
                <a:t>1. Nghe và kể lại câu chuyện.</a:t>
              </a:r>
            </a:p>
          </p:txBody>
        </p:sp>
        <p:cxnSp>
          <p:nvCxnSpPr>
            <p:cNvPr id="11" name="Straight Connector 10"/>
            <p:cNvCxnSpPr>
              <a:cxnSpLocks/>
            </p:cNvCxnSpPr>
            <p:nvPr/>
          </p:nvCxnSpPr>
          <p:spPr>
            <a:xfrm>
              <a:off x="1693354" y="2277011"/>
              <a:ext cx="5577840"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1" name="Rectangle 95"/>
          <p:cNvSpPr>
            <a:spLocks noChangeArrowheads="1"/>
          </p:cNvSpPr>
          <p:nvPr/>
        </p:nvSpPr>
        <p:spPr bwMode="auto">
          <a:xfrm>
            <a:off x="2678105" y="999589"/>
            <a:ext cx="103919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GB" sz="2800" b="1">
                <a:solidFill>
                  <a:srgbClr val="0000CC"/>
                </a:solidFill>
                <a:latin typeface="Times New Roman" pitchFamily="18" charset="0"/>
                <a:cs typeface="Times New Roman" pitchFamily="18" charset="0"/>
              </a:rPr>
              <a:t>KỂ CHUYỆN: BỘ LÔNG RỰC RỠ CỦA CHIM THIÊN ĐƯỜNG</a:t>
            </a:r>
          </a:p>
        </p:txBody>
      </p:sp>
      <p:sp>
        <p:nvSpPr>
          <p:cNvPr id="20" name="TextBox 19">
            <a:extLst>
              <a:ext uri="{FF2B5EF4-FFF2-40B4-BE49-F238E27FC236}">
                <a16:creationId xmlns:a16="http://schemas.microsoft.com/office/drawing/2014/main" id="{A8F67677-793D-4721-92B3-1A107676EB9E}"/>
              </a:ext>
            </a:extLst>
          </p:cNvPr>
          <p:cNvSpPr txBox="1"/>
          <p:nvPr/>
        </p:nvSpPr>
        <p:spPr>
          <a:xfrm>
            <a:off x="518319" y="2432887"/>
            <a:ext cx="15316200" cy="6395918"/>
          </a:xfrm>
          <a:prstGeom prst="rect">
            <a:avLst/>
          </a:prstGeom>
          <a:noFill/>
        </p:spPr>
        <p:txBody>
          <a:bodyPr wrap="square">
            <a:spAutoFit/>
          </a:bodyPr>
          <a:lstStyle/>
          <a:p>
            <a:pPr algn="ctr">
              <a:lnSpc>
                <a:spcPct val="110000"/>
              </a:lnSpc>
              <a:spcAft>
                <a:spcPts val="200"/>
              </a:spcAft>
            </a:pPr>
            <a:r>
              <a:rPr lang="en-US" sz="2600" b="1">
                <a:effectLst/>
                <a:latin typeface="Times New Roman" panose="02020603050405020304" pitchFamily="18" charset="0"/>
                <a:ea typeface="Calibri" panose="020F0502020204030204" pitchFamily="34" charset="0"/>
                <a:cs typeface="Times New Roman" panose="02020603050405020304" pitchFamily="18" charset="0"/>
              </a:rPr>
              <a:t>Bộ lông rực rỡ của chim thiên đường</a:t>
            </a:r>
          </a:p>
          <a:p>
            <a:pPr indent="396875" algn="just">
              <a:lnSpc>
                <a:spcPct val="110000"/>
              </a:lnSpc>
              <a:spcAft>
                <a:spcPts val="200"/>
              </a:spcAft>
            </a:pPr>
            <a:r>
              <a:rPr lang="en-US" sz="2600">
                <a:effectLst/>
                <a:latin typeface="Times New Roman" panose="02020603050405020304" pitchFamily="18" charset="0"/>
                <a:ea typeface="Calibri" panose="020F0502020204030204" pitchFamily="34" charset="0"/>
                <a:cs typeface="Times New Roman" panose="02020603050405020304" pitchFamily="18" charset="0"/>
              </a:rPr>
              <a:t>1. Chim thiên đường tha rác về lót ổ để chuẩn bị cho mùa đông sắp đến.</a:t>
            </a:r>
          </a:p>
          <a:p>
            <a:pPr indent="396875" algn="just">
              <a:lnSpc>
                <a:spcPct val="110000"/>
              </a:lnSpc>
              <a:spcAft>
                <a:spcPts val="200"/>
              </a:spcAft>
            </a:pPr>
            <a:r>
              <a:rPr lang="en-US" sz="2600">
                <a:effectLst/>
                <a:latin typeface="Times New Roman" panose="02020603050405020304" pitchFamily="18" charset="0"/>
                <a:ea typeface="Calibri" panose="020F0502020204030204" pitchFamily="34" charset="0"/>
                <a:cs typeface="Times New Roman" panose="02020603050405020304" pitchFamily="18" charset="0"/>
              </a:rPr>
              <a:t>2. Tìm được chiếc lá sồi đỏ thắm, nó ngậm vào miệng mang về. Qua tổ sáo đen, sáo đen ngỏ lời xin. Thiên đường vui vẻ tặng chiếc lá cho bạn.</a:t>
            </a:r>
          </a:p>
          <a:p>
            <a:pPr indent="396875" algn="just">
              <a:lnSpc>
                <a:spcPct val="110000"/>
              </a:lnSpc>
              <a:spcAft>
                <a:spcPts val="200"/>
              </a:spcAft>
            </a:pPr>
            <a:r>
              <a:rPr lang="en-US" sz="2600">
                <a:effectLst/>
                <a:latin typeface="Times New Roman" panose="02020603050405020304" pitchFamily="18" charset="0"/>
                <a:ea typeface="Calibri" panose="020F0502020204030204" pitchFamily="34" charset="0"/>
                <a:cs typeface="Times New Roman" panose="02020603050405020304" pitchFamily="18" charset="0"/>
              </a:rPr>
              <a:t>3. Thiên đường bay tiếp và tìm được một cành hoa lau màu tím hồng. Lúc tổ kiến, bầy chim non rối rít gọi, muốn được xem hoa lau. Thiên đường không nỡ mang cành hoa về, lại bay đi kiếm cành lá khác.</a:t>
            </a:r>
          </a:p>
          <a:p>
            <a:pPr indent="396875" algn="just">
              <a:lnSpc>
                <a:spcPct val="110000"/>
              </a:lnSpc>
              <a:spcAft>
                <a:spcPts val="200"/>
              </a:spcAft>
            </a:pPr>
            <a:r>
              <a:rPr lang="en-US" sz="2600">
                <a:effectLst/>
                <a:latin typeface="Times New Roman" panose="02020603050405020304" pitchFamily="18" charset="0"/>
                <a:ea typeface="Calibri" panose="020F0502020204030204" pitchFamily="34" charset="0"/>
                <a:cs typeface="Times New Roman" panose="02020603050405020304" pitchFamily="18" charset="0"/>
              </a:rPr>
              <a:t>4. Một lúc lâu sau, thiên đường mới tìm được một cụm cỏ mật khô, vàng rượi. Về qua tổ chim mai hoa, nó thấy cái tổ trống tuềnh toàng, mai hoa lại đang ốm, nó mủi lòng, gài cụm cỏ mật che gió cho bạn.</a:t>
            </a:r>
          </a:p>
          <a:p>
            <a:pPr indent="396875" algn="just">
              <a:lnSpc>
                <a:spcPct val="110000"/>
              </a:lnSpc>
              <a:spcAft>
                <a:spcPts val="200"/>
              </a:spcAft>
            </a:pPr>
            <a:r>
              <a:rPr lang="en-US" sz="2600">
                <a:effectLst/>
                <a:latin typeface="Times New Roman" panose="02020603050405020304" pitchFamily="18" charset="0"/>
                <a:ea typeface="Calibri" panose="020F0502020204030204" pitchFamily="34" charset="0"/>
                <a:cs typeface="Times New Roman" panose="02020603050405020304" pitchFamily="18" charset="0"/>
              </a:rPr>
              <a:t>5. Không ngờ ngay hôm ấy, trời trở lạnh. Gió lạnh lùa vào chiếc tổ sơ sài của chim thiên đường. Bộ lông của nó xù lên, xơ xác.</a:t>
            </a:r>
          </a:p>
          <a:p>
            <a:pPr indent="396875" algn="just">
              <a:lnSpc>
                <a:spcPct val="110000"/>
              </a:lnSpc>
              <a:spcAft>
                <a:spcPts val="200"/>
              </a:spcAft>
            </a:pPr>
            <a:r>
              <a:rPr lang="en-US" sz="2600" spc="-20">
                <a:effectLst/>
                <a:latin typeface="Times New Roman" panose="02020603050405020304" pitchFamily="18" charset="0"/>
                <a:ea typeface="Calibri" panose="020F0502020204030204" pitchFamily="34" charset="0"/>
                <a:cs typeface="Times New Roman" panose="02020603050405020304" pitchFamily="18" charset="0"/>
              </a:rPr>
              <a:t>6. Chèo bẻo bay qua, thấy thế, vội báo cho các bạn đến giúp thiên đường lót ổ. Chèo bẻo còn có sáng kiến được các bạn tán thưởng. Chúng rút từ bộ cánh những chiếc lông đủ màu sắc, góp lại thành chiếc áo tặng thiên đường.</a:t>
            </a:r>
          </a:p>
          <a:p>
            <a:pPr indent="396875" algn="just">
              <a:lnSpc>
                <a:spcPct val="110000"/>
              </a:lnSpc>
              <a:spcAft>
                <a:spcPts val="200"/>
              </a:spcAft>
            </a:pPr>
            <a:r>
              <a:rPr lang="en-US" sz="2600">
                <a:effectLst/>
                <a:latin typeface="Times New Roman" panose="02020603050405020304" pitchFamily="18" charset="0"/>
                <a:ea typeface="Calibri" panose="020F0502020204030204" pitchFamily="34" charset="0"/>
                <a:cs typeface="Times New Roman" panose="02020603050405020304" pitchFamily="18" charset="0"/>
              </a:rPr>
              <a:t>7. Từ đó, thiên đường luôn khoác trên mình tấm áo nhiều màu rực rỡ, vật kỉ niệm thiêng liêng của tình bạn.</a:t>
            </a:r>
          </a:p>
          <a:p>
            <a:pPr algn="just">
              <a:lnSpc>
                <a:spcPct val="110000"/>
              </a:lnSpc>
              <a:spcAft>
                <a:spcPts val="20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a:effectLst/>
                <a:latin typeface="Times New Roman" panose="02020603050405020304" pitchFamily="18" charset="0"/>
                <a:ea typeface="Calibri" panose="020F0502020204030204" pitchFamily="34" charset="0"/>
                <a:cs typeface="Times New Roman" panose="02020603050405020304" pitchFamily="18" charset="0"/>
              </a:rPr>
              <a:t>Theo</a:t>
            </a:r>
            <a:r>
              <a:rPr lang="en-US" sz="240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a:effectLst/>
                <a:latin typeface="Times New Roman" panose="02020603050405020304" pitchFamily="18" charset="0"/>
                <a:ea typeface="Calibri" panose="020F0502020204030204" pitchFamily="34" charset="0"/>
                <a:cs typeface="Times New Roman" panose="02020603050405020304" pitchFamily="18" charset="0"/>
              </a:rPr>
              <a:t>TRẦN HOÀI DƯƠNG</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ransition spd="slow">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 y="0"/>
            <a:ext cx="16276640" cy="9067798"/>
            <a:chOff x="336835" y="260647"/>
            <a:chExt cx="8412339" cy="5998266"/>
          </a:xfrm>
        </p:grpSpPr>
        <p:pic>
          <p:nvPicPr>
            <p:cNvPr id="3" name="Picture 2" descr="Chim Bồ Câu: Đặc điểm, phân loại, cách nuôi và một số sự thật thú v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5577" y="260647"/>
              <a:ext cx="4213597" cy="29235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Chim sâu bay vào nhà là điềm gì? Giải Mã Chi Tiết Điềm Bá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835" y="260648"/>
              <a:ext cx="4120877" cy="292352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3532" y="3284983"/>
              <a:ext cx="4844089" cy="2973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372717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AC5819-A57E-6359-3F7A-464F2FFE309F}"/>
            </a:ext>
          </a:extLst>
        </p:cNvPr>
        <p:cNvGrpSpPr/>
        <p:nvPr/>
      </p:nvGrpSpPr>
      <p:grpSpPr>
        <a:xfrm>
          <a:off x="0" y="0"/>
          <a:ext cx="0" cy="0"/>
          <a:chOff x="0" y="0"/>
          <a:chExt cx="0" cy="0"/>
        </a:xfrm>
      </p:grpSpPr>
      <p:pic>
        <p:nvPicPr>
          <p:cNvPr id="2" name="Content Placeholder 3">
            <a:extLst>
              <a:ext uri="{FF2B5EF4-FFF2-40B4-BE49-F238E27FC236}">
                <a16:creationId xmlns:a16="http://schemas.microsoft.com/office/drawing/2014/main" id="{CFD98584-42D9-81DB-1CFB-AAC9C520A3DC}"/>
              </a:ext>
            </a:extLst>
          </p:cNvPr>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936" y="0"/>
            <a:ext cx="16305574" cy="9144000"/>
          </a:xfrm>
          <a:prstGeom prst="rect">
            <a:avLst/>
          </a:prstGeom>
          <a:noFill/>
          <a:ln>
            <a:noFill/>
          </a:ln>
        </p:spPr>
      </p:pic>
    </p:spTree>
    <p:extLst>
      <p:ext uri="{BB962C8B-B14F-4D97-AF65-F5344CB8AC3E}">
        <p14:creationId xmlns:p14="http://schemas.microsoft.com/office/powerpoint/2010/main" val="3260594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936317-2902-74E1-3DA9-AB7B2ADEFFE7}"/>
            </a:ext>
          </a:extLst>
        </p:cNvPr>
        <p:cNvGrpSpPr/>
        <p:nvPr/>
      </p:nvGrpSpPr>
      <p:grpSpPr>
        <a:xfrm>
          <a:off x="0" y="0"/>
          <a:ext cx="0" cy="0"/>
          <a:chOff x="0" y="0"/>
          <a:chExt cx="0" cy="0"/>
        </a:xfrm>
      </p:grpSpPr>
      <p:sp>
        <p:nvSpPr>
          <p:cNvPr id="20" name="Rectangle 19">
            <a:extLst>
              <a:ext uri="{FF2B5EF4-FFF2-40B4-BE49-F238E27FC236}">
                <a16:creationId xmlns:a16="http://schemas.microsoft.com/office/drawing/2014/main" id="{2898E74A-F687-1BF3-422D-20392FE10A8A}"/>
              </a:ext>
            </a:extLst>
          </p:cNvPr>
          <p:cNvSpPr/>
          <p:nvPr/>
        </p:nvSpPr>
        <p:spPr>
          <a:xfrm>
            <a:off x="6385719" y="1066800"/>
            <a:ext cx="2133600" cy="677108"/>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Gợi</a:t>
            </a:r>
            <a:r>
              <a:rPr lang="en-US" sz="3800" b="1" dirty="0">
                <a:solidFill>
                  <a:srgbClr val="FF0066"/>
                </a:solidFill>
                <a:latin typeface="Times New Roman" pitchFamily="18" charset="0"/>
                <a:cs typeface="Times New Roman" pitchFamily="18" charset="0"/>
              </a:rPr>
              <a:t> ý:</a:t>
            </a:r>
          </a:p>
        </p:txBody>
      </p:sp>
      <p:sp>
        <p:nvSpPr>
          <p:cNvPr id="22" name="Rectangle 21">
            <a:extLst>
              <a:ext uri="{FF2B5EF4-FFF2-40B4-BE49-F238E27FC236}">
                <a16:creationId xmlns:a16="http://schemas.microsoft.com/office/drawing/2014/main" id="{A220F404-20C8-E9AC-07C0-381CB27A81C6}"/>
              </a:ext>
            </a:extLst>
          </p:cNvPr>
          <p:cNvSpPr/>
          <p:nvPr/>
        </p:nvSpPr>
        <p:spPr>
          <a:xfrm>
            <a:off x="618467" y="2053100"/>
            <a:ext cx="14401800" cy="646331"/>
          </a:xfrm>
          <a:prstGeom prst="rect">
            <a:avLst/>
          </a:prstGeom>
        </p:spPr>
        <p:txBody>
          <a:bodyPr wrap="square">
            <a:spAutoFit/>
          </a:bodyPr>
          <a:lstStyle/>
          <a:p>
            <a:pPr algn="just"/>
            <a:r>
              <a:rPr lang="en-US" sz="3600" b="1" dirty="0">
                <a:solidFill>
                  <a:srgbClr val="0000CC"/>
                </a:solidFill>
                <a:latin typeface="Times New Roman" pitchFamily="18" charset="0"/>
                <a:cs typeface="Times New Roman" pitchFamily="18" charset="0"/>
              </a:rPr>
              <a:t>     a) </a:t>
            </a:r>
            <a:r>
              <a:rPr lang="en-US" sz="3600" b="1" dirty="0" err="1">
                <a:solidFill>
                  <a:srgbClr val="0000CC"/>
                </a:solidFill>
                <a:latin typeface="Times New Roman" pitchFamily="18" charset="0"/>
                <a:cs typeface="Times New Roman" pitchFamily="18" charset="0"/>
              </a:rPr>
              <a:t>Chim</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thiên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đường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làm</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gì</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để</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chuẩn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bị</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cho</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mùa</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đông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đang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tới</a:t>
            </a:r>
            <a:r>
              <a:rPr lang="en-US" sz="3600" b="1" dirty="0">
                <a:solidFill>
                  <a:srgbClr val="0000CC"/>
                </a:solidFill>
                <a:latin typeface="Times New Roman" pitchFamily="18" charset="0"/>
                <a:cs typeface="Times New Roman" pitchFamily="18" charset="0"/>
              </a:rPr>
              <a:t>?</a:t>
            </a:r>
            <a:endParaRPr lang="vi-VN" sz="3600" b="1" dirty="0">
              <a:solidFill>
                <a:srgbClr val="0000CC"/>
              </a:solidFill>
              <a:latin typeface="Times New Roman" pitchFamily="18" charset="0"/>
              <a:cs typeface="Times New Roman" pitchFamily="18" charset="0"/>
            </a:endParaRPr>
          </a:p>
        </p:txBody>
      </p:sp>
      <p:sp>
        <p:nvSpPr>
          <p:cNvPr id="24" name="Rectangle 23">
            <a:extLst>
              <a:ext uri="{FF2B5EF4-FFF2-40B4-BE49-F238E27FC236}">
                <a16:creationId xmlns:a16="http://schemas.microsoft.com/office/drawing/2014/main" id="{48BE85ED-476F-0B11-9F8F-F6EED0B2644F}"/>
              </a:ext>
            </a:extLst>
          </p:cNvPr>
          <p:cNvSpPr/>
          <p:nvPr/>
        </p:nvSpPr>
        <p:spPr>
          <a:xfrm>
            <a:off x="595952" y="2762860"/>
            <a:ext cx="14401800" cy="2693494"/>
          </a:xfrm>
          <a:prstGeom prst="rect">
            <a:avLst/>
          </a:prstGeom>
        </p:spPr>
        <p:txBody>
          <a:bodyPr wrap="square">
            <a:spAutoFit/>
          </a:bodyPr>
          <a:lstStyle/>
          <a:p>
            <a:pPr algn="just">
              <a:lnSpc>
                <a:spcPct val="120000"/>
              </a:lnSpc>
            </a:pPr>
            <a:r>
              <a:rPr lang="en-US" sz="3600" b="1" dirty="0">
                <a:solidFill>
                  <a:srgbClr val="0000CC"/>
                </a:solidFill>
                <a:latin typeface="Times New Roman" pitchFamily="18" charset="0"/>
                <a:cs typeface="Times New Roman" pitchFamily="18" charset="0"/>
              </a:rPr>
              <a:t>     b) </a:t>
            </a:r>
            <a:r>
              <a:rPr lang="en-US" sz="3600" b="1" dirty="0" err="1">
                <a:solidFill>
                  <a:srgbClr val="0000CC"/>
                </a:solidFill>
                <a:latin typeface="Times New Roman" pitchFamily="18" charset="0"/>
                <a:cs typeface="Times New Roman" pitchFamily="18" charset="0"/>
              </a:rPr>
              <a:t>Vì</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sao</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chim</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thiên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đường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cho</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những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vật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nó</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kiếm</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được</a:t>
            </a:r>
            <a:r>
              <a:rPr lang="en-US" sz="3600" b="1" dirty="0">
                <a:solidFill>
                  <a:srgbClr val="0000CC"/>
                </a:solidFill>
                <a:latin typeface="Times New Roman" pitchFamily="18" charset="0"/>
                <a:cs typeface="Times New Roman" pitchFamily="18" charset="0"/>
              </a:rPr>
              <a:t>:</a:t>
            </a:r>
          </a:p>
          <a:p>
            <a:pPr algn="just">
              <a:lnSpc>
                <a:spcPct val="120000"/>
              </a:lnSpc>
            </a:pPr>
            <a:r>
              <a:rPr lang="en-US" sz="3600" b="1" dirty="0">
                <a:solidFill>
                  <a:srgbClr val="0000CC"/>
                </a:solidFill>
                <a:latin typeface="Times New Roman" pitchFamily="18" charset="0"/>
                <a:cs typeface="Times New Roman" pitchFamily="18" charset="0"/>
              </a:rPr>
              <a:t>	- Khi bay qua </a:t>
            </a:r>
            <a:r>
              <a:rPr lang="en-US" sz="3600" b="1" dirty="0" err="1">
                <a:solidFill>
                  <a:srgbClr val="0000CC"/>
                </a:solidFill>
                <a:latin typeface="Times New Roman" pitchFamily="18" charset="0"/>
                <a:cs typeface="Times New Roman" pitchFamily="18" charset="0"/>
              </a:rPr>
              <a:t>tổ</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sáo</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đen</a:t>
            </a:r>
            <a:r>
              <a:rPr lang="en-US" sz="3600" b="1" dirty="0">
                <a:solidFill>
                  <a:srgbClr val="0000CC"/>
                </a:solidFill>
                <a:latin typeface="Times New Roman" pitchFamily="18" charset="0"/>
                <a:cs typeface="Times New Roman" pitchFamily="18" charset="0"/>
              </a:rPr>
              <a:t>?</a:t>
            </a:r>
          </a:p>
          <a:p>
            <a:pPr algn="just">
              <a:lnSpc>
                <a:spcPct val="120000"/>
              </a:lnSpc>
            </a:pPr>
            <a:r>
              <a:rPr lang="en-US" sz="3600" b="1" dirty="0">
                <a:solidFill>
                  <a:srgbClr val="0000CC"/>
                </a:solidFill>
                <a:latin typeface="Times New Roman" pitchFamily="18" charset="0"/>
                <a:cs typeface="Times New Roman" pitchFamily="18" charset="0"/>
              </a:rPr>
              <a:t>	- Khi </a:t>
            </a:r>
            <a:r>
              <a:rPr lang="en-US" sz="3600" b="1" dirty="0" err="1">
                <a:solidFill>
                  <a:srgbClr val="0000CC"/>
                </a:solidFill>
                <a:latin typeface="Times New Roman" pitchFamily="18" charset="0"/>
                <a:cs typeface="Times New Roman" pitchFamily="18" charset="0"/>
              </a:rPr>
              <a:t>gặp</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bầy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gõ</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kiến</a:t>
            </a:r>
            <a:r>
              <a:rPr lang="en-US" sz="3600" b="1" dirty="0">
                <a:solidFill>
                  <a:srgbClr val="0000CC"/>
                </a:solidFill>
                <a:latin typeface="Times New Roman" pitchFamily="18" charset="0"/>
                <a:cs typeface="Times New Roman" pitchFamily="18" charset="0"/>
              </a:rPr>
              <a:t>?</a:t>
            </a:r>
          </a:p>
          <a:p>
            <a:pPr algn="just">
              <a:lnSpc>
                <a:spcPct val="120000"/>
              </a:lnSpc>
            </a:pPr>
            <a:r>
              <a:rPr lang="en-US" sz="3600" b="1" dirty="0">
                <a:solidFill>
                  <a:srgbClr val="0000CC"/>
                </a:solidFill>
                <a:latin typeface="Times New Roman" pitchFamily="18" charset="0"/>
                <a:cs typeface="Times New Roman" pitchFamily="18" charset="0"/>
              </a:rPr>
              <a:t>	- Khi </a:t>
            </a:r>
            <a:r>
              <a:rPr lang="en-US" sz="3600" b="1" dirty="0" err="1">
                <a:solidFill>
                  <a:srgbClr val="0000CC"/>
                </a:solidFill>
                <a:latin typeface="Times New Roman" pitchFamily="18" charset="0"/>
                <a:cs typeface="Times New Roman" pitchFamily="18" charset="0"/>
              </a:rPr>
              <a:t>đến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tổ</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của</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chim</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mai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hoa</a:t>
            </a:r>
            <a:r>
              <a:rPr lang="en-US" sz="3600" b="1" dirty="0">
                <a:solidFill>
                  <a:srgbClr val="0000CC"/>
                </a:solidFill>
                <a:latin typeface="Times New Roman" pitchFamily="18" charset="0"/>
                <a:cs typeface="Times New Roman" pitchFamily="18" charset="0"/>
              </a:rPr>
              <a:t>? </a:t>
            </a:r>
            <a:endParaRPr lang="vi-VN" sz="3600" b="1" dirty="0">
              <a:solidFill>
                <a:srgbClr val="0000CC"/>
              </a:solidFill>
              <a:latin typeface="Times New Roman" pitchFamily="18" charset="0"/>
              <a:cs typeface="Times New Roman" pitchFamily="18" charset="0"/>
            </a:endParaRPr>
          </a:p>
        </p:txBody>
      </p:sp>
      <p:sp>
        <p:nvSpPr>
          <p:cNvPr id="2" name="Rectangle 1">
            <a:extLst>
              <a:ext uri="{FF2B5EF4-FFF2-40B4-BE49-F238E27FC236}">
                <a16:creationId xmlns:a16="http://schemas.microsoft.com/office/drawing/2014/main" id="{2C12B09E-5C25-CD43-952F-FC08210B9E37}"/>
              </a:ext>
            </a:extLst>
          </p:cNvPr>
          <p:cNvSpPr/>
          <p:nvPr/>
        </p:nvSpPr>
        <p:spPr>
          <a:xfrm>
            <a:off x="595952" y="5572554"/>
            <a:ext cx="14401800" cy="646331"/>
          </a:xfrm>
          <a:prstGeom prst="rect">
            <a:avLst/>
          </a:prstGeom>
        </p:spPr>
        <p:txBody>
          <a:bodyPr wrap="square">
            <a:spAutoFit/>
          </a:bodyPr>
          <a:lstStyle/>
          <a:p>
            <a:pPr algn="just"/>
            <a:r>
              <a:rPr lang="en-US" sz="3600" b="1" dirty="0">
                <a:solidFill>
                  <a:srgbClr val="0000CC"/>
                </a:solidFill>
                <a:latin typeface="Times New Roman" pitchFamily="18" charset="0"/>
                <a:cs typeface="Times New Roman" pitchFamily="18" charset="0"/>
              </a:rPr>
              <a:t>     c) </a:t>
            </a:r>
            <a:r>
              <a:rPr lang="en-US" sz="3600" b="1" dirty="0" err="1">
                <a:solidFill>
                  <a:srgbClr val="0000CC"/>
                </a:solidFill>
                <a:latin typeface="Times New Roman" pitchFamily="18" charset="0"/>
                <a:cs typeface="Times New Roman" pitchFamily="18" charset="0"/>
              </a:rPr>
              <a:t>Gió</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lạnh</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đột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ngột</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ùa</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về</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chim</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thiên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đường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gặp</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khó</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khăn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gì</a:t>
            </a:r>
            <a:r>
              <a:rPr lang="en-US" sz="3600" b="1" dirty="0">
                <a:solidFill>
                  <a:srgbClr val="0000CC"/>
                </a:solidFill>
                <a:latin typeface="Times New Roman" pitchFamily="18" charset="0"/>
                <a:cs typeface="Times New Roman" pitchFamily="18" charset="0"/>
              </a:rPr>
              <a:t>?</a:t>
            </a:r>
            <a:endParaRPr lang="vi-VN" sz="3600" b="1" dirty="0">
              <a:solidFill>
                <a:srgbClr val="0000CC"/>
              </a:solidFill>
              <a:latin typeface="Times New Roman" pitchFamily="18" charset="0"/>
              <a:cs typeface="Times New Roman" pitchFamily="18" charset="0"/>
            </a:endParaRPr>
          </a:p>
        </p:txBody>
      </p:sp>
      <p:sp>
        <p:nvSpPr>
          <p:cNvPr id="3" name="Rectangle 2">
            <a:extLst>
              <a:ext uri="{FF2B5EF4-FFF2-40B4-BE49-F238E27FC236}">
                <a16:creationId xmlns:a16="http://schemas.microsoft.com/office/drawing/2014/main" id="{5364C441-63B5-896E-FEB6-88CD16D17AA7}"/>
              </a:ext>
            </a:extLst>
          </p:cNvPr>
          <p:cNvSpPr/>
          <p:nvPr/>
        </p:nvSpPr>
        <p:spPr>
          <a:xfrm>
            <a:off x="564144" y="6287108"/>
            <a:ext cx="14401800" cy="699102"/>
          </a:xfrm>
          <a:prstGeom prst="rect">
            <a:avLst/>
          </a:prstGeom>
        </p:spPr>
        <p:txBody>
          <a:bodyPr wrap="square">
            <a:spAutoFit/>
          </a:bodyPr>
          <a:lstStyle/>
          <a:p>
            <a:pPr algn="just">
              <a:lnSpc>
                <a:spcPct val="120000"/>
              </a:lnSpc>
            </a:pPr>
            <a:r>
              <a:rPr lang="en-US" sz="3600" b="1" dirty="0">
                <a:solidFill>
                  <a:srgbClr val="0000CC"/>
                </a:solidFill>
                <a:latin typeface="Times New Roman" pitchFamily="18" charset="0"/>
                <a:cs typeface="Times New Roman" pitchFamily="18" charset="0"/>
              </a:rPr>
              <a:t>     d) </a:t>
            </a:r>
            <a:r>
              <a:rPr lang="en-US" sz="3600" b="1" dirty="0" err="1">
                <a:solidFill>
                  <a:srgbClr val="0000CC"/>
                </a:solidFill>
                <a:latin typeface="Times New Roman" pitchFamily="18" charset="0"/>
                <a:cs typeface="Times New Roman" pitchFamily="18" charset="0"/>
              </a:rPr>
              <a:t>Chèo</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bẻo</a:t>
            </a:r>
            <a:r>
              <a:rPr lang="en-US" sz="3600" b="1" dirty="0">
                <a:solidFill>
                  <a:srgbClr val="0000CC"/>
                </a:solidFill>
                <a:latin typeface="Times New Roman" pitchFamily="18" charset="0"/>
                <a:cs typeface="Times New Roman" pitchFamily="18" charset="0"/>
              </a:rPr>
              <a:t> loan tin </a:t>
            </a:r>
            <a:r>
              <a:rPr lang="en-US" sz="3600" b="1" dirty="0" err="1">
                <a:solidFill>
                  <a:srgbClr val="0000CC"/>
                </a:solidFill>
                <a:latin typeface="Times New Roman" pitchFamily="18" charset="0"/>
                <a:cs typeface="Times New Roman" pitchFamily="18" charset="0"/>
              </a:rPr>
              <a:t>cho</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các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bạn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đến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giúp</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chim</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thiên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đường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làm</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gì</a:t>
            </a:r>
            <a:r>
              <a:rPr lang="en-US" sz="3600" b="1" dirty="0">
                <a:solidFill>
                  <a:srgbClr val="0000CC"/>
                </a:solidFill>
                <a:latin typeface="Times New Roman" pitchFamily="18" charset="0"/>
                <a:cs typeface="Times New Roman" pitchFamily="18" charset="0"/>
              </a:rPr>
              <a:t>?</a:t>
            </a:r>
            <a:endParaRPr lang="vi-VN" sz="3600" b="1" dirty="0">
              <a:solidFill>
                <a:srgbClr val="0000CC"/>
              </a:solidFill>
              <a:latin typeface="Times New Roman" pitchFamily="18" charset="0"/>
              <a:cs typeface="Times New Roman" pitchFamily="18" charset="0"/>
            </a:endParaRPr>
          </a:p>
        </p:txBody>
      </p:sp>
      <p:sp>
        <p:nvSpPr>
          <p:cNvPr id="4" name="Rectangle 3">
            <a:extLst>
              <a:ext uri="{FF2B5EF4-FFF2-40B4-BE49-F238E27FC236}">
                <a16:creationId xmlns:a16="http://schemas.microsoft.com/office/drawing/2014/main" id="{6D9C0599-D6C9-AFB6-D283-313758FDEED6}"/>
              </a:ext>
            </a:extLst>
          </p:cNvPr>
          <p:cNvSpPr/>
          <p:nvPr/>
        </p:nvSpPr>
        <p:spPr>
          <a:xfrm>
            <a:off x="599669" y="7054434"/>
            <a:ext cx="14401800" cy="699102"/>
          </a:xfrm>
          <a:prstGeom prst="rect">
            <a:avLst/>
          </a:prstGeom>
        </p:spPr>
        <p:txBody>
          <a:bodyPr wrap="square">
            <a:spAutoFit/>
          </a:bodyPr>
          <a:lstStyle/>
          <a:p>
            <a:pPr algn="just">
              <a:lnSpc>
                <a:spcPct val="120000"/>
              </a:lnSpc>
            </a:pPr>
            <a:r>
              <a:rPr lang="en-US" sz="3600" b="1" dirty="0">
                <a:solidFill>
                  <a:srgbClr val="0000CC"/>
                </a:solidFill>
                <a:latin typeface="Times New Roman" pitchFamily="18" charset="0"/>
                <a:cs typeface="Times New Roman" pitchFamily="18" charset="0"/>
              </a:rPr>
              <a:t>     e) </a:t>
            </a:r>
            <a:r>
              <a:rPr lang="en-US" sz="3600" b="1" dirty="0" err="1">
                <a:solidFill>
                  <a:srgbClr val="0000CC"/>
                </a:solidFill>
                <a:latin typeface="Times New Roman" pitchFamily="18" charset="0"/>
                <a:cs typeface="Times New Roman" pitchFamily="18" charset="0"/>
              </a:rPr>
              <a:t>Chiếc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áo</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chim</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thiên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đường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luôn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khoác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trên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mình</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thể</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hiện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điều</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gì</a:t>
            </a:r>
            <a:r>
              <a:rPr lang="en-US" sz="3600" b="1" dirty="0">
                <a:solidFill>
                  <a:srgbClr val="0000CC"/>
                </a:solidFill>
                <a:latin typeface="Times New Roman" pitchFamily="18" charset="0"/>
                <a:cs typeface="Times New Roman" pitchFamily="18" charset="0"/>
              </a:rPr>
              <a:t>?</a:t>
            </a:r>
            <a:endParaRPr lang="vi-VN" sz="36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3890207724"/>
      </p:ext>
    </p:extLst>
  </p:cSld>
  <p:clrMapOvr>
    <a:masterClrMapping/>
  </p:clrMapOvr>
  <p:transition spd="slow">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681" y="0"/>
            <a:ext cx="16520319" cy="9144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6278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70C7F7-EB8B-A5F4-4D29-53CF6489789D}"/>
            </a:ext>
          </a:extLst>
        </p:cNvPr>
        <p:cNvGrpSpPr/>
        <p:nvPr/>
      </p:nvGrpSpPr>
      <p:grpSpPr>
        <a:xfrm>
          <a:off x="0" y="0"/>
          <a:ext cx="0" cy="0"/>
          <a:chOff x="0" y="0"/>
          <a:chExt cx="0" cy="0"/>
        </a:xfrm>
      </p:grpSpPr>
      <p:pic>
        <p:nvPicPr>
          <p:cNvPr id="10" name="Picture 3">
            <a:extLst>
              <a:ext uri="{FF2B5EF4-FFF2-40B4-BE49-F238E27FC236}">
                <a16:creationId xmlns:a16="http://schemas.microsoft.com/office/drawing/2014/main" id="{364C565A-848A-8648-AE31-9A830E1A2A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6367919" cy="9144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4763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C38319-8CE7-1CA5-544F-7D6F2667DB4A}"/>
            </a:ext>
          </a:extLst>
        </p:cNvPr>
        <p:cNvGrpSpPr/>
        <p:nvPr/>
      </p:nvGrpSpPr>
      <p:grpSpPr>
        <a:xfrm>
          <a:off x="0" y="0"/>
          <a:ext cx="0" cy="0"/>
          <a:chOff x="0" y="0"/>
          <a:chExt cx="0" cy="0"/>
        </a:xfrm>
      </p:grpSpPr>
      <p:pic>
        <p:nvPicPr>
          <p:cNvPr id="7" name="Content Placeholder 8">
            <a:extLst>
              <a:ext uri="{FF2B5EF4-FFF2-40B4-BE49-F238E27FC236}">
                <a16:creationId xmlns:a16="http://schemas.microsoft.com/office/drawing/2014/main" id="{D86F7246-0F33-5AD9-3BE6-D7948A689F09}"/>
              </a:ext>
            </a:extLst>
          </p:cNvPr>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16276638" cy="9144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67885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2E48D-0DDF-1B78-41B8-BF7E238790E6}"/>
            </a:ext>
          </a:extLst>
        </p:cNvPr>
        <p:cNvGrpSpPr/>
        <p:nvPr/>
      </p:nvGrpSpPr>
      <p:grpSpPr>
        <a:xfrm>
          <a:off x="0" y="0"/>
          <a:ext cx="0" cy="0"/>
          <a:chOff x="0" y="0"/>
          <a:chExt cx="0" cy="0"/>
        </a:xfrm>
      </p:grpSpPr>
      <p:grpSp>
        <p:nvGrpSpPr>
          <p:cNvPr id="8" name="Group 7">
            <a:extLst>
              <a:ext uri="{FF2B5EF4-FFF2-40B4-BE49-F238E27FC236}">
                <a16:creationId xmlns:a16="http://schemas.microsoft.com/office/drawing/2014/main" id="{66F3A1CF-313B-4E62-18DE-2A91F770EDB9}"/>
              </a:ext>
            </a:extLst>
          </p:cNvPr>
          <p:cNvGrpSpPr/>
          <p:nvPr/>
        </p:nvGrpSpPr>
        <p:grpSpPr>
          <a:xfrm>
            <a:off x="-1996280" y="76200"/>
            <a:ext cx="18272918" cy="8196879"/>
            <a:chOff x="4764812" y="4142805"/>
            <a:chExt cx="4055660" cy="2166818"/>
          </a:xfrm>
        </p:grpSpPr>
        <p:pic>
          <p:nvPicPr>
            <p:cNvPr id="11" name="Picture 10">
              <a:extLst>
                <a:ext uri="{FF2B5EF4-FFF2-40B4-BE49-F238E27FC236}">
                  <a16:creationId xmlns:a16="http://schemas.microsoft.com/office/drawing/2014/main" id="{F1A57940-0631-8C75-884A-DB533D90326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64812" y="4142805"/>
              <a:ext cx="1855771" cy="2166818"/>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E1FF87CE-56E0-08B1-28A9-BE2A1027D75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0583" y="4142805"/>
              <a:ext cx="2199889" cy="2160240"/>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4159693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0D0EB1E-BDE8-40D4-BC2D-6B2673CD5414}"/>
              </a:ext>
            </a:extLst>
          </p:cNvPr>
          <p:cNvSpPr/>
          <p:nvPr/>
        </p:nvSpPr>
        <p:spPr>
          <a:xfrm>
            <a:off x="6328813" y="1136765"/>
            <a:ext cx="2133600" cy="677108"/>
          </a:xfrm>
          <a:prstGeom prst="rect">
            <a:avLst/>
          </a:prstGeom>
        </p:spPr>
        <p:txBody>
          <a:bodyPr wrap="square">
            <a:spAutoFit/>
          </a:bodyPr>
          <a:lstStyle/>
          <a:p>
            <a:r>
              <a:rPr lang="en-US" sz="3800" b="1" dirty="0">
                <a:solidFill>
                  <a:srgbClr val="FF0066"/>
                </a:solidFill>
                <a:latin typeface="Times New Roman" pitchFamily="18" charset="0"/>
                <a:cs typeface="Times New Roman" pitchFamily="18" charset="0"/>
              </a:rPr>
              <a:t>* </a:t>
            </a:r>
            <a:r>
              <a:rPr lang="en-US" sz="3800" b="1" dirty="0" err="1">
                <a:solidFill>
                  <a:srgbClr val="FF0066"/>
                </a:solidFill>
                <a:latin typeface="Times New Roman" pitchFamily="18" charset="0"/>
                <a:cs typeface="Times New Roman" pitchFamily="18" charset="0"/>
              </a:rPr>
              <a:t>Gợi</a:t>
            </a:r>
            <a:r>
              <a:rPr lang="en-US" sz="3800" b="1" dirty="0">
                <a:solidFill>
                  <a:srgbClr val="FF0066"/>
                </a:solidFill>
                <a:latin typeface="Times New Roman" pitchFamily="18" charset="0"/>
                <a:cs typeface="Times New Roman" pitchFamily="18" charset="0"/>
              </a:rPr>
              <a:t> ý:</a:t>
            </a:r>
          </a:p>
        </p:txBody>
      </p:sp>
      <p:sp>
        <p:nvSpPr>
          <p:cNvPr id="22" name="Rectangle 21">
            <a:extLst>
              <a:ext uri="{FF2B5EF4-FFF2-40B4-BE49-F238E27FC236}">
                <a16:creationId xmlns:a16="http://schemas.microsoft.com/office/drawing/2014/main" id="{B068EF97-D2C0-40A5-8615-C7D3530B2AEC}"/>
              </a:ext>
            </a:extLst>
          </p:cNvPr>
          <p:cNvSpPr/>
          <p:nvPr/>
        </p:nvSpPr>
        <p:spPr>
          <a:xfrm>
            <a:off x="11692" y="2209800"/>
            <a:ext cx="14401800" cy="646331"/>
          </a:xfrm>
          <a:prstGeom prst="rect">
            <a:avLst/>
          </a:prstGeom>
        </p:spPr>
        <p:txBody>
          <a:bodyPr wrap="square">
            <a:spAutoFit/>
          </a:bodyPr>
          <a:lstStyle/>
          <a:p>
            <a:pPr algn="just"/>
            <a:r>
              <a:rPr lang="en-US" sz="3600" b="1" dirty="0">
                <a:solidFill>
                  <a:srgbClr val="0000CC"/>
                </a:solidFill>
                <a:latin typeface="Times New Roman" pitchFamily="18" charset="0"/>
                <a:cs typeface="Times New Roman" pitchFamily="18" charset="0"/>
              </a:rPr>
              <a:t>     a) </a:t>
            </a:r>
            <a:r>
              <a:rPr lang="en-US" sz="3600" b="1" dirty="0" err="1">
                <a:solidFill>
                  <a:srgbClr val="0000CC"/>
                </a:solidFill>
                <a:latin typeface="Times New Roman" pitchFamily="18" charset="0"/>
                <a:cs typeface="Times New Roman" pitchFamily="18" charset="0"/>
              </a:rPr>
              <a:t>Chim</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thiên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đường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làm</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gì</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để</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chuẩn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bị</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cho</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mùa</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đông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đang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tới</a:t>
            </a:r>
            <a:r>
              <a:rPr lang="en-US" sz="3600" b="1" dirty="0">
                <a:solidFill>
                  <a:srgbClr val="0000CC"/>
                </a:solidFill>
                <a:latin typeface="Times New Roman" pitchFamily="18" charset="0"/>
                <a:cs typeface="Times New Roman" pitchFamily="18" charset="0"/>
              </a:rPr>
              <a:t>?</a:t>
            </a:r>
            <a:endParaRPr lang="vi-VN" sz="3600" b="1" dirty="0">
              <a:solidFill>
                <a:srgbClr val="0000CC"/>
              </a:solidFill>
              <a:latin typeface="Times New Roman" pitchFamily="18" charset="0"/>
              <a:cs typeface="Times New Roman" pitchFamily="18" charset="0"/>
            </a:endParaRPr>
          </a:p>
        </p:txBody>
      </p:sp>
      <p:sp>
        <p:nvSpPr>
          <p:cNvPr id="23" name="Rectangle 22">
            <a:extLst>
              <a:ext uri="{FF2B5EF4-FFF2-40B4-BE49-F238E27FC236}">
                <a16:creationId xmlns:a16="http://schemas.microsoft.com/office/drawing/2014/main" id="{C54099B9-A73A-4D53-AAA9-22853B4990E9}"/>
              </a:ext>
            </a:extLst>
          </p:cNvPr>
          <p:cNvSpPr/>
          <p:nvPr/>
        </p:nvSpPr>
        <p:spPr>
          <a:xfrm>
            <a:off x="525530" y="2854247"/>
            <a:ext cx="14401800" cy="646331"/>
          </a:xfrm>
          <a:prstGeom prst="rect">
            <a:avLst/>
          </a:prstGeom>
        </p:spPr>
        <p:txBody>
          <a:bodyPr wrap="square">
            <a:spAutoFit/>
          </a:bodyPr>
          <a:lstStyle/>
          <a:p>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Tha</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rác</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về</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lót</a:t>
            </a:r>
            <a:r>
              <a:rPr lang="en-US" sz="3600" dirty="0">
                <a:solidFill>
                  <a:srgbClr val="FF0000"/>
                </a:solidFill>
                <a:latin typeface="Times New Roman" pitchFamily="18" charset="0"/>
                <a:cs typeface="Times New Roman" pitchFamily="18" charset="0"/>
              </a:rPr>
              <a:t> ổ, </a:t>
            </a:r>
            <a:r>
              <a:rPr lang="en-US" sz="3600" dirty="0" err="1">
                <a:solidFill>
                  <a:srgbClr val="FF0000"/>
                </a:solidFill>
                <a:latin typeface="Times New Roman" pitchFamily="18" charset="0"/>
                <a:cs typeface="Times New Roman" pitchFamily="18" charset="0"/>
              </a:rPr>
              <a:t>chuẩn</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bị</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cho</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mùa</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đông</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sắp</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đến</a:t>
            </a:r>
            <a:r>
              <a:rPr lang="en-US" sz="3600" dirty="0">
                <a:solidFill>
                  <a:srgbClr val="FF0000"/>
                </a:solidFill>
                <a:latin typeface="Times New Roman" pitchFamily="18" charset="0"/>
                <a:cs typeface="Times New Roman" pitchFamily="18" charset="0"/>
              </a:rPr>
              <a:t>. </a:t>
            </a:r>
            <a:endParaRPr lang="vi-VN" sz="3600" dirty="0">
              <a:solidFill>
                <a:srgbClr val="FF0000"/>
              </a:solidFill>
              <a:latin typeface="Times New Roman" pitchFamily="18" charset="0"/>
              <a:cs typeface="Times New Roman" pitchFamily="18" charset="0"/>
            </a:endParaRPr>
          </a:p>
        </p:txBody>
      </p:sp>
      <p:sp>
        <p:nvSpPr>
          <p:cNvPr id="24" name="Rectangle 23">
            <a:extLst>
              <a:ext uri="{FF2B5EF4-FFF2-40B4-BE49-F238E27FC236}">
                <a16:creationId xmlns:a16="http://schemas.microsoft.com/office/drawing/2014/main" id="{AAC250C7-E239-4DDC-AB10-5FA2B84A8DAD}"/>
              </a:ext>
            </a:extLst>
          </p:cNvPr>
          <p:cNvSpPr/>
          <p:nvPr/>
        </p:nvSpPr>
        <p:spPr>
          <a:xfrm>
            <a:off x="28573" y="3764022"/>
            <a:ext cx="14401800" cy="2693494"/>
          </a:xfrm>
          <a:prstGeom prst="rect">
            <a:avLst/>
          </a:prstGeom>
        </p:spPr>
        <p:txBody>
          <a:bodyPr wrap="square">
            <a:spAutoFit/>
          </a:bodyPr>
          <a:lstStyle/>
          <a:p>
            <a:pPr algn="just">
              <a:lnSpc>
                <a:spcPct val="120000"/>
              </a:lnSpc>
            </a:pPr>
            <a:r>
              <a:rPr lang="en-US" sz="3600" b="1">
                <a:solidFill>
                  <a:srgbClr val="0000CC"/>
                </a:solidFill>
                <a:latin typeface="Times New Roman" pitchFamily="18" charset="0"/>
                <a:cs typeface="Times New Roman" pitchFamily="18" charset="0"/>
              </a:rPr>
              <a:t>     b) Vì sao chim thiên đường cho đi những vật nó kiếm được:</a:t>
            </a:r>
          </a:p>
          <a:p>
            <a:pPr algn="just">
              <a:lnSpc>
                <a:spcPct val="120000"/>
              </a:lnSpc>
            </a:pPr>
            <a:r>
              <a:rPr lang="en-US" sz="3600" b="1">
                <a:solidFill>
                  <a:srgbClr val="0000CC"/>
                </a:solidFill>
                <a:latin typeface="Times New Roman" pitchFamily="18" charset="0"/>
                <a:cs typeface="Times New Roman" pitchFamily="18" charset="0"/>
              </a:rPr>
              <a:t>	- Khi bay qua tổ sáo đen?</a:t>
            </a:r>
          </a:p>
          <a:p>
            <a:pPr algn="just">
              <a:lnSpc>
                <a:spcPct val="120000"/>
              </a:lnSpc>
            </a:pPr>
            <a:r>
              <a:rPr lang="en-US" sz="3600" b="1">
                <a:solidFill>
                  <a:srgbClr val="0000CC"/>
                </a:solidFill>
                <a:latin typeface="Times New Roman" pitchFamily="18" charset="0"/>
                <a:cs typeface="Times New Roman" pitchFamily="18" charset="0"/>
              </a:rPr>
              <a:t>	- Khi gặp bầy gõ kiến?</a:t>
            </a:r>
          </a:p>
          <a:p>
            <a:pPr algn="just">
              <a:lnSpc>
                <a:spcPct val="120000"/>
              </a:lnSpc>
            </a:pPr>
            <a:r>
              <a:rPr lang="en-US" sz="3600" b="1">
                <a:solidFill>
                  <a:srgbClr val="0000CC"/>
                </a:solidFill>
                <a:latin typeface="Times New Roman" pitchFamily="18" charset="0"/>
                <a:cs typeface="Times New Roman" pitchFamily="18" charset="0"/>
              </a:rPr>
              <a:t>	- Khi đến tổ của chim mai hoa? </a:t>
            </a:r>
            <a:endParaRPr lang="vi-VN" sz="3600" b="1">
              <a:solidFill>
                <a:srgbClr val="0000CC"/>
              </a:solidFill>
              <a:latin typeface="Times New Roman" pitchFamily="18" charset="0"/>
              <a:cs typeface="Times New Roman" pitchFamily="18" charset="0"/>
            </a:endParaRPr>
          </a:p>
        </p:txBody>
      </p:sp>
      <p:sp>
        <p:nvSpPr>
          <p:cNvPr id="25" name="Rectangle 24">
            <a:extLst>
              <a:ext uri="{FF2B5EF4-FFF2-40B4-BE49-F238E27FC236}">
                <a16:creationId xmlns:a16="http://schemas.microsoft.com/office/drawing/2014/main" id="{7BF27EF0-049E-441D-B556-9E7967238C53}"/>
              </a:ext>
            </a:extLst>
          </p:cNvPr>
          <p:cNvSpPr/>
          <p:nvPr/>
        </p:nvSpPr>
        <p:spPr>
          <a:xfrm>
            <a:off x="6985219" y="4555876"/>
            <a:ext cx="4446446" cy="646331"/>
          </a:xfrm>
          <a:prstGeom prst="rect">
            <a:avLst/>
          </a:prstGeom>
        </p:spPr>
        <p:txBody>
          <a:bodyPr wrap="square">
            <a:spAutoFit/>
          </a:bodyPr>
          <a:lstStyle/>
          <a:p>
            <a:r>
              <a:rPr lang="en-US" sz="3600">
                <a:solidFill>
                  <a:srgbClr val="FF0000"/>
                </a:solidFill>
                <a:latin typeface="Times New Roman" pitchFamily="18" charset="0"/>
                <a:cs typeface="Times New Roman" pitchFamily="18" charset="0"/>
              </a:rPr>
              <a:t>Vì sáo đen ngỏ lời xin. </a:t>
            </a:r>
            <a:endParaRPr lang="vi-VN" sz="3600">
              <a:solidFill>
                <a:srgbClr val="FF0000"/>
              </a:solidFill>
              <a:latin typeface="Times New Roman" pitchFamily="18" charset="0"/>
              <a:cs typeface="Times New Roman" pitchFamily="18" charset="0"/>
            </a:endParaRPr>
          </a:p>
        </p:txBody>
      </p:sp>
      <p:sp>
        <p:nvSpPr>
          <p:cNvPr id="26" name="Rectangle 25">
            <a:extLst>
              <a:ext uri="{FF2B5EF4-FFF2-40B4-BE49-F238E27FC236}">
                <a16:creationId xmlns:a16="http://schemas.microsoft.com/office/drawing/2014/main" id="{4C3734E7-E399-46DC-8E17-4B5547FDA457}"/>
              </a:ext>
            </a:extLst>
          </p:cNvPr>
          <p:cNvSpPr/>
          <p:nvPr/>
        </p:nvSpPr>
        <p:spPr>
          <a:xfrm>
            <a:off x="7006581" y="5234363"/>
            <a:ext cx="8282608" cy="646331"/>
          </a:xfrm>
          <a:prstGeom prst="rect">
            <a:avLst/>
          </a:prstGeom>
        </p:spPr>
        <p:txBody>
          <a:bodyPr wrap="square">
            <a:spAutoFit/>
          </a:bodyPr>
          <a:lstStyle/>
          <a:p>
            <a:r>
              <a:rPr lang="en-US" sz="3600">
                <a:solidFill>
                  <a:srgbClr val="FF0000"/>
                </a:solidFill>
                <a:latin typeface="Times New Roman" pitchFamily="18" charset="0"/>
                <a:cs typeface="Times New Roman" pitchFamily="18" charset="0"/>
              </a:rPr>
              <a:t>Vì bầy chim non muốn được xem hoa lau. </a:t>
            </a:r>
            <a:endParaRPr lang="vi-VN" sz="3600">
              <a:solidFill>
                <a:srgbClr val="FF0000"/>
              </a:solidFill>
              <a:latin typeface="Times New Roman" pitchFamily="18" charset="0"/>
              <a:cs typeface="Times New Roman" pitchFamily="18" charset="0"/>
            </a:endParaRPr>
          </a:p>
        </p:txBody>
      </p:sp>
      <p:sp>
        <p:nvSpPr>
          <p:cNvPr id="27" name="Rectangle 26">
            <a:extLst>
              <a:ext uri="{FF2B5EF4-FFF2-40B4-BE49-F238E27FC236}">
                <a16:creationId xmlns:a16="http://schemas.microsoft.com/office/drawing/2014/main" id="{89C69219-5A8C-4F1F-82BD-E23D656F0B2B}"/>
              </a:ext>
            </a:extLst>
          </p:cNvPr>
          <p:cNvSpPr/>
          <p:nvPr/>
        </p:nvSpPr>
        <p:spPr>
          <a:xfrm>
            <a:off x="1909213" y="6431594"/>
            <a:ext cx="10972800" cy="646331"/>
          </a:xfrm>
          <a:prstGeom prst="rect">
            <a:avLst/>
          </a:prstGeom>
        </p:spPr>
        <p:txBody>
          <a:bodyPr wrap="square">
            <a:spAutoFit/>
          </a:bodyPr>
          <a:lstStyle/>
          <a:p>
            <a:r>
              <a:rPr lang="en-US" sz="3600">
                <a:solidFill>
                  <a:srgbClr val="FF0000"/>
                </a:solidFill>
                <a:latin typeface="Times New Roman" pitchFamily="18" charset="0"/>
                <a:cs typeface="Times New Roman" pitchFamily="18" charset="0"/>
              </a:rPr>
              <a:t>Vì thấy chim mai hoa đang ốm, tổ chim lại tuềnh toàng. </a:t>
            </a:r>
            <a:endParaRPr lang="vi-VN" sz="360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707103954"/>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24" grpId="0"/>
      <p:bldP spid="25" grpId="0"/>
      <p:bldP spid="26" grpId="0"/>
      <p:bldP spid="27"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10140</TotalTime>
  <Words>762</Words>
  <Application>Microsoft Office PowerPoint</Application>
  <PresentationFormat>Custom</PresentationFormat>
  <Paragraphs>51</Paragraphs>
  <Slides>14</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DELL</cp:lastModifiedBy>
  <cp:revision>1108</cp:revision>
  <dcterms:created xsi:type="dcterms:W3CDTF">2008-09-09T22:52:10Z</dcterms:created>
  <dcterms:modified xsi:type="dcterms:W3CDTF">2024-11-02T15:25:18Z</dcterms:modified>
</cp:coreProperties>
</file>