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9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8" r:id="rId9"/>
    <p:sldId id="274" r:id="rId10"/>
    <p:sldId id="275" r:id="rId11"/>
    <p:sldId id="277" r:id="rId12"/>
    <p:sldId id="278" r:id="rId13"/>
    <p:sldId id="269" r:id="rId14"/>
    <p:sldId id="280" r:id="rId15"/>
    <p:sldId id="279" r:id="rId16"/>
    <p:sldId id="270" r:id="rId17"/>
    <p:sldId id="271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" panose="02040604050505020304" pitchFamily="18" charset="0"/>
      <p:regular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  <p:embeddedFont>
      <p:font typeface="Pacifico" panose="020B0604020202020204" charset="0"/>
      <p:regular r:id="rId29"/>
    </p:embeddedFont>
    <p:embeddedFont>
      <p:font typeface="Raleway" pitchFamily="2" charset="0"/>
      <p:regular r:id="rId30"/>
      <p:bold r:id="rId31"/>
      <p:italic r:id="rId32"/>
      <p:boldItalic r:id="rId33"/>
    </p:embeddedFont>
    <p:embeddedFont>
      <p:font typeface="Segoe UI Black" panose="020B0A02040204020203" pitchFamily="34" charset="0"/>
      <p:bold r:id="rId34"/>
      <p:boldItalic r:id="rId35"/>
    </p:embeddedFont>
    <p:embeddedFont>
      <p:font typeface="Segoe UI Semibold" panose="020B0702040204020203" pitchFamily="34" charset="0"/>
      <p:bold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F3B17-3701-4F28-AB75-C8A2063878C1}">
  <a:tblStyle styleId="{21EF3B17-3701-4F28-AB75-C8A2063878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985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55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980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ff89db8a2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ff89db8a2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79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76f86cbf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76f86cbfb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645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76f86cbf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76f86cbf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32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76f86cbfb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476f86cbfb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041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476f86cbfb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476f86cbfb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2985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477df79999_0_15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477df79999_0_15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92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bg>
      <p:bgPr>
        <a:solidFill>
          <a:srgbClr val="F3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011000" y="1049925"/>
            <a:ext cx="3435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7200"/>
              <a:buFont typeface="Pacifico"/>
              <a:buNone/>
              <a:defRPr sz="7200">
                <a:solidFill>
                  <a:srgbClr val="DB636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194416" y="3760325"/>
            <a:ext cx="225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+ TEXT">
  <p:cSld name="BIG_NUMBER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87050" y="888975"/>
            <a:ext cx="768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7200"/>
              <a:buFont typeface="Pacifico"/>
              <a:buNone/>
              <a:defRPr sz="7200">
                <a:solidFill>
                  <a:srgbClr val="DB636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87050" y="2188700"/>
            <a:ext cx="3026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IG_NUMBER_1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29900" y="2984475"/>
            <a:ext cx="768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Pacifico"/>
              <a:buNone/>
              <a:defRPr sz="1400">
                <a:solidFill>
                  <a:srgbClr val="82B6A0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2400"/>
              <a:buNone/>
              <a:defRPr sz="2400">
                <a:solidFill>
                  <a:srgbClr val="82B6A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2400"/>
              <a:buNone/>
              <a:defRPr sz="2400">
                <a:solidFill>
                  <a:srgbClr val="82B6A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2400"/>
              <a:buNone/>
              <a:defRPr sz="2400">
                <a:solidFill>
                  <a:srgbClr val="82B6A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2400"/>
              <a:buNone/>
              <a:defRPr sz="2400">
                <a:solidFill>
                  <a:srgbClr val="82B6A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2400"/>
              <a:buNone/>
              <a:defRPr sz="2400">
                <a:solidFill>
                  <a:srgbClr val="82B6A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2400"/>
              <a:buNone/>
              <a:defRPr sz="2400">
                <a:solidFill>
                  <a:srgbClr val="82B6A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2400"/>
              <a:buNone/>
              <a:defRPr sz="2400">
                <a:solidFill>
                  <a:srgbClr val="82B6A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2400"/>
              <a:buNone/>
              <a:defRPr sz="24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2447250" y="1864850"/>
            <a:ext cx="4249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1800"/>
              <a:buNone/>
              <a:defRPr>
                <a:solidFill>
                  <a:srgbClr val="DB636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1200"/>
              <a:buNone/>
              <a:defRPr sz="1200">
                <a:solidFill>
                  <a:srgbClr val="DB636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1200"/>
              <a:buNone/>
              <a:defRPr sz="1200">
                <a:solidFill>
                  <a:srgbClr val="DB636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1200"/>
              <a:buNone/>
              <a:defRPr sz="1200">
                <a:solidFill>
                  <a:srgbClr val="DB636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1200"/>
              <a:buNone/>
              <a:defRPr sz="1200">
                <a:solidFill>
                  <a:srgbClr val="DB636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1200"/>
              <a:buNone/>
              <a:defRPr sz="1200">
                <a:solidFill>
                  <a:srgbClr val="DB636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1200"/>
              <a:buNone/>
              <a:defRPr sz="1200">
                <a:solidFill>
                  <a:srgbClr val="DB636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1200"/>
              <a:buNone/>
              <a:defRPr sz="1200">
                <a:solidFill>
                  <a:srgbClr val="DB636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1200"/>
              <a:buNone/>
              <a:defRPr sz="1200"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BIG_NUMBER_1_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916100" y="2031975"/>
            <a:ext cx="292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4800"/>
              <a:buFont typeface="Pacifico"/>
              <a:buNone/>
              <a:defRPr sz="4800">
                <a:solidFill>
                  <a:srgbClr val="DB636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4597050" y="3103100"/>
            <a:ext cx="3566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 idx="2" hasCustomPrompt="1"/>
          </p:nvPr>
        </p:nvSpPr>
        <p:spPr>
          <a:xfrm>
            <a:off x="5602350" y="1337850"/>
            <a:ext cx="1555500" cy="92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">
  <p:cSld name="TITLE_AND_BODY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217700" y="740300"/>
            <a:ext cx="670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217700" y="2009725"/>
            <a:ext cx="563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Char char="●"/>
              <a:defRPr sz="1200">
                <a:solidFill>
                  <a:srgbClr val="82B6A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○"/>
              <a:defRPr sz="1200">
                <a:solidFill>
                  <a:srgbClr val="82B6A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■"/>
              <a:defRPr sz="1200">
                <a:solidFill>
                  <a:srgbClr val="82B6A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●"/>
              <a:defRPr sz="1200">
                <a:solidFill>
                  <a:srgbClr val="82B6A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○"/>
              <a:defRPr sz="1200">
                <a:solidFill>
                  <a:srgbClr val="82B6A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■"/>
              <a:defRPr sz="1200">
                <a:solidFill>
                  <a:srgbClr val="82B6A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●"/>
              <a:defRPr sz="1200">
                <a:solidFill>
                  <a:srgbClr val="82B6A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○"/>
              <a:defRPr sz="1200">
                <a:solidFill>
                  <a:srgbClr val="82B6A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82B6A0"/>
              </a:buClr>
              <a:buSzPts val="1200"/>
              <a:buChar char="■"/>
              <a:defRPr sz="12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BIG_NUMBER_1_2_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3108000" y="2041500"/>
            <a:ext cx="292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4800"/>
              <a:buFont typeface="Pacifico"/>
              <a:buNone/>
              <a:defRPr sz="4800">
                <a:solidFill>
                  <a:srgbClr val="DB636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2400"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ubTitle" idx="1"/>
          </p:nvPr>
        </p:nvSpPr>
        <p:spPr>
          <a:xfrm>
            <a:off x="2788950" y="3112625"/>
            <a:ext cx="3566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2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title" idx="2" hasCustomPrompt="1"/>
          </p:nvPr>
        </p:nvSpPr>
        <p:spPr>
          <a:xfrm>
            <a:off x="3794250" y="1347375"/>
            <a:ext cx="1555500" cy="92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+ BULLET POINTS">
  <p:cSld name="BIG_NUMBER_1_3_1_4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1217700" y="740300"/>
            <a:ext cx="670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1217700" y="1360175"/>
            <a:ext cx="5223000" cy="28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Char char="●"/>
              <a:defRPr sz="1200">
                <a:solidFill>
                  <a:srgbClr val="82B6A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○"/>
              <a:defRPr sz="1200">
                <a:solidFill>
                  <a:srgbClr val="82B6A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■"/>
              <a:defRPr sz="1200">
                <a:solidFill>
                  <a:srgbClr val="82B6A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●"/>
              <a:defRPr sz="1200">
                <a:solidFill>
                  <a:srgbClr val="82B6A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○"/>
              <a:defRPr sz="1200">
                <a:solidFill>
                  <a:srgbClr val="82B6A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■"/>
              <a:defRPr sz="1200">
                <a:solidFill>
                  <a:srgbClr val="82B6A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●"/>
              <a:defRPr sz="1200">
                <a:solidFill>
                  <a:srgbClr val="82B6A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200"/>
              <a:buChar char="○"/>
              <a:defRPr sz="1200">
                <a:solidFill>
                  <a:srgbClr val="82B6A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82B6A0"/>
              </a:buClr>
              <a:buSzPts val="1200"/>
              <a:buChar char="■"/>
              <a:defRPr sz="12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Font typeface="Pacifico"/>
              <a:buNone/>
              <a:defRPr sz="2800">
                <a:solidFill>
                  <a:srgbClr val="DB636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800"/>
              <a:buFont typeface="Raleway"/>
              <a:buChar char="●"/>
              <a:defRPr sz="1800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○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■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●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○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■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●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○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82B6A0"/>
              </a:buClr>
              <a:buSzPts val="1400"/>
              <a:buFont typeface="Raleway"/>
              <a:buChar char="■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8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32" y="2268454"/>
            <a:ext cx="8279335" cy="149879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US" sz="4000" dirty="0">
                <a:solidFill>
                  <a:schemeClr val="accent2"/>
                </a:solidFill>
              </a:rPr>
            </a:br>
            <a:br>
              <a:rPr lang="en-US" sz="4000" dirty="0">
                <a:solidFill>
                  <a:schemeClr val="accent2"/>
                </a:solidFill>
              </a:rPr>
            </a:br>
            <a:br>
              <a:rPr lang="en-US" sz="4000" dirty="0">
                <a:solidFill>
                  <a:schemeClr val="accent2"/>
                </a:solidFill>
              </a:rPr>
            </a:br>
            <a:br>
              <a:rPr lang="en-US" sz="4000" dirty="0">
                <a:solidFill>
                  <a:schemeClr val="accent2"/>
                </a:solidFill>
              </a:rPr>
            </a:br>
            <a:br>
              <a:rPr lang="en-US" sz="4000" dirty="0">
                <a:solidFill>
                  <a:schemeClr val="accent2"/>
                </a:solidFill>
              </a:rPr>
            </a:br>
            <a:br>
              <a:rPr lang="en-US" sz="4000" dirty="0">
                <a:solidFill>
                  <a:schemeClr val="accent2"/>
                </a:solidFill>
              </a:rPr>
            </a:br>
            <a:endParaRPr lang="en-US" sz="4000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9768" y="489097"/>
            <a:ext cx="3721395" cy="563525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0"/>
                <a:gd name="adj2" fmla="val 1156"/>
              </a:avLst>
            </a:prstTxWarp>
            <a:spAutoFit/>
          </a:bodyPr>
          <a:lstStyle/>
          <a:p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TIẾT ĐỌC THƯ VIỆN</a:t>
            </a:r>
          </a:p>
          <a:p>
            <a:endParaRPr lang="en-US" sz="1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entury" panose="02040604050505020304" pitchFamily="18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F96160F-92C2-4061-9DBB-34BE4DD6E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218" y="2268454"/>
            <a:ext cx="67341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anose="02020603050405020304" pitchFamily="18" charset="0"/>
              </a:rPr>
              <a:t>CHÀO CÁC EM HỌC SINH ĐẾN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anose="02020603050405020304" pitchFamily="18" charset="0"/>
              </a:rPr>
              <a:t> VỚI TIẾT ĐỌC THƯ V IỆN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BD1E-BF57-4FD6-B380-9DB7E7584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824" y="2123063"/>
            <a:ext cx="7464750" cy="1082700"/>
          </a:xfrm>
        </p:spPr>
        <p:txBody>
          <a:bodyPr/>
          <a:lstStyle/>
          <a:p>
            <a:pPr algn="l"/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0AC6E-0DC0-42E1-BF3C-2B4F0BE2B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899" y="2820601"/>
            <a:ext cx="7404675" cy="1856174"/>
          </a:xfrm>
        </p:spPr>
        <p:txBody>
          <a:bodyPr/>
          <a:lstStyle/>
          <a:p>
            <a:pPr marL="0" indent="0" algn="just"/>
            <a:endParaRPr lang="en-US" sz="18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98F815-D30E-4E82-9F17-AAC12E86E6C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839625" y="466725"/>
            <a:ext cx="7788150" cy="1371600"/>
          </a:xfrm>
        </p:spPr>
        <p:txBody>
          <a:bodyPr/>
          <a:lstStyle/>
          <a:p>
            <a:b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ạ!” “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ADA116-F016-46DA-AF3E-EAA1E3C7B09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860550" y="356775"/>
            <a:ext cx="7616700" cy="922200"/>
          </a:xfrm>
        </p:spPr>
        <p:txBody>
          <a:bodyPr/>
          <a:lstStyle/>
          <a:p>
            <a:pPr algn="just"/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giơ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rửa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rửa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rửa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bồn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ạ.”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9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7293-3103-4F79-8626-F1D15188A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451" y="4362450"/>
            <a:ext cx="7600949" cy="704850"/>
          </a:xfrm>
        </p:spPr>
        <p:txBody>
          <a:bodyPr/>
          <a:lstStyle/>
          <a:p>
            <a:pPr algn="l"/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con: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2C101F-A799-4B3A-8B7B-E0845F3233C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847725" y="223425"/>
            <a:ext cx="7600949" cy="922200"/>
          </a:xfrm>
        </p:spPr>
        <p:txBody>
          <a:bodyPr/>
          <a:lstStyle/>
          <a:p>
            <a:pPr algn="l"/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gật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vỗ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do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8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25" y="-251394"/>
            <a:ext cx="2869049" cy="12419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2109" y="280426"/>
            <a:ext cx="3781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TÌM HIỂU NỘI DUNG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EEA5080E-AA51-42DE-BFEE-F6887B39D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3" y="2353167"/>
            <a:ext cx="6029327" cy="1409208"/>
          </a:xfrm>
        </p:spPr>
        <p:txBody>
          <a:bodyPr/>
          <a:lstStyle/>
          <a:p>
            <a:pPr algn="just"/>
            <a:r>
              <a:rPr lang="en-US" sz="3600" b="1" dirty="0">
                <a:solidFill>
                  <a:srgbClr val="0070C0"/>
                </a:solidFill>
                <a:latin typeface="+mj-lt"/>
              </a:rPr>
              <a:t>“</a:t>
            </a:r>
            <a:r>
              <a:rPr lang="en-US" sz="3600" b="1" dirty="0" err="1">
                <a:solidFill>
                  <a:srgbClr val="0070C0"/>
                </a:solidFill>
                <a:latin typeface="+mj-lt"/>
              </a:rPr>
              <a:t>Thỏ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 con </a:t>
            </a:r>
            <a:r>
              <a:rPr lang="en-US" sz="3600" b="1" dirty="0" err="1">
                <a:solidFill>
                  <a:srgbClr val="0070C0"/>
                </a:solidFill>
                <a:latin typeface="+mj-lt"/>
              </a:rPr>
              <a:t>nhận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</a:rPr>
              <a:t>hoa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</a:rPr>
              <a:t>hướng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</a:rPr>
              <a:t>dương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”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2521E81E-C404-45BB-B91A-12E2B8783780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47675" y="1347375"/>
            <a:ext cx="6143623" cy="696472"/>
          </a:xfrm>
        </p:spPr>
        <p:txBody>
          <a:bodyPr/>
          <a:lstStyle/>
          <a:p>
            <a:pPr algn="l"/>
            <a:r>
              <a:rPr lang="en-US" sz="2400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vừa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nghe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kể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chuyện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C707D3-6DDA-48E8-8C51-5BDE17F5C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298" y="3238500"/>
            <a:ext cx="2500011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9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3B83BD-ACA2-445D-A475-57F7BEF33D01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90550" y="1347376"/>
            <a:ext cx="7410450" cy="1672050"/>
          </a:xfrm>
        </p:spPr>
        <p:txBody>
          <a:bodyPr/>
          <a:lstStyle/>
          <a:p>
            <a:pPr algn="just"/>
            <a:r>
              <a:rPr lang="en-US" dirty="0" err="1">
                <a:solidFill>
                  <a:srgbClr val="FF0000"/>
                </a:solidFill>
                <a:latin typeface="+mj-lt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truyện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52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93F19-27A8-4D03-B33C-A9B9DA52D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695" y="117727"/>
            <a:ext cx="7584279" cy="5202447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A4EE9-B4A4-4B90-B5A1-73870320A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8950" y="3905225"/>
            <a:ext cx="3566100" cy="79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F9903B-3ACB-41A7-96BD-CF3F42D52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559" y="656706"/>
            <a:ext cx="2600325" cy="1915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58386-BC61-4BE6-A3CD-02B1073DC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846" y="3028924"/>
            <a:ext cx="2143125" cy="1809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666487-0BCA-4140-9975-36E0D5DA6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009" y="584085"/>
            <a:ext cx="1810256" cy="19876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0411F2-645F-45F2-A783-D6592130D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057116" y="2941846"/>
            <a:ext cx="1731548" cy="20621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B3ED39-25B0-4F80-B9FB-E707DD980D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2305" y="665050"/>
            <a:ext cx="2062165" cy="19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494" y="2259233"/>
            <a:ext cx="81086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1578006" y="177554"/>
            <a:ext cx="5728317" cy="150032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Segoe UI Black" panose="020B0A02040204020203" pitchFamily="34" charset="0"/>
              </a:rPr>
              <a:t>HOẠT ĐỘNG MỞ RỘNG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6B8CF-D466-4D84-9596-883004D8A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4" y="3714750"/>
            <a:ext cx="1917669" cy="136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0116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18" y="0"/>
            <a:ext cx="99400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1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6391"/>
            <a:ext cx="8899451" cy="175437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Chuyện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kể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: 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Thỏ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con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nhận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được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hoa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hướng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dương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E7782-36D4-4564-98EC-7A31B3A76269}"/>
              </a:ext>
            </a:extLst>
          </p:cNvPr>
          <p:cNvSpPr txBox="1"/>
          <p:nvPr/>
        </p:nvSpPr>
        <p:spPr>
          <a:xfrm>
            <a:off x="3136606" y="478465"/>
            <a:ext cx="3646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ĐỌC TO NGHE CHUNG</a:t>
            </a:r>
          </a:p>
        </p:txBody>
      </p:sp>
    </p:spTree>
    <p:extLst>
      <p:ext uri="{BB962C8B-B14F-4D97-AF65-F5344CB8AC3E}">
        <p14:creationId xmlns:p14="http://schemas.microsoft.com/office/powerpoint/2010/main" val="340568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/>
          <p:nvPr/>
        </p:nvSpPr>
        <p:spPr>
          <a:xfrm flipH="1">
            <a:off x="3832936" y="-19680"/>
            <a:ext cx="6440497" cy="5219774"/>
          </a:xfrm>
          <a:custGeom>
            <a:avLst/>
            <a:gdLst/>
            <a:ahLst/>
            <a:cxnLst/>
            <a:rect l="l" t="t" r="r" b="b"/>
            <a:pathLst>
              <a:path w="282416" h="208681" extrusionOk="0">
                <a:moveTo>
                  <a:pt x="0" y="0"/>
                </a:moveTo>
                <a:lnTo>
                  <a:pt x="0" y="208681"/>
                </a:lnTo>
                <a:lnTo>
                  <a:pt x="282416" y="208681"/>
                </a:lnTo>
                <a:cubicBezTo>
                  <a:pt x="276843" y="196154"/>
                  <a:pt x="271672" y="183426"/>
                  <a:pt x="259101" y="180305"/>
                </a:cubicBezTo>
                <a:cubicBezTo>
                  <a:pt x="256609" y="179688"/>
                  <a:pt x="254040" y="179555"/>
                  <a:pt x="251452" y="179555"/>
                </a:cubicBezTo>
                <a:cubicBezTo>
                  <a:pt x="249497" y="179555"/>
                  <a:pt x="247531" y="179631"/>
                  <a:pt x="245581" y="179631"/>
                </a:cubicBezTo>
                <a:cubicBezTo>
                  <a:pt x="242559" y="179631"/>
                  <a:pt x="239574" y="179449"/>
                  <a:pt x="236721" y="178522"/>
                </a:cubicBezTo>
                <a:cubicBezTo>
                  <a:pt x="222678" y="173930"/>
                  <a:pt x="220004" y="154961"/>
                  <a:pt x="223303" y="140584"/>
                </a:cubicBezTo>
                <a:cubicBezTo>
                  <a:pt x="226579" y="126207"/>
                  <a:pt x="233266" y="111339"/>
                  <a:pt x="228674" y="97297"/>
                </a:cubicBezTo>
                <a:cubicBezTo>
                  <a:pt x="222723" y="79108"/>
                  <a:pt x="201191" y="71730"/>
                  <a:pt x="188463" y="57420"/>
                </a:cubicBezTo>
                <a:cubicBezTo>
                  <a:pt x="174755" y="42039"/>
                  <a:pt x="173462" y="17587"/>
                  <a:pt x="183738" y="0"/>
                </a:cubicBezTo>
                <a:close/>
              </a:path>
            </a:pathLst>
          </a:custGeom>
          <a:solidFill>
            <a:srgbClr val="F3EA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30"/>
          <p:cNvGrpSpPr/>
          <p:nvPr/>
        </p:nvGrpSpPr>
        <p:grpSpPr>
          <a:xfrm rot="-6779925">
            <a:off x="8487329" y="703478"/>
            <a:ext cx="1884885" cy="2415760"/>
            <a:chOff x="4732950" y="3252325"/>
            <a:chExt cx="903725" cy="1158250"/>
          </a:xfrm>
        </p:grpSpPr>
        <p:sp>
          <p:nvSpPr>
            <p:cNvPr id="221" name="Google Shape;221;p30"/>
            <p:cNvSpPr/>
            <p:nvPr/>
          </p:nvSpPr>
          <p:spPr>
            <a:xfrm>
              <a:off x="4732950" y="3252325"/>
              <a:ext cx="841000" cy="920800"/>
            </a:xfrm>
            <a:custGeom>
              <a:avLst/>
              <a:gdLst/>
              <a:ahLst/>
              <a:cxnLst/>
              <a:rect l="l" t="t" r="r" b="b"/>
              <a:pathLst>
                <a:path w="33640" h="36832" extrusionOk="0">
                  <a:moveTo>
                    <a:pt x="6738" y="0"/>
                  </a:moveTo>
                  <a:cubicBezTo>
                    <a:pt x="4307" y="0"/>
                    <a:pt x="1872" y="681"/>
                    <a:pt x="0" y="2207"/>
                  </a:cubicBezTo>
                  <a:cubicBezTo>
                    <a:pt x="3140" y="6942"/>
                    <a:pt x="4623" y="12544"/>
                    <a:pt x="6402" y="17939"/>
                  </a:cubicBezTo>
                  <a:cubicBezTo>
                    <a:pt x="8181" y="23334"/>
                    <a:pt x="10436" y="28820"/>
                    <a:pt x="14654" y="32626"/>
                  </a:cubicBezTo>
                  <a:cubicBezTo>
                    <a:pt x="17113" y="34843"/>
                    <a:pt x="21228" y="36832"/>
                    <a:pt x="24879" y="36832"/>
                  </a:cubicBezTo>
                  <a:cubicBezTo>
                    <a:pt x="27505" y="36832"/>
                    <a:pt x="29892" y="35803"/>
                    <a:pt x="31250" y="33090"/>
                  </a:cubicBezTo>
                  <a:cubicBezTo>
                    <a:pt x="33639" y="28314"/>
                    <a:pt x="31826" y="21682"/>
                    <a:pt x="29747" y="17177"/>
                  </a:cubicBezTo>
                  <a:cubicBezTo>
                    <a:pt x="27107" y="11455"/>
                    <a:pt x="22396" y="6868"/>
                    <a:pt x="17045" y="3541"/>
                  </a:cubicBezTo>
                  <a:cubicBezTo>
                    <a:pt x="14458" y="1932"/>
                    <a:pt x="11650" y="573"/>
                    <a:pt x="8635" y="137"/>
                  </a:cubicBezTo>
                  <a:cubicBezTo>
                    <a:pt x="8010" y="47"/>
                    <a:pt x="7374" y="0"/>
                    <a:pt x="6738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4776025" y="3296075"/>
              <a:ext cx="860650" cy="1114500"/>
            </a:xfrm>
            <a:custGeom>
              <a:avLst/>
              <a:gdLst/>
              <a:ahLst/>
              <a:cxnLst/>
              <a:rect l="l" t="t" r="r" b="b"/>
              <a:pathLst>
                <a:path w="34426" h="44580" extrusionOk="0">
                  <a:moveTo>
                    <a:pt x="295" y="1"/>
                  </a:moveTo>
                  <a:cubicBezTo>
                    <a:pt x="94" y="1"/>
                    <a:pt x="1" y="261"/>
                    <a:pt x="187" y="383"/>
                  </a:cubicBezTo>
                  <a:cubicBezTo>
                    <a:pt x="1602" y="1313"/>
                    <a:pt x="3087" y="2142"/>
                    <a:pt x="4479" y="3107"/>
                  </a:cubicBezTo>
                  <a:cubicBezTo>
                    <a:pt x="5821" y="4039"/>
                    <a:pt x="7091" y="5070"/>
                    <a:pt x="8279" y="6190"/>
                  </a:cubicBezTo>
                  <a:cubicBezTo>
                    <a:pt x="10691" y="8462"/>
                    <a:pt x="12759" y="11078"/>
                    <a:pt x="14588" y="13834"/>
                  </a:cubicBezTo>
                  <a:cubicBezTo>
                    <a:pt x="18718" y="20056"/>
                    <a:pt x="21555" y="26997"/>
                    <a:pt x="25178" y="33504"/>
                  </a:cubicBezTo>
                  <a:cubicBezTo>
                    <a:pt x="27338" y="37386"/>
                    <a:pt x="29802" y="41111"/>
                    <a:pt x="32858" y="44350"/>
                  </a:cubicBezTo>
                  <a:cubicBezTo>
                    <a:pt x="33010" y="44512"/>
                    <a:pt x="33183" y="44580"/>
                    <a:pt x="33352" y="44580"/>
                  </a:cubicBezTo>
                  <a:cubicBezTo>
                    <a:pt x="33917" y="44580"/>
                    <a:pt x="34425" y="43813"/>
                    <a:pt x="33910" y="43269"/>
                  </a:cubicBezTo>
                  <a:cubicBezTo>
                    <a:pt x="23506" y="32282"/>
                    <a:pt x="20702" y="16199"/>
                    <a:pt x="9718" y="5624"/>
                  </a:cubicBezTo>
                  <a:cubicBezTo>
                    <a:pt x="7130" y="3133"/>
                    <a:pt x="3949" y="651"/>
                    <a:pt x="339" y="5"/>
                  </a:cubicBezTo>
                  <a:cubicBezTo>
                    <a:pt x="324" y="2"/>
                    <a:pt x="309" y="1"/>
                    <a:pt x="295" y="1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30"/>
          <p:cNvGrpSpPr/>
          <p:nvPr/>
        </p:nvGrpSpPr>
        <p:grpSpPr>
          <a:xfrm>
            <a:off x="7407673" y="-19680"/>
            <a:ext cx="2265874" cy="2320028"/>
            <a:chOff x="7259175" y="-152400"/>
            <a:chExt cx="2185660" cy="2237897"/>
          </a:xfrm>
        </p:grpSpPr>
        <p:sp>
          <p:nvSpPr>
            <p:cNvPr id="224" name="Google Shape;224;p30"/>
            <p:cNvSpPr/>
            <p:nvPr/>
          </p:nvSpPr>
          <p:spPr>
            <a:xfrm>
              <a:off x="7259175" y="-152400"/>
              <a:ext cx="2185660" cy="2237897"/>
            </a:xfrm>
            <a:custGeom>
              <a:avLst/>
              <a:gdLst/>
              <a:ahLst/>
              <a:cxnLst/>
              <a:rect l="l" t="t" r="r" b="b"/>
              <a:pathLst>
                <a:path w="70963" h="72659" extrusionOk="0">
                  <a:moveTo>
                    <a:pt x="64733" y="0"/>
                  </a:moveTo>
                  <a:cubicBezTo>
                    <a:pt x="63134" y="736"/>
                    <a:pt x="61369" y="1390"/>
                    <a:pt x="59504" y="1834"/>
                  </a:cubicBezTo>
                  <a:cubicBezTo>
                    <a:pt x="58634" y="2041"/>
                    <a:pt x="57651" y="2126"/>
                    <a:pt x="56586" y="2126"/>
                  </a:cubicBezTo>
                  <a:cubicBezTo>
                    <a:pt x="51720" y="2126"/>
                    <a:pt x="45131" y="357"/>
                    <a:pt x="39622" y="357"/>
                  </a:cubicBezTo>
                  <a:cubicBezTo>
                    <a:pt x="36109" y="357"/>
                    <a:pt x="33035" y="1076"/>
                    <a:pt x="31127" y="3431"/>
                  </a:cubicBezTo>
                  <a:cubicBezTo>
                    <a:pt x="25564" y="10288"/>
                    <a:pt x="45152" y="11388"/>
                    <a:pt x="42469" y="16182"/>
                  </a:cubicBezTo>
                  <a:cubicBezTo>
                    <a:pt x="41642" y="17661"/>
                    <a:pt x="39422" y="18003"/>
                    <a:pt x="36604" y="18003"/>
                  </a:cubicBezTo>
                  <a:cubicBezTo>
                    <a:pt x="34179" y="18003"/>
                    <a:pt x="31311" y="17749"/>
                    <a:pt x="28505" y="17749"/>
                  </a:cubicBezTo>
                  <a:cubicBezTo>
                    <a:pt x="23996" y="17749"/>
                    <a:pt x="19647" y="18403"/>
                    <a:pt x="17549" y="21807"/>
                  </a:cubicBezTo>
                  <a:cubicBezTo>
                    <a:pt x="12626" y="29801"/>
                    <a:pt x="36192" y="26278"/>
                    <a:pt x="34692" y="30256"/>
                  </a:cubicBezTo>
                  <a:cubicBezTo>
                    <a:pt x="33191" y="34238"/>
                    <a:pt x="11928" y="37068"/>
                    <a:pt x="9416" y="46694"/>
                  </a:cubicBezTo>
                  <a:cubicBezTo>
                    <a:pt x="8769" y="49172"/>
                    <a:pt x="9329" y="50061"/>
                    <a:pt x="10550" y="50061"/>
                  </a:cubicBezTo>
                  <a:cubicBezTo>
                    <a:pt x="13660" y="50061"/>
                    <a:pt x="21057" y="44292"/>
                    <a:pt x="23738" y="44292"/>
                  </a:cubicBezTo>
                  <a:cubicBezTo>
                    <a:pt x="24094" y="44292"/>
                    <a:pt x="24366" y="44393"/>
                    <a:pt x="24535" y="44624"/>
                  </a:cubicBezTo>
                  <a:cubicBezTo>
                    <a:pt x="26471" y="47270"/>
                    <a:pt x="1" y="67964"/>
                    <a:pt x="11631" y="72185"/>
                  </a:cubicBezTo>
                  <a:cubicBezTo>
                    <a:pt x="12522" y="72508"/>
                    <a:pt x="13371" y="72658"/>
                    <a:pt x="14181" y="72658"/>
                  </a:cubicBezTo>
                  <a:cubicBezTo>
                    <a:pt x="23936" y="72658"/>
                    <a:pt x="27911" y="50884"/>
                    <a:pt x="30450" y="48769"/>
                  </a:cubicBezTo>
                  <a:cubicBezTo>
                    <a:pt x="30585" y="48657"/>
                    <a:pt x="30694" y="48603"/>
                    <a:pt x="30780" y="48603"/>
                  </a:cubicBezTo>
                  <a:cubicBezTo>
                    <a:pt x="32343" y="48603"/>
                    <a:pt x="26139" y="66432"/>
                    <a:pt x="31074" y="66432"/>
                  </a:cubicBezTo>
                  <a:cubicBezTo>
                    <a:pt x="31360" y="66432"/>
                    <a:pt x="31683" y="66372"/>
                    <a:pt x="32048" y="66245"/>
                  </a:cubicBezTo>
                  <a:cubicBezTo>
                    <a:pt x="39044" y="63807"/>
                    <a:pt x="38543" y="42434"/>
                    <a:pt x="41914" y="38597"/>
                  </a:cubicBezTo>
                  <a:cubicBezTo>
                    <a:pt x="42253" y="38211"/>
                    <a:pt x="42498" y="38039"/>
                    <a:pt x="42668" y="38039"/>
                  </a:cubicBezTo>
                  <a:cubicBezTo>
                    <a:pt x="44075" y="38039"/>
                    <a:pt x="40407" y="49805"/>
                    <a:pt x="43347" y="49805"/>
                  </a:cubicBezTo>
                  <a:cubicBezTo>
                    <a:pt x="43583" y="49805"/>
                    <a:pt x="43861" y="49729"/>
                    <a:pt x="44189" y="49565"/>
                  </a:cubicBezTo>
                  <a:cubicBezTo>
                    <a:pt x="49086" y="47114"/>
                    <a:pt x="52605" y="25722"/>
                    <a:pt x="56616" y="23023"/>
                  </a:cubicBezTo>
                  <a:cubicBezTo>
                    <a:pt x="56866" y="22855"/>
                    <a:pt x="57068" y="22776"/>
                    <a:pt x="57229" y="22776"/>
                  </a:cubicBezTo>
                  <a:cubicBezTo>
                    <a:pt x="59403" y="22776"/>
                    <a:pt x="53900" y="37245"/>
                    <a:pt x="57583" y="37245"/>
                  </a:cubicBezTo>
                  <a:cubicBezTo>
                    <a:pt x="57974" y="37245"/>
                    <a:pt x="58468" y="37082"/>
                    <a:pt x="59085" y="36722"/>
                  </a:cubicBezTo>
                  <a:cubicBezTo>
                    <a:pt x="59143" y="36690"/>
                    <a:pt x="59198" y="36655"/>
                    <a:pt x="59255" y="36617"/>
                  </a:cubicBezTo>
                  <a:lnTo>
                    <a:pt x="68485" y="9521"/>
                  </a:lnTo>
                  <a:cubicBezTo>
                    <a:pt x="68937" y="7113"/>
                    <a:pt x="69309" y="5286"/>
                    <a:pt x="69662" y="4491"/>
                  </a:cubicBezTo>
                  <a:cubicBezTo>
                    <a:pt x="69988" y="3744"/>
                    <a:pt x="70440" y="2938"/>
                    <a:pt x="70962" y="2122"/>
                  </a:cubicBezTo>
                  <a:lnTo>
                    <a:pt x="64733" y="0"/>
                  </a:ln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7601800" y="-140295"/>
              <a:ext cx="1724646" cy="2184706"/>
            </a:xfrm>
            <a:custGeom>
              <a:avLst/>
              <a:gdLst/>
              <a:ahLst/>
              <a:cxnLst/>
              <a:rect l="l" t="t" r="r" b="b"/>
              <a:pathLst>
                <a:path w="55995" h="70932" extrusionOk="0">
                  <a:moveTo>
                    <a:pt x="54768" y="1"/>
                  </a:moveTo>
                  <a:cubicBezTo>
                    <a:pt x="51467" y="2784"/>
                    <a:pt x="48332" y="5817"/>
                    <a:pt x="45329" y="8923"/>
                  </a:cubicBezTo>
                  <a:cubicBezTo>
                    <a:pt x="45030" y="8935"/>
                    <a:pt x="44732" y="8941"/>
                    <a:pt x="44434" y="8941"/>
                  </a:cubicBezTo>
                  <a:cubicBezTo>
                    <a:pt x="38237" y="8941"/>
                    <a:pt x="32225" y="6386"/>
                    <a:pt x="26104" y="5840"/>
                  </a:cubicBezTo>
                  <a:cubicBezTo>
                    <a:pt x="26097" y="5840"/>
                    <a:pt x="26090" y="5840"/>
                    <a:pt x="26083" y="5840"/>
                  </a:cubicBezTo>
                  <a:cubicBezTo>
                    <a:pt x="25878" y="5840"/>
                    <a:pt x="25860" y="6123"/>
                    <a:pt x="26032" y="6205"/>
                  </a:cubicBezTo>
                  <a:cubicBezTo>
                    <a:pt x="29176" y="7675"/>
                    <a:pt x="32839" y="8278"/>
                    <a:pt x="36223" y="8932"/>
                  </a:cubicBezTo>
                  <a:cubicBezTo>
                    <a:pt x="38821" y="9438"/>
                    <a:pt x="41533" y="10031"/>
                    <a:pt x="44207" y="10086"/>
                  </a:cubicBezTo>
                  <a:cubicBezTo>
                    <a:pt x="43423" y="10910"/>
                    <a:pt x="42643" y="11734"/>
                    <a:pt x="41876" y="12562"/>
                  </a:cubicBezTo>
                  <a:cubicBezTo>
                    <a:pt x="38833" y="15840"/>
                    <a:pt x="35930" y="19232"/>
                    <a:pt x="33167" y="22737"/>
                  </a:cubicBezTo>
                  <a:cubicBezTo>
                    <a:pt x="33118" y="22722"/>
                    <a:pt x="33068" y="22715"/>
                    <a:pt x="33019" y="22715"/>
                  </a:cubicBezTo>
                  <a:cubicBezTo>
                    <a:pt x="32972" y="22715"/>
                    <a:pt x="32925" y="22721"/>
                    <a:pt x="32879" y="22734"/>
                  </a:cubicBezTo>
                  <a:cubicBezTo>
                    <a:pt x="31667" y="23051"/>
                    <a:pt x="30392" y="23162"/>
                    <a:pt x="29098" y="23162"/>
                  </a:cubicBezTo>
                  <a:cubicBezTo>
                    <a:pt x="26911" y="23162"/>
                    <a:pt x="24670" y="22844"/>
                    <a:pt x="22585" y="22665"/>
                  </a:cubicBezTo>
                  <a:cubicBezTo>
                    <a:pt x="19175" y="22372"/>
                    <a:pt x="15738" y="21677"/>
                    <a:pt x="12322" y="21603"/>
                  </a:cubicBezTo>
                  <a:cubicBezTo>
                    <a:pt x="12320" y="21602"/>
                    <a:pt x="12319" y="21602"/>
                    <a:pt x="12317" y="21602"/>
                  </a:cubicBezTo>
                  <a:cubicBezTo>
                    <a:pt x="12038" y="21602"/>
                    <a:pt x="11938" y="22016"/>
                    <a:pt x="12221" y="22107"/>
                  </a:cubicBezTo>
                  <a:cubicBezTo>
                    <a:pt x="15627" y="23186"/>
                    <a:pt x="19412" y="23438"/>
                    <a:pt x="22950" y="23765"/>
                  </a:cubicBezTo>
                  <a:cubicBezTo>
                    <a:pt x="24944" y="23950"/>
                    <a:pt x="27078" y="24242"/>
                    <a:pt x="29170" y="24242"/>
                  </a:cubicBezTo>
                  <a:cubicBezTo>
                    <a:pt x="30192" y="24242"/>
                    <a:pt x="31203" y="24172"/>
                    <a:pt x="32184" y="23987"/>
                  </a:cubicBezTo>
                  <a:lnTo>
                    <a:pt x="32184" y="23987"/>
                  </a:lnTo>
                  <a:cubicBezTo>
                    <a:pt x="30538" y="26110"/>
                    <a:pt x="28947" y="28270"/>
                    <a:pt x="27411" y="30469"/>
                  </a:cubicBezTo>
                  <a:cubicBezTo>
                    <a:pt x="26927" y="31155"/>
                    <a:pt x="26456" y="31844"/>
                    <a:pt x="25990" y="32540"/>
                  </a:cubicBezTo>
                  <a:cubicBezTo>
                    <a:pt x="25924" y="32592"/>
                    <a:pt x="25876" y="32662"/>
                    <a:pt x="25848" y="32742"/>
                  </a:cubicBezTo>
                  <a:cubicBezTo>
                    <a:pt x="24898" y="34151"/>
                    <a:pt x="23972" y="35574"/>
                    <a:pt x="23053" y="36999"/>
                  </a:cubicBezTo>
                  <a:cubicBezTo>
                    <a:pt x="22957" y="36918"/>
                    <a:pt x="22838" y="36876"/>
                    <a:pt x="22716" y="36876"/>
                  </a:cubicBezTo>
                  <a:cubicBezTo>
                    <a:pt x="22653" y="36876"/>
                    <a:pt x="22588" y="36888"/>
                    <a:pt x="22527" y="36911"/>
                  </a:cubicBezTo>
                  <a:cubicBezTo>
                    <a:pt x="19570" y="37968"/>
                    <a:pt x="16586" y="38929"/>
                    <a:pt x="13571" y="39819"/>
                  </a:cubicBezTo>
                  <a:cubicBezTo>
                    <a:pt x="11043" y="40561"/>
                    <a:pt x="8380" y="41074"/>
                    <a:pt x="5932" y="42060"/>
                  </a:cubicBezTo>
                  <a:cubicBezTo>
                    <a:pt x="5678" y="42160"/>
                    <a:pt x="5834" y="42486"/>
                    <a:pt x="6060" y="42486"/>
                  </a:cubicBezTo>
                  <a:cubicBezTo>
                    <a:pt x="6067" y="42486"/>
                    <a:pt x="6073" y="42486"/>
                    <a:pt x="6079" y="42485"/>
                  </a:cubicBezTo>
                  <a:cubicBezTo>
                    <a:pt x="11539" y="42064"/>
                    <a:pt x="17206" y="39871"/>
                    <a:pt x="22382" y="38038"/>
                  </a:cubicBezTo>
                  <a:lnTo>
                    <a:pt x="22382" y="38038"/>
                  </a:lnTo>
                  <a:cubicBezTo>
                    <a:pt x="19660" y="42311"/>
                    <a:pt x="17036" y="46644"/>
                    <a:pt x="14325" y="50921"/>
                  </a:cubicBezTo>
                  <a:cubicBezTo>
                    <a:pt x="13269" y="52581"/>
                    <a:pt x="12190" y="54217"/>
                    <a:pt x="11088" y="55830"/>
                  </a:cubicBezTo>
                  <a:cubicBezTo>
                    <a:pt x="9907" y="56565"/>
                    <a:pt x="8700" y="57244"/>
                    <a:pt x="7466" y="57880"/>
                  </a:cubicBezTo>
                  <a:cubicBezTo>
                    <a:pt x="6262" y="58501"/>
                    <a:pt x="4923" y="58987"/>
                    <a:pt x="3837" y="59793"/>
                  </a:cubicBezTo>
                  <a:cubicBezTo>
                    <a:pt x="3702" y="59891"/>
                    <a:pt x="3821" y="60065"/>
                    <a:pt x="3955" y="60065"/>
                  </a:cubicBezTo>
                  <a:cubicBezTo>
                    <a:pt x="3960" y="60065"/>
                    <a:pt x="3966" y="60065"/>
                    <a:pt x="3971" y="60064"/>
                  </a:cubicBezTo>
                  <a:cubicBezTo>
                    <a:pt x="5318" y="59914"/>
                    <a:pt x="6636" y="59243"/>
                    <a:pt x="7847" y="58663"/>
                  </a:cubicBezTo>
                  <a:cubicBezTo>
                    <a:pt x="8525" y="58337"/>
                    <a:pt x="9185" y="57991"/>
                    <a:pt x="9843" y="57624"/>
                  </a:cubicBezTo>
                  <a:lnTo>
                    <a:pt x="9843" y="57624"/>
                  </a:lnTo>
                  <a:cubicBezTo>
                    <a:pt x="6762" y="62018"/>
                    <a:pt x="3522" y="66274"/>
                    <a:pt x="151" y="70503"/>
                  </a:cubicBezTo>
                  <a:cubicBezTo>
                    <a:pt x="1" y="70689"/>
                    <a:pt x="192" y="70932"/>
                    <a:pt x="389" y="70932"/>
                  </a:cubicBezTo>
                  <a:cubicBezTo>
                    <a:pt x="447" y="70932"/>
                    <a:pt x="506" y="70911"/>
                    <a:pt x="556" y="70862"/>
                  </a:cubicBezTo>
                  <a:cubicBezTo>
                    <a:pt x="3068" y="68419"/>
                    <a:pt x="5337" y="65706"/>
                    <a:pt x="7451" y="62868"/>
                  </a:cubicBezTo>
                  <a:lnTo>
                    <a:pt x="7451" y="62868"/>
                  </a:lnTo>
                  <a:cubicBezTo>
                    <a:pt x="7402" y="63366"/>
                    <a:pt x="7392" y="63876"/>
                    <a:pt x="7342" y="64358"/>
                  </a:cubicBezTo>
                  <a:cubicBezTo>
                    <a:pt x="7237" y="65354"/>
                    <a:pt x="7077" y="66362"/>
                    <a:pt x="7077" y="67365"/>
                  </a:cubicBezTo>
                  <a:cubicBezTo>
                    <a:pt x="7072" y="67473"/>
                    <a:pt x="7148" y="67568"/>
                    <a:pt x="7255" y="67588"/>
                  </a:cubicBezTo>
                  <a:cubicBezTo>
                    <a:pt x="7269" y="67591"/>
                    <a:pt x="7283" y="67592"/>
                    <a:pt x="7296" y="67592"/>
                  </a:cubicBezTo>
                  <a:cubicBezTo>
                    <a:pt x="7388" y="67592"/>
                    <a:pt x="7471" y="67536"/>
                    <a:pt x="7504" y="67448"/>
                  </a:cubicBezTo>
                  <a:cubicBezTo>
                    <a:pt x="7867" y="66553"/>
                    <a:pt x="8048" y="65569"/>
                    <a:pt x="8197" y="64611"/>
                  </a:cubicBezTo>
                  <a:cubicBezTo>
                    <a:pt x="8341" y="63682"/>
                    <a:pt x="8561" y="62628"/>
                    <a:pt x="8374" y="61695"/>
                  </a:cubicBezTo>
                  <a:cubicBezTo>
                    <a:pt x="8369" y="61674"/>
                    <a:pt x="8361" y="61654"/>
                    <a:pt x="8351" y="61635"/>
                  </a:cubicBezTo>
                  <a:cubicBezTo>
                    <a:pt x="10581" y="58544"/>
                    <a:pt x="12650" y="55330"/>
                    <a:pt x="14678" y="52170"/>
                  </a:cubicBezTo>
                  <a:cubicBezTo>
                    <a:pt x="18367" y="46402"/>
                    <a:pt x="21887" y="40524"/>
                    <a:pt x="25666" y="34811"/>
                  </a:cubicBezTo>
                  <a:lnTo>
                    <a:pt x="25666" y="34811"/>
                  </a:lnTo>
                  <a:cubicBezTo>
                    <a:pt x="25032" y="42609"/>
                    <a:pt x="23848" y="50339"/>
                    <a:pt x="22816" y="58092"/>
                  </a:cubicBezTo>
                  <a:cubicBezTo>
                    <a:pt x="22803" y="58169"/>
                    <a:pt x="22873" y="58217"/>
                    <a:pt x="22940" y="58217"/>
                  </a:cubicBezTo>
                  <a:cubicBezTo>
                    <a:pt x="22988" y="58217"/>
                    <a:pt x="23034" y="58193"/>
                    <a:pt x="23049" y="58138"/>
                  </a:cubicBezTo>
                  <a:cubicBezTo>
                    <a:pt x="25078" y="49938"/>
                    <a:pt x="26044" y="41523"/>
                    <a:pt x="26803" y="33120"/>
                  </a:cubicBezTo>
                  <a:cubicBezTo>
                    <a:pt x="27044" y="32766"/>
                    <a:pt x="27285" y="32401"/>
                    <a:pt x="27530" y="32047"/>
                  </a:cubicBezTo>
                  <a:cubicBezTo>
                    <a:pt x="30201" y="28161"/>
                    <a:pt x="33030" y="24401"/>
                    <a:pt x="36016" y="20766"/>
                  </a:cubicBezTo>
                  <a:lnTo>
                    <a:pt x="36016" y="20766"/>
                  </a:lnTo>
                  <a:cubicBezTo>
                    <a:pt x="35972" y="23602"/>
                    <a:pt x="36097" y="26449"/>
                    <a:pt x="35998" y="29291"/>
                  </a:cubicBezTo>
                  <a:cubicBezTo>
                    <a:pt x="35889" y="32287"/>
                    <a:pt x="35377" y="35385"/>
                    <a:pt x="35612" y="38374"/>
                  </a:cubicBezTo>
                  <a:cubicBezTo>
                    <a:pt x="35619" y="38470"/>
                    <a:pt x="35700" y="38518"/>
                    <a:pt x="35784" y="38518"/>
                  </a:cubicBezTo>
                  <a:cubicBezTo>
                    <a:pt x="35862" y="38518"/>
                    <a:pt x="35941" y="38477"/>
                    <a:pt x="35963" y="38397"/>
                  </a:cubicBezTo>
                  <a:cubicBezTo>
                    <a:pt x="36850" y="35401"/>
                    <a:pt x="36816" y="32018"/>
                    <a:pt x="36966" y="28915"/>
                  </a:cubicBezTo>
                  <a:cubicBezTo>
                    <a:pt x="37109" y="25814"/>
                    <a:pt x="37289" y="22639"/>
                    <a:pt x="37031" y="19536"/>
                  </a:cubicBezTo>
                  <a:cubicBezTo>
                    <a:pt x="38805" y="17410"/>
                    <a:pt x="40632" y="15333"/>
                    <a:pt x="42513" y="13304"/>
                  </a:cubicBezTo>
                  <a:cubicBezTo>
                    <a:pt x="43583" y="12151"/>
                    <a:pt x="44674" y="11034"/>
                    <a:pt x="45779" y="9932"/>
                  </a:cubicBezTo>
                  <a:cubicBezTo>
                    <a:pt x="45805" y="9910"/>
                    <a:pt x="45829" y="9887"/>
                    <a:pt x="45852" y="9860"/>
                  </a:cubicBezTo>
                  <a:cubicBezTo>
                    <a:pt x="46709" y="9010"/>
                    <a:pt x="47567" y="8169"/>
                    <a:pt x="48440" y="7338"/>
                  </a:cubicBezTo>
                  <a:lnTo>
                    <a:pt x="48440" y="7338"/>
                  </a:lnTo>
                  <a:cubicBezTo>
                    <a:pt x="48348" y="9822"/>
                    <a:pt x="48692" y="12265"/>
                    <a:pt x="48971" y="14745"/>
                  </a:cubicBezTo>
                  <a:cubicBezTo>
                    <a:pt x="49356" y="18180"/>
                    <a:pt x="49191" y="21551"/>
                    <a:pt x="49206" y="24994"/>
                  </a:cubicBezTo>
                  <a:cubicBezTo>
                    <a:pt x="49205" y="25062"/>
                    <a:pt x="49266" y="25108"/>
                    <a:pt x="49323" y="25108"/>
                  </a:cubicBezTo>
                  <a:cubicBezTo>
                    <a:pt x="49362" y="25108"/>
                    <a:pt x="49398" y="25086"/>
                    <a:pt x="49411" y="25036"/>
                  </a:cubicBezTo>
                  <a:cubicBezTo>
                    <a:pt x="51098" y="18816"/>
                    <a:pt x="48970" y="12676"/>
                    <a:pt x="49626" y="6429"/>
                  </a:cubicBezTo>
                  <a:cubicBezTo>
                    <a:pt x="49630" y="6364"/>
                    <a:pt x="49626" y="6297"/>
                    <a:pt x="49611" y="6233"/>
                  </a:cubicBezTo>
                  <a:cubicBezTo>
                    <a:pt x="51712" y="4264"/>
                    <a:pt x="53847" y="2342"/>
                    <a:pt x="55995" y="419"/>
                  </a:cubicBezTo>
                  <a:lnTo>
                    <a:pt x="54768" y="1"/>
                  </a:ln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988944" y="152783"/>
            <a:ext cx="5061001" cy="337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ts val="18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E1CA46-9920-4A27-9C66-4DECADAEA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95" y="571895"/>
            <a:ext cx="8229599" cy="441882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6196" y="1456939"/>
            <a:ext cx="3892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113D23-CEBC-4228-9DC1-1FB48A053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301" y="362339"/>
            <a:ext cx="4397503" cy="4418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7817" y="1295962"/>
            <a:ext cx="6680034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1800"/>
              </a:lnSpc>
              <a:spcAft>
                <a:spcPts val="800"/>
              </a:spcAft>
            </a:pP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4516" y="2421241"/>
            <a:ext cx="5506636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1800"/>
              </a:lnSpc>
              <a:spcAft>
                <a:spcPts val="800"/>
              </a:spcAft>
            </a:pP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7130"/>
            <a:ext cx="1876171" cy="1849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3"/>
          <p:cNvSpPr txBox="1">
            <a:spLocks noGrp="1"/>
          </p:cNvSpPr>
          <p:nvPr>
            <p:ph type="title"/>
          </p:nvPr>
        </p:nvSpPr>
        <p:spPr>
          <a:xfrm>
            <a:off x="377372" y="94318"/>
            <a:ext cx="820782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Đây là hình ảnh về các bạn thỏ</a:t>
            </a:r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6D136-9470-400E-B3C1-825D7B9B4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8" y="880532"/>
            <a:ext cx="7535332" cy="383822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34"/>
          <p:cNvGrpSpPr/>
          <p:nvPr/>
        </p:nvGrpSpPr>
        <p:grpSpPr>
          <a:xfrm>
            <a:off x="7653884" y="317092"/>
            <a:ext cx="1995227" cy="4959754"/>
            <a:chOff x="4681850" y="1796050"/>
            <a:chExt cx="1051725" cy="2614525"/>
          </a:xfrm>
        </p:grpSpPr>
        <p:sp>
          <p:nvSpPr>
            <p:cNvPr id="417" name="Google Shape;417;p34"/>
            <p:cNvSpPr/>
            <p:nvPr/>
          </p:nvSpPr>
          <p:spPr>
            <a:xfrm>
              <a:off x="4798850" y="1796050"/>
              <a:ext cx="920225" cy="921975"/>
            </a:xfrm>
            <a:custGeom>
              <a:avLst/>
              <a:gdLst/>
              <a:ahLst/>
              <a:cxnLst/>
              <a:rect l="l" t="t" r="r" b="b"/>
              <a:pathLst>
                <a:path w="36809" h="36879" extrusionOk="0">
                  <a:moveTo>
                    <a:pt x="24277" y="0"/>
                  </a:moveTo>
                  <a:cubicBezTo>
                    <a:pt x="24255" y="0"/>
                    <a:pt x="24234" y="1"/>
                    <a:pt x="24213" y="2"/>
                  </a:cubicBezTo>
                  <a:cubicBezTo>
                    <a:pt x="23261" y="47"/>
                    <a:pt x="22653" y="1017"/>
                    <a:pt x="22288" y="1896"/>
                  </a:cubicBezTo>
                  <a:cubicBezTo>
                    <a:pt x="21823" y="3016"/>
                    <a:pt x="21472" y="4180"/>
                    <a:pt x="21242" y="5371"/>
                  </a:cubicBezTo>
                  <a:cubicBezTo>
                    <a:pt x="20895" y="4676"/>
                    <a:pt x="20531" y="3959"/>
                    <a:pt x="19932" y="3466"/>
                  </a:cubicBezTo>
                  <a:cubicBezTo>
                    <a:pt x="19554" y="3153"/>
                    <a:pt x="19054" y="2954"/>
                    <a:pt x="18571" y="2954"/>
                  </a:cubicBezTo>
                  <a:cubicBezTo>
                    <a:pt x="18290" y="2954"/>
                    <a:pt x="18014" y="3021"/>
                    <a:pt x="17772" y="3175"/>
                  </a:cubicBezTo>
                  <a:cubicBezTo>
                    <a:pt x="16907" y="3724"/>
                    <a:pt x="16907" y="4963"/>
                    <a:pt x="17008" y="5984"/>
                  </a:cubicBezTo>
                  <a:cubicBezTo>
                    <a:pt x="16181" y="4938"/>
                    <a:pt x="15173" y="4026"/>
                    <a:pt x="14172" y="3145"/>
                  </a:cubicBezTo>
                  <a:cubicBezTo>
                    <a:pt x="13909" y="2915"/>
                    <a:pt x="13605" y="2679"/>
                    <a:pt x="13261" y="2679"/>
                  </a:cubicBezTo>
                  <a:cubicBezTo>
                    <a:pt x="13244" y="2679"/>
                    <a:pt x="13227" y="2679"/>
                    <a:pt x="13210" y="2680"/>
                  </a:cubicBezTo>
                  <a:cubicBezTo>
                    <a:pt x="12811" y="2710"/>
                    <a:pt x="12502" y="3077"/>
                    <a:pt x="12414" y="3467"/>
                  </a:cubicBezTo>
                  <a:cubicBezTo>
                    <a:pt x="12325" y="3857"/>
                    <a:pt x="12408" y="4263"/>
                    <a:pt x="12504" y="4651"/>
                  </a:cubicBezTo>
                  <a:cubicBezTo>
                    <a:pt x="11831" y="4234"/>
                    <a:pt x="11347" y="3578"/>
                    <a:pt x="10789" y="3017"/>
                  </a:cubicBezTo>
                  <a:cubicBezTo>
                    <a:pt x="10251" y="2479"/>
                    <a:pt x="9568" y="1996"/>
                    <a:pt x="8814" y="1996"/>
                  </a:cubicBezTo>
                  <a:cubicBezTo>
                    <a:pt x="8783" y="1996"/>
                    <a:pt x="8752" y="1997"/>
                    <a:pt x="8720" y="1998"/>
                  </a:cubicBezTo>
                  <a:cubicBezTo>
                    <a:pt x="7929" y="2040"/>
                    <a:pt x="7175" y="2873"/>
                    <a:pt x="7480" y="3605"/>
                  </a:cubicBezTo>
                  <a:cubicBezTo>
                    <a:pt x="6564" y="2645"/>
                    <a:pt x="5463" y="1883"/>
                    <a:pt x="4243" y="1364"/>
                  </a:cubicBezTo>
                  <a:cubicBezTo>
                    <a:pt x="3947" y="1239"/>
                    <a:pt x="3626" y="1127"/>
                    <a:pt x="3309" y="1127"/>
                  </a:cubicBezTo>
                  <a:cubicBezTo>
                    <a:pt x="3201" y="1127"/>
                    <a:pt x="3094" y="1140"/>
                    <a:pt x="2988" y="1169"/>
                  </a:cubicBezTo>
                  <a:cubicBezTo>
                    <a:pt x="2380" y="1342"/>
                    <a:pt x="2043" y="2037"/>
                    <a:pt x="2070" y="2667"/>
                  </a:cubicBezTo>
                  <a:cubicBezTo>
                    <a:pt x="2080" y="2895"/>
                    <a:pt x="2127" y="3117"/>
                    <a:pt x="2195" y="3332"/>
                  </a:cubicBezTo>
                  <a:cubicBezTo>
                    <a:pt x="1992" y="3281"/>
                    <a:pt x="1786" y="3252"/>
                    <a:pt x="1576" y="3252"/>
                  </a:cubicBezTo>
                  <a:cubicBezTo>
                    <a:pt x="1558" y="3252"/>
                    <a:pt x="1541" y="3252"/>
                    <a:pt x="1523" y="3252"/>
                  </a:cubicBezTo>
                  <a:cubicBezTo>
                    <a:pt x="891" y="3267"/>
                    <a:pt x="222" y="3650"/>
                    <a:pt x="90" y="4267"/>
                  </a:cubicBezTo>
                  <a:cubicBezTo>
                    <a:pt x="0" y="4690"/>
                    <a:pt x="174" y="5121"/>
                    <a:pt x="369" y="5507"/>
                  </a:cubicBezTo>
                  <a:cubicBezTo>
                    <a:pt x="968" y="6689"/>
                    <a:pt x="1802" y="7738"/>
                    <a:pt x="2819" y="8586"/>
                  </a:cubicBezTo>
                  <a:cubicBezTo>
                    <a:pt x="2724" y="8554"/>
                    <a:pt x="2627" y="8539"/>
                    <a:pt x="2532" y="8539"/>
                  </a:cubicBezTo>
                  <a:cubicBezTo>
                    <a:pt x="1883" y="8539"/>
                    <a:pt x="1289" y="9240"/>
                    <a:pt x="1300" y="9932"/>
                  </a:cubicBezTo>
                  <a:cubicBezTo>
                    <a:pt x="1311" y="10724"/>
                    <a:pt x="1858" y="11406"/>
                    <a:pt x="2455" y="11926"/>
                  </a:cubicBezTo>
                  <a:cubicBezTo>
                    <a:pt x="3051" y="12447"/>
                    <a:pt x="3738" y="12886"/>
                    <a:pt x="4201" y="13528"/>
                  </a:cubicBezTo>
                  <a:cubicBezTo>
                    <a:pt x="3970" y="13488"/>
                    <a:pt x="3733" y="13452"/>
                    <a:pt x="3500" y="13452"/>
                  </a:cubicBezTo>
                  <a:cubicBezTo>
                    <a:pt x="3335" y="13452"/>
                    <a:pt x="3171" y="13470"/>
                    <a:pt x="3012" y="13518"/>
                  </a:cubicBezTo>
                  <a:cubicBezTo>
                    <a:pt x="2630" y="13633"/>
                    <a:pt x="2284" y="13966"/>
                    <a:pt x="2281" y="14366"/>
                  </a:cubicBezTo>
                  <a:cubicBezTo>
                    <a:pt x="2280" y="14731"/>
                    <a:pt x="2549" y="15035"/>
                    <a:pt x="2809" y="15293"/>
                  </a:cubicBezTo>
                  <a:cubicBezTo>
                    <a:pt x="3754" y="16233"/>
                    <a:pt x="4732" y="17179"/>
                    <a:pt x="5830" y="17933"/>
                  </a:cubicBezTo>
                  <a:cubicBezTo>
                    <a:pt x="5723" y="17930"/>
                    <a:pt x="5614" y="17928"/>
                    <a:pt x="5503" y="17928"/>
                  </a:cubicBezTo>
                  <a:cubicBezTo>
                    <a:pt x="4556" y="17928"/>
                    <a:pt x="3518" y="18079"/>
                    <a:pt x="3079" y="18884"/>
                  </a:cubicBezTo>
                  <a:cubicBezTo>
                    <a:pt x="2707" y="19566"/>
                    <a:pt x="2981" y="20455"/>
                    <a:pt x="3513" y="21020"/>
                  </a:cubicBezTo>
                  <a:cubicBezTo>
                    <a:pt x="4046" y="21585"/>
                    <a:pt x="4786" y="21900"/>
                    <a:pt x="5501" y="22200"/>
                  </a:cubicBezTo>
                  <a:cubicBezTo>
                    <a:pt x="4329" y="22508"/>
                    <a:pt x="3191" y="22936"/>
                    <a:pt x="2105" y="23475"/>
                  </a:cubicBezTo>
                  <a:cubicBezTo>
                    <a:pt x="1252" y="23898"/>
                    <a:pt x="325" y="24569"/>
                    <a:pt x="344" y="25521"/>
                  </a:cubicBezTo>
                  <a:cubicBezTo>
                    <a:pt x="352" y="25948"/>
                    <a:pt x="559" y="26346"/>
                    <a:pt x="797" y="26701"/>
                  </a:cubicBezTo>
                  <a:cubicBezTo>
                    <a:pt x="1996" y="28499"/>
                    <a:pt x="4152" y="29589"/>
                    <a:pt x="6304" y="29589"/>
                  </a:cubicBezTo>
                  <a:cubicBezTo>
                    <a:pt x="6751" y="29589"/>
                    <a:pt x="7197" y="29542"/>
                    <a:pt x="7635" y="29445"/>
                  </a:cubicBezTo>
                  <a:lnTo>
                    <a:pt x="7635" y="29445"/>
                  </a:lnTo>
                  <a:cubicBezTo>
                    <a:pt x="6965" y="29911"/>
                    <a:pt x="7093" y="31023"/>
                    <a:pt x="7692" y="31578"/>
                  </a:cubicBezTo>
                  <a:cubicBezTo>
                    <a:pt x="8290" y="32133"/>
                    <a:pt x="9161" y="32263"/>
                    <a:pt x="9976" y="32304"/>
                  </a:cubicBezTo>
                  <a:cubicBezTo>
                    <a:pt x="10171" y="32314"/>
                    <a:pt x="10368" y="32319"/>
                    <a:pt x="10566" y="32319"/>
                  </a:cubicBezTo>
                  <a:cubicBezTo>
                    <a:pt x="11657" y="32319"/>
                    <a:pt x="12785" y="32177"/>
                    <a:pt x="13843" y="31978"/>
                  </a:cubicBezTo>
                  <a:lnTo>
                    <a:pt x="13843" y="31978"/>
                  </a:lnTo>
                  <a:cubicBezTo>
                    <a:pt x="13357" y="32937"/>
                    <a:pt x="13283" y="34098"/>
                    <a:pt x="13645" y="35112"/>
                  </a:cubicBezTo>
                  <a:cubicBezTo>
                    <a:pt x="13839" y="35656"/>
                    <a:pt x="14164" y="36169"/>
                    <a:pt x="14641" y="36494"/>
                  </a:cubicBezTo>
                  <a:cubicBezTo>
                    <a:pt x="15036" y="36762"/>
                    <a:pt x="15505" y="36879"/>
                    <a:pt x="15983" y="36879"/>
                  </a:cubicBezTo>
                  <a:cubicBezTo>
                    <a:pt x="16449" y="36879"/>
                    <a:pt x="16924" y="36768"/>
                    <a:pt x="17349" y="36579"/>
                  </a:cubicBezTo>
                  <a:cubicBezTo>
                    <a:pt x="18211" y="36195"/>
                    <a:pt x="18916" y="35535"/>
                    <a:pt x="19601" y="34887"/>
                  </a:cubicBezTo>
                  <a:lnTo>
                    <a:pt x="19601" y="34887"/>
                  </a:lnTo>
                  <a:cubicBezTo>
                    <a:pt x="19326" y="35648"/>
                    <a:pt x="20010" y="36519"/>
                    <a:pt x="20813" y="36621"/>
                  </a:cubicBezTo>
                  <a:cubicBezTo>
                    <a:pt x="20884" y="36630"/>
                    <a:pt x="20954" y="36634"/>
                    <a:pt x="21024" y="36634"/>
                  </a:cubicBezTo>
                  <a:cubicBezTo>
                    <a:pt x="21751" y="36634"/>
                    <a:pt x="22442" y="36164"/>
                    <a:pt x="22860" y="35555"/>
                  </a:cubicBezTo>
                  <a:cubicBezTo>
                    <a:pt x="23319" y="34887"/>
                    <a:pt x="23509" y="34078"/>
                    <a:pt x="23670" y="33284"/>
                  </a:cubicBezTo>
                  <a:cubicBezTo>
                    <a:pt x="24058" y="33823"/>
                    <a:pt x="24517" y="34333"/>
                    <a:pt x="25107" y="34635"/>
                  </a:cubicBezTo>
                  <a:cubicBezTo>
                    <a:pt x="25424" y="34798"/>
                    <a:pt x="25785" y="34891"/>
                    <a:pt x="26140" y="34891"/>
                  </a:cubicBezTo>
                  <a:cubicBezTo>
                    <a:pt x="26447" y="34891"/>
                    <a:pt x="26750" y="34821"/>
                    <a:pt x="27016" y="34665"/>
                  </a:cubicBezTo>
                  <a:cubicBezTo>
                    <a:pt x="27815" y="34193"/>
                    <a:pt x="28036" y="33119"/>
                    <a:pt x="27919" y="32199"/>
                  </a:cubicBezTo>
                  <a:cubicBezTo>
                    <a:pt x="27724" y="30664"/>
                    <a:pt x="26835" y="29303"/>
                    <a:pt x="25822" y="28133"/>
                  </a:cubicBezTo>
                  <a:cubicBezTo>
                    <a:pt x="24809" y="26964"/>
                    <a:pt x="23648" y="25920"/>
                    <a:pt x="22733" y="24672"/>
                  </a:cubicBezTo>
                  <a:cubicBezTo>
                    <a:pt x="22270" y="24040"/>
                    <a:pt x="21864" y="23196"/>
                    <a:pt x="22235" y="22505"/>
                  </a:cubicBezTo>
                  <a:cubicBezTo>
                    <a:pt x="22336" y="22318"/>
                    <a:pt x="22484" y="22161"/>
                    <a:pt x="22663" y="22047"/>
                  </a:cubicBezTo>
                  <a:cubicBezTo>
                    <a:pt x="22874" y="21915"/>
                    <a:pt x="23106" y="21860"/>
                    <a:pt x="23346" y="21860"/>
                  </a:cubicBezTo>
                  <a:cubicBezTo>
                    <a:pt x="23860" y="21860"/>
                    <a:pt x="24408" y="22112"/>
                    <a:pt x="24859" y="22398"/>
                  </a:cubicBezTo>
                  <a:cubicBezTo>
                    <a:pt x="26166" y="23227"/>
                    <a:pt x="27284" y="24318"/>
                    <a:pt x="28519" y="25250"/>
                  </a:cubicBezTo>
                  <a:cubicBezTo>
                    <a:pt x="29754" y="26183"/>
                    <a:pt x="31170" y="26978"/>
                    <a:pt x="32715" y="27070"/>
                  </a:cubicBezTo>
                  <a:cubicBezTo>
                    <a:pt x="32787" y="27075"/>
                    <a:pt x="32860" y="27077"/>
                    <a:pt x="32934" y="27077"/>
                  </a:cubicBezTo>
                  <a:cubicBezTo>
                    <a:pt x="33802" y="27077"/>
                    <a:pt x="34731" y="26768"/>
                    <a:pt x="35114" y="26005"/>
                  </a:cubicBezTo>
                  <a:cubicBezTo>
                    <a:pt x="35413" y="25411"/>
                    <a:pt x="35300" y="24672"/>
                    <a:pt x="34959" y="24102"/>
                  </a:cubicBezTo>
                  <a:cubicBezTo>
                    <a:pt x="34618" y="23533"/>
                    <a:pt x="34078" y="23110"/>
                    <a:pt x="33514" y="22759"/>
                  </a:cubicBezTo>
                  <a:cubicBezTo>
                    <a:pt x="34295" y="22545"/>
                    <a:pt x="35090" y="22300"/>
                    <a:pt x="35725" y="21798"/>
                  </a:cubicBezTo>
                  <a:cubicBezTo>
                    <a:pt x="36361" y="21297"/>
                    <a:pt x="36808" y="20480"/>
                    <a:pt x="36654" y="19685"/>
                  </a:cubicBezTo>
                  <a:cubicBezTo>
                    <a:pt x="36527" y="19038"/>
                    <a:pt x="35896" y="18504"/>
                    <a:pt x="35265" y="18504"/>
                  </a:cubicBezTo>
                  <a:cubicBezTo>
                    <a:pt x="35122" y="18504"/>
                    <a:pt x="34979" y="18531"/>
                    <a:pt x="34842" y="18591"/>
                  </a:cubicBezTo>
                  <a:cubicBezTo>
                    <a:pt x="35443" y="17864"/>
                    <a:pt x="36054" y="17118"/>
                    <a:pt x="36380" y="16232"/>
                  </a:cubicBezTo>
                  <a:cubicBezTo>
                    <a:pt x="36706" y="15346"/>
                    <a:pt x="36695" y="14279"/>
                    <a:pt x="36113" y="13536"/>
                  </a:cubicBezTo>
                  <a:cubicBezTo>
                    <a:pt x="35758" y="13081"/>
                    <a:pt x="35224" y="12791"/>
                    <a:pt x="34669" y="12634"/>
                  </a:cubicBezTo>
                  <a:cubicBezTo>
                    <a:pt x="34321" y="12536"/>
                    <a:pt x="33959" y="12487"/>
                    <a:pt x="33598" y="12487"/>
                  </a:cubicBezTo>
                  <a:cubicBezTo>
                    <a:pt x="32884" y="12487"/>
                    <a:pt x="32169" y="12676"/>
                    <a:pt x="31555" y="13041"/>
                  </a:cubicBezTo>
                  <a:cubicBezTo>
                    <a:pt x="31706" y="11779"/>
                    <a:pt x="31772" y="10424"/>
                    <a:pt x="31622" y="9161"/>
                  </a:cubicBezTo>
                  <a:cubicBezTo>
                    <a:pt x="31527" y="8351"/>
                    <a:pt x="31339" y="7491"/>
                    <a:pt x="30745" y="6931"/>
                  </a:cubicBezTo>
                  <a:cubicBezTo>
                    <a:pt x="30452" y="6654"/>
                    <a:pt x="30032" y="6500"/>
                    <a:pt x="29630" y="6500"/>
                  </a:cubicBezTo>
                  <a:cubicBezTo>
                    <a:pt x="29219" y="6500"/>
                    <a:pt x="28827" y="6662"/>
                    <a:pt x="28614" y="7016"/>
                  </a:cubicBezTo>
                  <a:cubicBezTo>
                    <a:pt x="29009" y="4435"/>
                    <a:pt x="27682" y="1677"/>
                    <a:pt x="25419" y="375"/>
                  </a:cubicBezTo>
                  <a:cubicBezTo>
                    <a:pt x="25068" y="174"/>
                    <a:pt x="24680" y="0"/>
                    <a:pt x="24277" y="0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4889750" y="1904275"/>
              <a:ext cx="843825" cy="749200"/>
            </a:xfrm>
            <a:custGeom>
              <a:avLst/>
              <a:gdLst/>
              <a:ahLst/>
              <a:cxnLst/>
              <a:rect l="l" t="t" r="r" b="b"/>
              <a:pathLst>
                <a:path w="33753" h="29968" extrusionOk="0">
                  <a:moveTo>
                    <a:pt x="20668" y="0"/>
                  </a:moveTo>
                  <a:cubicBezTo>
                    <a:pt x="20588" y="0"/>
                    <a:pt x="20516" y="46"/>
                    <a:pt x="20503" y="153"/>
                  </a:cubicBezTo>
                  <a:cubicBezTo>
                    <a:pt x="20164" y="2849"/>
                    <a:pt x="19910" y="5539"/>
                    <a:pt x="19165" y="8165"/>
                  </a:cubicBezTo>
                  <a:cubicBezTo>
                    <a:pt x="18965" y="8872"/>
                    <a:pt x="18738" y="9571"/>
                    <a:pt x="18487" y="10261"/>
                  </a:cubicBezTo>
                  <a:cubicBezTo>
                    <a:pt x="17858" y="9426"/>
                    <a:pt x="17267" y="8593"/>
                    <a:pt x="16819" y="7619"/>
                  </a:cubicBezTo>
                  <a:cubicBezTo>
                    <a:pt x="16538" y="7009"/>
                    <a:pt x="16285" y="6385"/>
                    <a:pt x="16085" y="5743"/>
                  </a:cubicBezTo>
                  <a:cubicBezTo>
                    <a:pt x="15867" y="5043"/>
                    <a:pt x="15576" y="4271"/>
                    <a:pt x="15495" y="3543"/>
                  </a:cubicBezTo>
                  <a:cubicBezTo>
                    <a:pt x="15485" y="3449"/>
                    <a:pt x="15410" y="3403"/>
                    <a:pt x="15337" y="3403"/>
                  </a:cubicBezTo>
                  <a:cubicBezTo>
                    <a:pt x="15262" y="3403"/>
                    <a:pt x="15190" y="3453"/>
                    <a:pt x="15196" y="3553"/>
                  </a:cubicBezTo>
                  <a:cubicBezTo>
                    <a:pt x="15237" y="4299"/>
                    <a:pt x="15190" y="5003"/>
                    <a:pt x="15341" y="5744"/>
                  </a:cubicBezTo>
                  <a:cubicBezTo>
                    <a:pt x="15488" y="6472"/>
                    <a:pt x="15693" y="7192"/>
                    <a:pt x="15983" y="7876"/>
                  </a:cubicBezTo>
                  <a:cubicBezTo>
                    <a:pt x="16495" y="9074"/>
                    <a:pt x="17177" y="10327"/>
                    <a:pt x="18091" y="11284"/>
                  </a:cubicBezTo>
                  <a:cubicBezTo>
                    <a:pt x="17996" y="11520"/>
                    <a:pt x="17897" y="11755"/>
                    <a:pt x="17796" y="11987"/>
                  </a:cubicBezTo>
                  <a:cubicBezTo>
                    <a:pt x="17298" y="13123"/>
                    <a:pt x="16658" y="14181"/>
                    <a:pt x="16108" y="15285"/>
                  </a:cubicBezTo>
                  <a:cubicBezTo>
                    <a:pt x="14066" y="13494"/>
                    <a:pt x="12055" y="11671"/>
                    <a:pt x="10074" y="9815"/>
                  </a:cubicBezTo>
                  <a:cubicBezTo>
                    <a:pt x="10619" y="8685"/>
                    <a:pt x="10918" y="7471"/>
                    <a:pt x="10929" y="6210"/>
                  </a:cubicBezTo>
                  <a:cubicBezTo>
                    <a:pt x="10942" y="4868"/>
                    <a:pt x="10584" y="3676"/>
                    <a:pt x="9987" y="2483"/>
                  </a:cubicBezTo>
                  <a:cubicBezTo>
                    <a:pt x="9960" y="2428"/>
                    <a:pt x="9910" y="2405"/>
                    <a:pt x="9859" y="2405"/>
                  </a:cubicBezTo>
                  <a:cubicBezTo>
                    <a:pt x="9757" y="2405"/>
                    <a:pt x="9646" y="2499"/>
                    <a:pt x="9690" y="2615"/>
                  </a:cubicBezTo>
                  <a:cubicBezTo>
                    <a:pt x="10488" y="4702"/>
                    <a:pt x="10373" y="7190"/>
                    <a:pt x="9444" y="9223"/>
                  </a:cubicBezTo>
                  <a:cubicBezTo>
                    <a:pt x="8802" y="8618"/>
                    <a:pt x="8162" y="8009"/>
                    <a:pt x="7526" y="7397"/>
                  </a:cubicBezTo>
                  <a:cubicBezTo>
                    <a:pt x="7231" y="7112"/>
                    <a:pt x="6937" y="6828"/>
                    <a:pt x="6643" y="6544"/>
                  </a:cubicBezTo>
                  <a:cubicBezTo>
                    <a:pt x="6647" y="6533"/>
                    <a:pt x="6653" y="6523"/>
                    <a:pt x="6656" y="6512"/>
                  </a:cubicBezTo>
                  <a:cubicBezTo>
                    <a:pt x="7003" y="5484"/>
                    <a:pt x="7014" y="4306"/>
                    <a:pt x="6851" y="3243"/>
                  </a:cubicBezTo>
                  <a:cubicBezTo>
                    <a:pt x="6679" y="2128"/>
                    <a:pt x="6251" y="1268"/>
                    <a:pt x="5635" y="338"/>
                  </a:cubicBezTo>
                  <a:cubicBezTo>
                    <a:pt x="5592" y="272"/>
                    <a:pt x="5535" y="245"/>
                    <a:pt x="5478" y="245"/>
                  </a:cubicBezTo>
                  <a:cubicBezTo>
                    <a:pt x="5350" y="245"/>
                    <a:pt x="5229" y="387"/>
                    <a:pt x="5302" y="542"/>
                  </a:cubicBezTo>
                  <a:cubicBezTo>
                    <a:pt x="6075" y="2198"/>
                    <a:pt x="6159" y="4050"/>
                    <a:pt x="5896" y="5823"/>
                  </a:cubicBezTo>
                  <a:cubicBezTo>
                    <a:pt x="5310" y="5255"/>
                    <a:pt x="4726" y="4687"/>
                    <a:pt x="4143" y="4116"/>
                  </a:cubicBezTo>
                  <a:cubicBezTo>
                    <a:pt x="2992" y="2987"/>
                    <a:pt x="1900" y="1787"/>
                    <a:pt x="605" y="821"/>
                  </a:cubicBezTo>
                  <a:cubicBezTo>
                    <a:pt x="573" y="797"/>
                    <a:pt x="536" y="787"/>
                    <a:pt x="500" y="787"/>
                  </a:cubicBezTo>
                  <a:cubicBezTo>
                    <a:pt x="381" y="787"/>
                    <a:pt x="267" y="899"/>
                    <a:pt x="353" y="1027"/>
                  </a:cubicBezTo>
                  <a:cubicBezTo>
                    <a:pt x="1131" y="2179"/>
                    <a:pt x="2104" y="3152"/>
                    <a:pt x="3063" y="4152"/>
                  </a:cubicBezTo>
                  <a:cubicBezTo>
                    <a:pt x="3766" y="4883"/>
                    <a:pt x="4470" y="5612"/>
                    <a:pt x="5182" y="6334"/>
                  </a:cubicBezTo>
                  <a:cubicBezTo>
                    <a:pt x="4685" y="6406"/>
                    <a:pt x="4169" y="6445"/>
                    <a:pt x="3650" y="6445"/>
                  </a:cubicBezTo>
                  <a:cubicBezTo>
                    <a:pt x="2535" y="6445"/>
                    <a:pt x="1406" y="6265"/>
                    <a:pt x="414" y="5856"/>
                  </a:cubicBezTo>
                  <a:cubicBezTo>
                    <a:pt x="385" y="5844"/>
                    <a:pt x="356" y="5839"/>
                    <a:pt x="329" y="5839"/>
                  </a:cubicBezTo>
                  <a:cubicBezTo>
                    <a:pt x="128" y="5839"/>
                    <a:pt x="1" y="6129"/>
                    <a:pt x="219" y="6228"/>
                  </a:cubicBezTo>
                  <a:cubicBezTo>
                    <a:pt x="1102" y="6625"/>
                    <a:pt x="2017" y="7013"/>
                    <a:pt x="2984" y="7136"/>
                  </a:cubicBezTo>
                  <a:cubicBezTo>
                    <a:pt x="3368" y="7185"/>
                    <a:pt x="3750" y="7208"/>
                    <a:pt x="4131" y="7208"/>
                  </a:cubicBezTo>
                  <a:cubicBezTo>
                    <a:pt x="4696" y="7208"/>
                    <a:pt x="5258" y="7157"/>
                    <a:pt x="5825" y="7060"/>
                  </a:cubicBezTo>
                  <a:cubicBezTo>
                    <a:pt x="5848" y="7056"/>
                    <a:pt x="5871" y="7049"/>
                    <a:pt x="5892" y="7042"/>
                  </a:cubicBezTo>
                  <a:cubicBezTo>
                    <a:pt x="5930" y="7080"/>
                    <a:pt x="5969" y="7118"/>
                    <a:pt x="6008" y="7156"/>
                  </a:cubicBezTo>
                  <a:cubicBezTo>
                    <a:pt x="7466" y="8593"/>
                    <a:pt x="8943" y="10012"/>
                    <a:pt x="10438" y="11413"/>
                  </a:cubicBezTo>
                  <a:cubicBezTo>
                    <a:pt x="9557" y="11488"/>
                    <a:pt x="8691" y="11565"/>
                    <a:pt x="7813" y="11565"/>
                  </a:cubicBezTo>
                  <a:cubicBezTo>
                    <a:pt x="7371" y="11565"/>
                    <a:pt x="6926" y="11545"/>
                    <a:pt x="6474" y="11497"/>
                  </a:cubicBezTo>
                  <a:cubicBezTo>
                    <a:pt x="5709" y="11415"/>
                    <a:pt x="4956" y="11270"/>
                    <a:pt x="4205" y="11105"/>
                  </a:cubicBezTo>
                  <a:cubicBezTo>
                    <a:pt x="3461" y="10940"/>
                    <a:pt x="2732" y="10661"/>
                    <a:pt x="1974" y="10572"/>
                  </a:cubicBezTo>
                  <a:cubicBezTo>
                    <a:pt x="1967" y="10571"/>
                    <a:pt x="1960" y="10571"/>
                    <a:pt x="1952" y="10571"/>
                  </a:cubicBezTo>
                  <a:cubicBezTo>
                    <a:pt x="1777" y="10571"/>
                    <a:pt x="1597" y="10802"/>
                    <a:pt x="1781" y="10937"/>
                  </a:cubicBezTo>
                  <a:cubicBezTo>
                    <a:pt x="3037" y="11861"/>
                    <a:pt x="4883" y="12145"/>
                    <a:pt x="6397" y="12309"/>
                  </a:cubicBezTo>
                  <a:cubicBezTo>
                    <a:pt x="6836" y="12356"/>
                    <a:pt x="7288" y="12395"/>
                    <a:pt x="7745" y="12418"/>
                  </a:cubicBezTo>
                  <a:cubicBezTo>
                    <a:pt x="7415" y="13403"/>
                    <a:pt x="7009" y="14344"/>
                    <a:pt x="6489" y="15249"/>
                  </a:cubicBezTo>
                  <a:cubicBezTo>
                    <a:pt x="5922" y="16237"/>
                    <a:pt x="5109" y="17037"/>
                    <a:pt x="4514" y="17999"/>
                  </a:cubicBezTo>
                  <a:cubicBezTo>
                    <a:pt x="4406" y="18175"/>
                    <a:pt x="4571" y="18335"/>
                    <a:pt x="4739" y="18335"/>
                  </a:cubicBezTo>
                  <a:cubicBezTo>
                    <a:pt x="4776" y="18335"/>
                    <a:pt x="4813" y="18327"/>
                    <a:pt x="4848" y="18310"/>
                  </a:cubicBezTo>
                  <a:cubicBezTo>
                    <a:pt x="5910" y="17776"/>
                    <a:pt x="6698" y="16664"/>
                    <a:pt x="7318" y="15684"/>
                  </a:cubicBezTo>
                  <a:cubicBezTo>
                    <a:pt x="7942" y="14690"/>
                    <a:pt x="8382" y="13592"/>
                    <a:pt x="8617" y="12443"/>
                  </a:cubicBezTo>
                  <a:cubicBezTo>
                    <a:pt x="8623" y="12443"/>
                    <a:pt x="8629" y="12443"/>
                    <a:pt x="8635" y="12443"/>
                  </a:cubicBezTo>
                  <a:cubicBezTo>
                    <a:pt x="9522" y="12443"/>
                    <a:pt x="10409" y="12366"/>
                    <a:pt x="11240" y="12159"/>
                  </a:cubicBezTo>
                  <a:cubicBezTo>
                    <a:pt x="11557" y="12453"/>
                    <a:pt x="11872" y="12748"/>
                    <a:pt x="12191" y="13040"/>
                  </a:cubicBezTo>
                  <a:cubicBezTo>
                    <a:pt x="13221" y="13988"/>
                    <a:pt x="14259" y="14927"/>
                    <a:pt x="15306" y="15857"/>
                  </a:cubicBezTo>
                  <a:cubicBezTo>
                    <a:pt x="11241" y="19073"/>
                    <a:pt x="6100" y="21248"/>
                    <a:pt x="887" y="21509"/>
                  </a:cubicBezTo>
                  <a:cubicBezTo>
                    <a:pt x="562" y="21527"/>
                    <a:pt x="575" y="22019"/>
                    <a:pt x="895" y="22019"/>
                  </a:cubicBezTo>
                  <a:cubicBezTo>
                    <a:pt x="898" y="22019"/>
                    <a:pt x="901" y="22019"/>
                    <a:pt x="903" y="22019"/>
                  </a:cubicBezTo>
                  <a:cubicBezTo>
                    <a:pt x="3701" y="21942"/>
                    <a:pt x="6367" y="21549"/>
                    <a:pt x="8995" y="20548"/>
                  </a:cubicBezTo>
                  <a:cubicBezTo>
                    <a:pt x="9613" y="20311"/>
                    <a:pt x="10222" y="20052"/>
                    <a:pt x="10820" y="19768"/>
                  </a:cubicBezTo>
                  <a:lnTo>
                    <a:pt x="10820" y="19768"/>
                  </a:lnTo>
                  <a:cubicBezTo>
                    <a:pt x="10570" y="20592"/>
                    <a:pt x="10260" y="21398"/>
                    <a:pt x="9858" y="22162"/>
                  </a:cubicBezTo>
                  <a:cubicBezTo>
                    <a:pt x="9611" y="22632"/>
                    <a:pt x="9340" y="23089"/>
                    <a:pt x="9047" y="23531"/>
                  </a:cubicBezTo>
                  <a:cubicBezTo>
                    <a:pt x="8743" y="23990"/>
                    <a:pt x="8334" y="24426"/>
                    <a:pt x="8125" y="24936"/>
                  </a:cubicBezTo>
                  <a:cubicBezTo>
                    <a:pt x="8043" y="25139"/>
                    <a:pt x="8182" y="25331"/>
                    <a:pt x="8370" y="25331"/>
                  </a:cubicBezTo>
                  <a:cubicBezTo>
                    <a:pt x="8414" y="25331"/>
                    <a:pt x="8462" y="25320"/>
                    <a:pt x="8510" y="25296"/>
                  </a:cubicBezTo>
                  <a:cubicBezTo>
                    <a:pt x="9473" y="24803"/>
                    <a:pt x="10202" y="23523"/>
                    <a:pt x="10691" y="22600"/>
                  </a:cubicBezTo>
                  <a:cubicBezTo>
                    <a:pt x="11252" y="21541"/>
                    <a:pt x="11658" y="20421"/>
                    <a:pt x="11864" y="19243"/>
                  </a:cubicBezTo>
                  <a:cubicBezTo>
                    <a:pt x="13270" y="18492"/>
                    <a:pt x="14598" y="17601"/>
                    <a:pt x="15825" y="16583"/>
                  </a:cubicBezTo>
                  <a:cubicBezTo>
                    <a:pt x="15867" y="17006"/>
                    <a:pt x="15987" y="17439"/>
                    <a:pt x="16034" y="17850"/>
                  </a:cubicBezTo>
                  <a:cubicBezTo>
                    <a:pt x="16221" y="19529"/>
                    <a:pt x="16116" y="21227"/>
                    <a:pt x="15725" y="22870"/>
                  </a:cubicBezTo>
                  <a:cubicBezTo>
                    <a:pt x="15195" y="25114"/>
                    <a:pt x="14074" y="26980"/>
                    <a:pt x="12975" y="28972"/>
                  </a:cubicBezTo>
                  <a:cubicBezTo>
                    <a:pt x="12883" y="29139"/>
                    <a:pt x="13021" y="29273"/>
                    <a:pt x="13169" y="29273"/>
                  </a:cubicBezTo>
                  <a:cubicBezTo>
                    <a:pt x="13222" y="29273"/>
                    <a:pt x="13276" y="29256"/>
                    <a:pt x="13321" y="29217"/>
                  </a:cubicBezTo>
                  <a:cubicBezTo>
                    <a:pt x="14933" y="27852"/>
                    <a:pt x="15918" y="25728"/>
                    <a:pt x="16477" y="23677"/>
                  </a:cubicBezTo>
                  <a:cubicBezTo>
                    <a:pt x="17395" y="23933"/>
                    <a:pt x="18170" y="24351"/>
                    <a:pt x="18899" y="25020"/>
                  </a:cubicBezTo>
                  <a:cubicBezTo>
                    <a:pt x="19308" y="25394"/>
                    <a:pt x="19683" y="25799"/>
                    <a:pt x="20052" y="26210"/>
                  </a:cubicBezTo>
                  <a:cubicBezTo>
                    <a:pt x="20397" y="26593"/>
                    <a:pt x="20727" y="27046"/>
                    <a:pt x="21192" y="27283"/>
                  </a:cubicBezTo>
                  <a:cubicBezTo>
                    <a:pt x="21217" y="27295"/>
                    <a:pt x="21242" y="27301"/>
                    <a:pt x="21265" y="27301"/>
                  </a:cubicBezTo>
                  <a:cubicBezTo>
                    <a:pt x="21360" y="27301"/>
                    <a:pt x="21430" y="27203"/>
                    <a:pt x="21412" y="27102"/>
                  </a:cubicBezTo>
                  <a:cubicBezTo>
                    <a:pt x="21225" y="26015"/>
                    <a:pt x="20087" y="24838"/>
                    <a:pt x="19278" y="24136"/>
                  </a:cubicBezTo>
                  <a:cubicBezTo>
                    <a:pt x="18554" y="23507"/>
                    <a:pt x="17661" y="22941"/>
                    <a:pt x="16705" y="22738"/>
                  </a:cubicBezTo>
                  <a:cubicBezTo>
                    <a:pt x="16931" y="21676"/>
                    <a:pt x="17048" y="20592"/>
                    <a:pt x="17052" y="19506"/>
                  </a:cubicBezTo>
                  <a:cubicBezTo>
                    <a:pt x="17054" y="18877"/>
                    <a:pt x="17016" y="18247"/>
                    <a:pt x="16938" y="17622"/>
                  </a:cubicBezTo>
                  <a:cubicBezTo>
                    <a:pt x="16922" y="17502"/>
                    <a:pt x="16908" y="17379"/>
                    <a:pt x="16893" y="17256"/>
                  </a:cubicBezTo>
                  <a:lnTo>
                    <a:pt x="16893" y="17256"/>
                  </a:lnTo>
                  <a:cubicBezTo>
                    <a:pt x="19528" y="19557"/>
                    <a:pt x="22215" y="21799"/>
                    <a:pt x="24951" y="23982"/>
                  </a:cubicBezTo>
                  <a:cubicBezTo>
                    <a:pt x="27476" y="25992"/>
                    <a:pt x="30039" y="27951"/>
                    <a:pt x="32642" y="29861"/>
                  </a:cubicBezTo>
                  <a:cubicBezTo>
                    <a:pt x="32743" y="29935"/>
                    <a:pt x="32851" y="29967"/>
                    <a:pt x="32956" y="29967"/>
                  </a:cubicBezTo>
                  <a:cubicBezTo>
                    <a:pt x="33385" y="29967"/>
                    <a:pt x="33753" y="29433"/>
                    <a:pt x="33332" y="29123"/>
                  </a:cubicBezTo>
                  <a:cubicBezTo>
                    <a:pt x="27663" y="24958"/>
                    <a:pt x="22168" y="20563"/>
                    <a:pt x="16852" y="15938"/>
                  </a:cubicBezTo>
                  <a:cubicBezTo>
                    <a:pt x="16902" y="15870"/>
                    <a:pt x="16951" y="15800"/>
                    <a:pt x="16999" y="15730"/>
                  </a:cubicBezTo>
                  <a:cubicBezTo>
                    <a:pt x="17925" y="16135"/>
                    <a:pt x="19109" y="16182"/>
                    <a:pt x="20093" y="16215"/>
                  </a:cubicBezTo>
                  <a:cubicBezTo>
                    <a:pt x="20256" y="16221"/>
                    <a:pt x="20420" y="16224"/>
                    <a:pt x="20583" y="16224"/>
                  </a:cubicBezTo>
                  <a:cubicBezTo>
                    <a:pt x="21565" y="16224"/>
                    <a:pt x="22545" y="16122"/>
                    <a:pt x="23511" y="15949"/>
                  </a:cubicBezTo>
                  <a:cubicBezTo>
                    <a:pt x="24643" y="15744"/>
                    <a:pt x="25751" y="15413"/>
                    <a:pt x="26822" y="14997"/>
                  </a:cubicBezTo>
                  <a:cubicBezTo>
                    <a:pt x="27347" y="14793"/>
                    <a:pt x="27851" y="14542"/>
                    <a:pt x="28348" y="14278"/>
                  </a:cubicBezTo>
                  <a:cubicBezTo>
                    <a:pt x="28825" y="14024"/>
                    <a:pt x="29424" y="13740"/>
                    <a:pt x="29764" y="13310"/>
                  </a:cubicBezTo>
                  <a:cubicBezTo>
                    <a:pt x="29842" y="13211"/>
                    <a:pt x="29798" y="13026"/>
                    <a:pt x="29656" y="13026"/>
                  </a:cubicBezTo>
                  <a:cubicBezTo>
                    <a:pt x="29649" y="13026"/>
                    <a:pt x="29642" y="13026"/>
                    <a:pt x="29635" y="13027"/>
                  </a:cubicBezTo>
                  <a:cubicBezTo>
                    <a:pt x="29151" y="13082"/>
                    <a:pt x="28673" y="13340"/>
                    <a:pt x="28226" y="13524"/>
                  </a:cubicBezTo>
                  <a:cubicBezTo>
                    <a:pt x="27740" y="13724"/>
                    <a:pt x="27245" y="13895"/>
                    <a:pt x="26752" y="14075"/>
                  </a:cubicBezTo>
                  <a:cubicBezTo>
                    <a:pt x="25700" y="14461"/>
                    <a:pt x="24631" y="14772"/>
                    <a:pt x="23530" y="14986"/>
                  </a:cubicBezTo>
                  <a:cubicBezTo>
                    <a:pt x="23515" y="14989"/>
                    <a:pt x="23501" y="14991"/>
                    <a:pt x="23485" y="14993"/>
                  </a:cubicBezTo>
                  <a:cubicBezTo>
                    <a:pt x="23364" y="13755"/>
                    <a:pt x="23419" y="12505"/>
                    <a:pt x="23681" y="11284"/>
                  </a:cubicBezTo>
                  <a:cubicBezTo>
                    <a:pt x="23819" y="10647"/>
                    <a:pt x="23995" y="10020"/>
                    <a:pt x="24211" y="9404"/>
                  </a:cubicBezTo>
                  <a:cubicBezTo>
                    <a:pt x="24445" y="8738"/>
                    <a:pt x="24655" y="7987"/>
                    <a:pt x="24949" y="7349"/>
                  </a:cubicBezTo>
                  <a:cubicBezTo>
                    <a:pt x="24979" y="7283"/>
                    <a:pt x="24923" y="7213"/>
                    <a:pt x="24864" y="7213"/>
                  </a:cubicBezTo>
                  <a:cubicBezTo>
                    <a:pt x="24842" y="7213"/>
                    <a:pt x="24820" y="7222"/>
                    <a:pt x="24802" y="7244"/>
                  </a:cubicBezTo>
                  <a:cubicBezTo>
                    <a:pt x="24324" y="7809"/>
                    <a:pt x="23893" y="8263"/>
                    <a:pt x="23566" y="8948"/>
                  </a:cubicBezTo>
                  <a:cubicBezTo>
                    <a:pt x="23252" y="9600"/>
                    <a:pt x="23008" y="10284"/>
                    <a:pt x="22837" y="10987"/>
                  </a:cubicBezTo>
                  <a:cubicBezTo>
                    <a:pt x="22509" y="12347"/>
                    <a:pt x="22424" y="13750"/>
                    <a:pt x="22571" y="15140"/>
                  </a:cubicBezTo>
                  <a:cubicBezTo>
                    <a:pt x="21917" y="15227"/>
                    <a:pt x="21258" y="15269"/>
                    <a:pt x="20599" y="15269"/>
                  </a:cubicBezTo>
                  <a:cubicBezTo>
                    <a:pt x="20484" y="15269"/>
                    <a:pt x="20370" y="15268"/>
                    <a:pt x="20256" y="15266"/>
                  </a:cubicBezTo>
                  <a:cubicBezTo>
                    <a:pt x="19322" y="15243"/>
                    <a:pt x="18428" y="15006"/>
                    <a:pt x="17517" y="14893"/>
                  </a:cubicBezTo>
                  <a:cubicBezTo>
                    <a:pt x="17945" y="14137"/>
                    <a:pt x="18307" y="13334"/>
                    <a:pt x="18648" y="12554"/>
                  </a:cubicBezTo>
                  <a:cubicBezTo>
                    <a:pt x="19213" y="11268"/>
                    <a:pt x="19686" y="9942"/>
                    <a:pt x="20061" y="8587"/>
                  </a:cubicBezTo>
                  <a:cubicBezTo>
                    <a:pt x="20806" y="5888"/>
                    <a:pt x="21289" y="2985"/>
                    <a:pt x="20900" y="190"/>
                  </a:cubicBezTo>
                  <a:cubicBezTo>
                    <a:pt x="20883" y="75"/>
                    <a:pt x="20769" y="0"/>
                    <a:pt x="20668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4946600" y="2645850"/>
              <a:ext cx="304400" cy="244675"/>
            </a:xfrm>
            <a:custGeom>
              <a:avLst/>
              <a:gdLst/>
              <a:ahLst/>
              <a:cxnLst/>
              <a:rect l="l" t="t" r="r" b="b"/>
              <a:pathLst>
                <a:path w="12176" h="9787" extrusionOk="0">
                  <a:moveTo>
                    <a:pt x="6538" y="0"/>
                  </a:moveTo>
                  <a:cubicBezTo>
                    <a:pt x="6482" y="0"/>
                    <a:pt x="6426" y="3"/>
                    <a:pt x="6370" y="8"/>
                  </a:cubicBezTo>
                  <a:cubicBezTo>
                    <a:pt x="5261" y="118"/>
                    <a:pt x="4373" y="1197"/>
                    <a:pt x="4364" y="2311"/>
                  </a:cubicBezTo>
                  <a:cubicBezTo>
                    <a:pt x="4081" y="1868"/>
                    <a:pt x="3552" y="1634"/>
                    <a:pt x="3024" y="1634"/>
                  </a:cubicBezTo>
                  <a:cubicBezTo>
                    <a:pt x="2851" y="1634"/>
                    <a:pt x="2679" y="1659"/>
                    <a:pt x="2515" y="1710"/>
                  </a:cubicBezTo>
                  <a:cubicBezTo>
                    <a:pt x="1849" y="1917"/>
                    <a:pt x="1338" y="2486"/>
                    <a:pt x="1081" y="3135"/>
                  </a:cubicBezTo>
                  <a:cubicBezTo>
                    <a:pt x="1" y="5863"/>
                    <a:pt x="2710" y="8022"/>
                    <a:pt x="4738" y="9250"/>
                  </a:cubicBezTo>
                  <a:cubicBezTo>
                    <a:pt x="5358" y="9625"/>
                    <a:pt x="5918" y="9787"/>
                    <a:pt x="6435" y="9787"/>
                  </a:cubicBezTo>
                  <a:cubicBezTo>
                    <a:pt x="7833" y="9787"/>
                    <a:pt x="8920" y="8604"/>
                    <a:pt x="10046" y="7266"/>
                  </a:cubicBezTo>
                  <a:cubicBezTo>
                    <a:pt x="10609" y="6597"/>
                    <a:pt x="11228" y="5959"/>
                    <a:pt x="11628" y="5181"/>
                  </a:cubicBezTo>
                  <a:cubicBezTo>
                    <a:pt x="12028" y="4404"/>
                    <a:pt x="12176" y="3434"/>
                    <a:pt x="11761" y="2664"/>
                  </a:cubicBezTo>
                  <a:cubicBezTo>
                    <a:pt x="11391" y="1979"/>
                    <a:pt x="10615" y="1622"/>
                    <a:pt x="9834" y="1622"/>
                  </a:cubicBezTo>
                  <a:cubicBezTo>
                    <a:pt x="9375" y="1622"/>
                    <a:pt x="8913" y="1746"/>
                    <a:pt x="8532" y="2000"/>
                  </a:cubicBezTo>
                  <a:cubicBezTo>
                    <a:pt x="8599" y="945"/>
                    <a:pt x="7589" y="0"/>
                    <a:pt x="6538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4808375" y="3184575"/>
              <a:ext cx="266600" cy="279900"/>
            </a:xfrm>
            <a:custGeom>
              <a:avLst/>
              <a:gdLst/>
              <a:ahLst/>
              <a:cxnLst/>
              <a:rect l="l" t="t" r="r" b="b"/>
              <a:pathLst>
                <a:path w="10664" h="11196" extrusionOk="0">
                  <a:moveTo>
                    <a:pt x="4387" y="0"/>
                  </a:moveTo>
                  <a:cubicBezTo>
                    <a:pt x="4190" y="0"/>
                    <a:pt x="3993" y="27"/>
                    <a:pt x="3801" y="85"/>
                  </a:cubicBezTo>
                  <a:cubicBezTo>
                    <a:pt x="2617" y="442"/>
                    <a:pt x="2037" y="1968"/>
                    <a:pt x="2502" y="3114"/>
                  </a:cubicBezTo>
                  <a:cubicBezTo>
                    <a:pt x="2362" y="3076"/>
                    <a:pt x="2221" y="3058"/>
                    <a:pt x="2080" y="3058"/>
                  </a:cubicBezTo>
                  <a:cubicBezTo>
                    <a:pt x="1135" y="3058"/>
                    <a:pt x="216" y="3867"/>
                    <a:pt x="116" y="4832"/>
                  </a:cubicBezTo>
                  <a:cubicBezTo>
                    <a:pt x="1" y="5941"/>
                    <a:pt x="879" y="7026"/>
                    <a:pt x="1968" y="7259"/>
                  </a:cubicBezTo>
                  <a:cubicBezTo>
                    <a:pt x="1318" y="7509"/>
                    <a:pt x="937" y="8257"/>
                    <a:pt x="1007" y="8949"/>
                  </a:cubicBezTo>
                  <a:cubicBezTo>
                    <a:pt x="1076" y="9643"/>
                    <a:pt x="1531" y="10259"/>
                    <a:pt x="2114" y="10640"/>
                  </a:cubicBezTo>
                  <a:cubicBezTo>
                    <a:pt x="2712" y="11031"/>
                    <a:pt x="3321" y="11196"/>
                    <a:pt x="3925" y="11196"/>
                  </a:cubicBezTo>
                  <a:cubicBezTo>
                    <a:pt x="5802" y="11196"/>
                    <a:pt x="7621" y="9605"/>
                    <a:pt x="8840" y="8289"/>
                  </a:cubicBezTo>
                  <a:cubicBezTo>
                    <a:pt x="10664" y="6320"/>
                    <a:pt x="9450" y="4570"/>
                    <a:pt x="7964" y="2690"/>
                  </a:cubicBezTo>
                  <a:cubicBezTo>
                    <a:pt x="7423" y="2004"/>
                    <a:pt x="6922" y="1269"/>
                    <a:pt x="6241" y="722"/>
                  </a:cubicBezTo>
                  <a:cubicBezTo>
                    <a:pt x="5716" y="300"/>
                    <a:pt x="5049" y="0"/>
                    <a:pt x="4387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5212400" y="2886575"/>
              <a:ext cx="310350" cy="241275"/>
            </a:xfrm>
            <a:custGeom>
              <a:avLst/>
              <a:gdLst/>
              <a:ahLst/>
              <a:cxnLst/>
              <a:rect l="l" t="t" r="r" b="b"/>
              <a:pathLst>
                <a:path w="12414" h="9651" extrusionOk="0">
                  <a:moveTo>
                    <a:pt x="7222" y="0"/>
                  </a:moveTo>
                  <a:cubicBezTo>
                    <a:pt x="6186" y="0"/>
                    <a:pt x="5212" y="835"/>
                    <a:pt x="4992" y="1859"/>
                  </a:cubicBezTo>
                  <a:cubicBezTo>
                    <a:pt x="4762" y="1259"/>
                    <a:pt x="4108" y="888"/>
                    <a:pt x="3465" y="888"/>
                  </a:cubicBezTo>
                  <a:cubicBezTo>
                    <a:pt x="3411" y="888"/>
                    <a:pt x="3357" y="891"/>
                    <a:pt x="3303" y="896"/>
                  </a:cubicBezTo>
                  <a:cubicBezTo>
                    <a:pt x="2609" y="964"/>
                    <a:pt x="1992" y="1418"/>
                    <a:pt x="1610" y="2001"/>
                  </a:cubicBezTo>
                  <a:cubicBezTo>
                    <a:pt x="0" y="4454"/>
                    <a:pt x="2215" y="7116"/>
                    <a:pt x="3952" y="8730"/>
                  </a:cubicBezTo>
                  <a:cubicBezTo>
                    <a:pt x="4659" y="9387"/>
                    <a:pt x="5338" y="9651"/>
                    <a:pt x="6006" y="9651"/>
                  </a:cubicBezTo>
                  <a:cubicBezTo>
                    <a:pt x="7195" y="9651"/>
                    <a:pt x="8346" y="8813"/>
                    <a:pt x="9552" y="7862"/>
                  </a:cubicBezTo>
                  <a:cubicBezTo>
                    <a:pt x="10238" y="7321"/>
                    <a:pt x="10975" y="6822"/>
                    <a:pt x="11523" y="6141"/>
                  </a:cubicBezTo>
                  <a:cubicBezTo>
                    <a:pt x="12072" y="5460"/>
                    <a:pt x="12414" y="4541"/>
                    <a:pt x="12163" y="3703"/>
                  </a:cubicBezTo>
                  <a:cubicBezTo>
                    <a:pt x="11891" y="2794"/>
                    <a:pt x="10929" y="2240"/>
                    <a:pt x="9979" y="2240"/>
                  </a:cubicBezTo>
                  <a:cubicBezTo>
                    <a:pt x="9690" y="2240"/>
                    <a:pt x="9403" y="2291"/>
                    <a:pt x="9136" y="2398"/>
                  </a:cubicBezTo>
                  <a:cubicBezTo>
                    <a:pt x="9431" y="1324"/>
                    <a:pt x="8529" y="127"/>
                    <a:pt x="7421" y="11"/>
                  </a:cubicBezTo>
                  <a:cubicBezTo>
                    <a:pt x="7355" y="4"/>
                    <a:pt x="7288" y="0"/>
                    <a:pt x="7222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4766825" y="2885925"/>
              <a:ext cx="266425" cy="280350"/>
            </a:xfrm>
            <a:custGeom>
              <a:avLst/>
              <a:gdLst/>
              <a:ahLst/>
              <a:cxnLst/>
              <a:rect l="l" t="t" r="r" b="b"/>
              <a:pathLst>
                <a:path w="10657" h="11214" extrusionOk="0">
                  <a:moveTo>
                    <a:pt x="4060" y="0"/>
                  </a:moveTo>
                  <a:cubicBezTo>
                    <a:pt x="3797" y="0"/>
                    <a:pt x="3538" y="44"/>
                    <a:pt x="3290" y="142"/>
                  </a:cubicBezTo>
                  <a:cubicBezTo>
                    <a:pt x="2140" y="599"/>
                    <a:pt x="1691" y="2168"/>
                    <a:pt x="2252" y="3271"/>
                  </a:cubicBezTo>
                  <a:cubicBezTo>
                    <a:pt x="2157" y="3253"/>
                    <a:pt x="2062" y="3245"/>
                    <a:pt x="1967" y="3245"/>
                  </a:cubicBezTo>
                  <a:cubicBezTo>
                    <a:pt x="971" y="3245"/>
                    <a:pt x="40" y="4168"/>
                    <a:pt x="21" y="5186"/>
                  </a:cubicBezTo>
                  <a:cubicBezTo>
                    <a:pt x="0" y="6299"/>
                    <a:pt x="967" y="7307"/>
                    <a:pt x="2072" y="7446"/>
                  </a:cubicBezTo>
                  <a:cubicBezTo>
                    <a:pt x="1446" y="7750"/>
                    <a:pt x="1131" y="8528"/>
                    <a:pt x="1260" y="9213"/>
                  </a:cubicBezTo>
                  <a:cubicBezTo>
                    <a:pt x="1387" y="9897"/>
                    <a:pt x="1894" y="10472"/>
                    <a:pt x="2507" y="10802"/>
                  </a:cubicBezTo>
                  <a:cubicBezTo>
                    <a:pt x="3040" y="11089"/>
                    <a:pt x="3567" y="11214"/>
                    <a:pt x="4082" y="11214"/>
                  </a:cubicBezTo>
                  <a:cubicBezTo>
                    <a:pt x="6062" y="11214"/>
                    <a:pt x="7852" y="9372"/>
                    <a:pt x="9008" y="7887"/>
                  </a:cubicBezTo>
                  <a:cubicBezTo>
                    <a:pt x="10657" y="5770"/>
                    <a:pt x="9300" y="4130"/>
                    <a:pt x="7659" y="2384"/>
                  </a:cubicBezTo>
                  <a:cubicBezTo>
                    <a:pt x="7061" y="1746"/>
                    <a:pt x="6500" y="1056"/>
                    <a:pt x="5775" y="568"/>
                  </a:cubicBezTo>
                  <a:cubicBezTo>
                    <a:pt x="5269" y="230"/>
                    <a:pt x="4658" y="0"/>
                    <a:pt x="4060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5403925" y="3281725"/>
              <a:ext cx="263725" cy="241000"/>
            </a:xfrm>
            <a:custGeom>
              <a:avLst/>
              <a:gdLst/>
              <a:ahLst/>
              <a:cxnLst/>
              <a:rect l="l" t="t" r="r" b="b"/>
              <a:pathLst>
                <a:path w="10549" h="9640" extrusionOk="0">
                  <a:moveTo>
                    <a:pt x="3654" y="0"/>
                  </a:moveTo>
                  <a:cubicBezTo>
                    <a:pt x="3355" y="0"/>
                    <a:pt x="3053" y="54"/>
                    <a:pt x="2771" y="152"/>
                  </a:cubicBezTo>
                  <a:cubicBezTo>
                    <a:pt x="0" y="1119"/>
                    <a:pt x="137" y="4580"/>
                    <a:pt x="535" y="6917"/>
                  </a:cubicBezTo>
                  <a:cubicBezTo>
                    <a:pt x="953" y="9375"/>
                    <a:pt x="2816" y="9640"/>
                    <a:pt x="4999" y="9640"/>
                  </a:cubicBezTo>
                  <a:cubicBezTo>
                    <a:pt x="5166" y="9640"/>
                    <a:pt x="5336" y="9638"/>
                    <a:pt x="5506" y="9636"/>
                  </a:cubicBezTo>
                  <a:cubicBezTo>
                    <a:pt x="5637" y="9634"/>
                    <a:pt x="5768" y="9634"/>
                    <a:pt x="5899" y="9634"/>
                  </a:cubicBezTo>
                  <a:cubicBezTo>
                    <a:pt x="5985" y="9634"/>
                    <a:pt x="6072" y="9634"/>
                    <a:pt x="6158" y="9634"/>
                  </a:cubicBezTo>
                  <a:cubicBezTo>
                    <a:pt x="6819" y="9634"/>
                    <a:pt x="7479" y="9625"/>
                    <a:pt x="8118" y="9469"/>
                  </a:cubicBezTo>
                  <a:cubicBezTo>
                    <a:pt x="8968" y="9264"/>
                    <a:pt x="9799" y="8741"/>
                    <a:pt x="10110" y="7924"/>
                  </a:cubicBezTo>
                  <a:cubicBezTo>
                    <a:pt x="10549" y="6768"/>
                    <a:pt x="9692" y="5377"/>
                    <a:pt x="8501" y="5047"/>
                  </a:cubicBezTo>
                  <a:cubicBezTo>
                    <a:pt x="9389" y="4374"/>
                    <a:pt x="9402" y="2875"/>
                    <a:pt x="8593" y="2108"/>
                  </a:cubicBezTo>
                  <a:cubicBezTo>
                    <a:pt x="8192" y="1728"/>
                    <a:pt x="7647" y="1544"/>
                    <a:pt x="7095" y="1544"/>
                  </a:cubicBezTo>
                  <a:cubicBezTo>
                    <a:pt x="6535" y="1544"/>
                    <a:pt x="5969" y="1733"/>
                    <a:pt x="5541" y="2097"/>
                  </a:cubicBezTo>
                  <a:cubicBezTo>
                    <a:pt x="5739" y="1429"/>
                    <a:pt x="5378" y="672"/>
                    <a:pt x="4786" y="305"/>
                  </a:cubicBezTo>
                  <a:cubicBezTo>
                    <a:pt x="4449" y="95"/>
                    <a:pt x="4053" y="0"/>
                    <a:pt x="3654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4681850" y="2613475"/>
              <a:ext cx="252850" cy="263775"/>
            </a:xfrm>
            <a:custGeom>
              <a:avLst/>
              <a:gdLst/>
              <a:ahLst/>
              <a:cxnLst/>
              <a:rect l="l" t="t" r="r" b="b"/>
              <a:pathLst>
                <a:path w="10114" h="10551" extrusionOk="0">
                  <a:moveTo>
                    <a:pt x="6139" y="0"/>
                  </a:moveTo>
                  <a:cubicBezTo>
                    <a:pt x="4997" y="0"/>
                    <a:pt x="3980" y="1097"/>
                    <a:pt x="3944" y="2259"/>
                  </a:cubicBezTo>
                  <a:cubicBezTo>
                    <a:pt x="3631" y="2004"/>
                    <a:pt x="3239" y="1886"/>
                    <a:pt x="2841" y="1886"/>
                  </a:cubicBezTo>
                  <a:cubicBezTo>
                    <a:pt x="2141" y="1886"/>
                    <a:pt x="1421" y="2249"/>
                    <a:pt x="1068" y="2865"/>
                  </a:cubicBezTo>
                  <a:cubicBezTo>
                    <a:pt x="514" y="3833"/>
                    <a:pt x="878" y="5180"/>
                    <a:pt x="1781" y="5834"/>
                  </a:cubicBezTo>
                  <a:cubicBezTo>
                    <a:pt x="1760" y="5833"/>
                    <a:pt x="1739" y="5832"/>
                    <a:pt x="1718" y="5832"/>
                  </a:cubicBezTo>
                  <a:cubicBezTo>
                    <a:pt x="1046" y="5832"/>
                    <a:pt x="429" y="6350"/>
                    <a:pt x="218" y="6993"/>
                  </a:cubicBezTo>
                  <a:cubicBezTo>
                    <a:pt x="1" y="7654"/>
                    <a:pt x="169" y="8402"/>
                    <a:pt x="548" y="8986"/>
                  </a:cubicBezTo>
                  <a:cubicBezTo>
                    <a:pt x="1302" y="10150"/>
                    <a:pt x="2443" y="10550"/>
                    <a:pt x="3666" y="10550"/>
                  </a:cubicBezTo>
                  <a:cubicBezTo>
                    <a:pt x="5032" y="10550"/>
                    <a:pt x="6502" y="10051"/>
                    <a:pt x="7650" y="9555"/>
                  </a:cubicBezTo>
                  <a:cubicBezTo>
                    <a:pt x="10114" y="8490"/>
                    <a:pt x="9712" y="6400"/>
                    <a:pt x="9113" y="4080"/>
                  </a:cubicBezTo>
                  <a:cubicBezTo>
                    <a:pt x="8894" y="3234"/>
                    <a:pt x="8734" y="2359"/>
                    <a:pt x="8332" y="1582"/>
                  </a:cubicBezTo>
                  <a:cubicBezTo>
                    <a:pt x="7930" y="805"/>
                    <a:pt x="7226" y="121"/>
                    <a:pt x="6358" y="14"/>
                  </a:cubicBezTo>
                  <a:cubicBezTo>
                    <a:pt x="6285" y="4"/>
                    <a:pt x="6212" y="0"/>
                    <a:pt x="6139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4773675" y="2727225"/>
              <a:ext cx="791425" cy="1042375"/>
            </a:xfrm>
            <a:custGeom>
              <a:avLst/>
              <a:gdLst/>
              <a:ahLst/>
              <a:cxnLst/>
              <a:rect l="l" t="t" r="r" b="b"/>
              <a:pathLst>
                <a:path w="31657" h="41695" extrusionOk="0">
                  <a:moveTo>
                    <a:pt x="267" y="1"/>
                  </a:moveTo>
                  <a:cubicBezTo>
                    <a:pt x="115" y="1"/>
                    <a:pt x="0" y="220"/>
                    <a:pt x="156" y="314"/>
                  </a:cubicBezTo>
                  <a:cubicBezTo>
                    <a:pt x="2896" y="1994"/>
                    <a:pt x="5283" y="4150"/>
                    <a:pt x="7459" y="6501"/>
                  </a:cubicBezTo>
                  <a:cubicBezTo>
                    <a:pt x="8900" y="8058"/>
                    <a:pt x="10274" y="9673"/>
                    <a:pt x="11582" y="11349"/>
                  </a:cubicBezTo>
                  <a:cubicBezTo>
                    <a:pt x="10963" y="11435"/>
                    <a:pt x="10347" y="11652"/>
                    <a:pt x="9731" y="11749"/>
                  </a:cubicBezTo>
                  <a:cubicBezTo>
                    <a:pt x="9005" y="11863"/>
                    <a:pt x="8269" y="11923"/>
                    <a:pt x="7534" y="11943"/>
                  </a:cubicBezTo>
                  <a:cubicBezTo>
                    <a:pt x="7403" y="11947"/>
                    <a:pt x="7272" y="11949"/>
                    <a:pt x="7140" y="11949"/>
                  </a:cubicBezTo>
                  <a:cubicBezTo>
                    <a:pt x="6543" y="11949"/>
                    <a:pt x="5946" y="11912"/>
                    <a:pt x="5354" y="11840"/>
                  </a:cubicBezTo>
                  <a:cubicBezTo>
                    <a:pt x="5000" y="11797"/>
                    <a:pt x="4649" y="11741"/>
                    <a:pt x="4297" y="11686"/>
                  </a:cubicBezTo>
                  <a:cubicBezTo>
                    <a:pt x="3916" y="11626"/>
                    <a:pt x="3551" y="11613"/>
                    <a:pt x="3170" y="11578"/>
                  </a:cubicBezTo>
                  <a:cubicBezTo>
                    <a:pt x="3164" y="11578"/>
                    <a:pt x="3159" y="11578"/>
                    <a:pt x="3153" y="11578"/>
                  </a:cubicBezTo>
                  <a:cubicBezTo>
                    <a:pt x="2998" y="11578"/>
                    <a:pt x="2954" y="11788"/>
                    <a:pt x="3097" y="11858"/>
                  </a:cubicBezTo>
                  <a:cubicBezTo>
                    <a:pt x="3451" y="12035"/>
                    <a:pt x="3752" y="12187"/>
                    <a:pt x="4139" y="12291"/>
                  </a:cubicBezTo>
                  <a:cubicBezTo>
                    <a:pt x="4487" y="12381"/>
                    <a:pt x="4840" y="12454"/>
                    <a:pt x="5195" y="12509"/>
                  </a:cubicBezTo>
                  <a:cubicBezTo>
                    <a:pt x="5969" y="12631"/>
                    <a:pt x="6750" y="12694"/>
                    <a:pt x="7533" y="12699"/>
                  </a:cubicBezTo>
                  <a:cubicBezTo>
                    <a:pt x="7561" y="12699"/>
                    <a:pt x="7590" y="12699"/>
                    <a:pt x="7618" y="12699"/>
                  </a:cubicBezTo>
                  <a:cubicBezTo>
                    <a:pt x="8336" y="12699"/>
                    <a:pt x="9051" y="12646"/>
                    <a:pt x="9761" y="12540"/>
                  </a:cubicBezTo>
                  <a:cubicBezTo>
                    <a:pt x="10480" y="12433"/>
                    <a:pt x="11350" y="12340"/>
                    <a:pt x="11994" y="11986"/>
                  </a:cubicBezTo>
                  <a:cubicBezTo>
                    <a:pt x="12013" y="11975"/>
                    <a:pt x="12031" y="11963"/>
                    <a:pt x="12048" y="11949"/>
                  </a:cubicBezTo>
                  <a:cubicBezTo>
                    <a:pt x="12562" y="12620"/>
                    <a:pt x="13067" y="13298"/>
                    <a:pt x="13560" y="13985"/>
                  </a:cubicBezTo>
                  <a:cubicBezTo>
                    <a:pt x="15699" y="16963"/>
                    <a:pt x="17619" y="20091"/>
                    <a:pt x="19307" y="23346"/>
                  </a:cubicBezTo>
                  <a:cubicBezTo>
                    <a:pt x="18677" y="23370"/>
                    <a:pt x="18020" y="23557"/>
                    <a:pt x="17399" y="23654"/>
                  </a:cubicBezTo>
                  <a:cubicBezTo>
                    <a:pt x="16785" y="23749"/>
                    <a:pt x="16169" y="23837"/>
                    <a:pt x="15554" y="23918"/>
                  </a:cubicBezTo>
                  <a:cubicBezTo>
                    <a:pt x="14293" y="24081"/>
                    <a:pt x="13027" y="24226"/>
                    <a:pt x="11758" y="24291"/>
                  </a:cubicBezTo>
                  <a:cubicBezTo>
                    <a:pt x="11379" y="24311"/>
                    <a:pt x="11000" y="24322"/>
                    <a:pt x="10621" y="24322"/>
                  </a:cubicBezTo>
                  <a:cubicBezTo>
                    <a:pt x="9779" y="24322"/>
                    <a:pt x="8936" y="24268"/>
                    <a:pt x="8103" y="24140"/>
                  </a:cubicBezTo>
                  <a:cubicBezTo>
                    <a:pt x="7491" y="24046"/>
                    <a:pt x="6896" y="23896"/>
                    <a:pt x="6303" y="23718"/>
                  </a:cubicBezTo>
                  <a:cubicBezTo>
                    <a:pt x="5769" y="23557"/>
                    <a:pt x="5190" y="23267"/>
                    <a:pt x="4633" y="23228"/>
                  </a:cubicBezTo>
                  <a:cubicBezTo>
                    <a:pt x="4630" y="23228"/>
                    <a:pt x="4627" y="23228"/>
                    <a:pt x="4625" y="23228"/>
                  </a:cubicBezTo>
                  <a:cubicBezTo>
                    <a:pt x="4524" y="23228"/>
                    <a:pt x="4437" y="23348"/>
                    <a:pt x="4514" y="23435"/>
                  </a:cubicBezTo>
                  <a:cubicBezTo>
                    <a:pt x="4877" y="23848"/>
                    <a:pt x="5492" y="24082"/>
                    <a:pt x="5993" y="24278"/>
                  </a:cubicBezTo>
                  <a:cubicBezTo>
                    <a:pt x="6567" y="24503"/>
                    <a:pt x="7179" y="24660"/>
                    <a:pt x="7783" y="24784"/>
                  </a:cubicBezTo>
                  <a:cubicBezTo>
                    <a:pt x="8736" y="24979"/>
                    <a:pt x="9704" y="25048"/>
                    <a:pt x="10674" y="25048"/>
                  </a:cubicBezTo>
                  <a:cubicBezTo>
                    <a:pt x="10962" y="25048"/>
                    <a:pt x="11250" y="25042"/>
                    <a:pt x="11537" y="25031"/>
                  </a:cubicBezTo>
                  <a:cubicBezTo>
                    <a:pt x="12786" y="24985"/>
                    <a:pt x="14032" y="24852"/>
                    <a:pt x="15272" y="24700"/>
                  </a:cubicBezTo>
                  <a:lnTo>
                    <a:pt x="15272" y="24700"/>
                  </a:lnTo>
                  <a:cubicBezTo>
                    <a:pt x="15166" y="26152"/>
                    <a:pt x="14884" y="27593"/>
                    <a:pt x="14421" y="28973"/>
                  </a:cubicBezTo>
                  <a:cubicBezTo>
                    <a:pt x="14182" y="29684"/>
                    <a:pt x="13889" y="30371"/>
                    <a:pt x="13572" y="31050"/>
                  </a:cubicBezTo>
                  <a:cubicBezTo>
                    <a:pt x="13409" y="31400"/>
                    <a:pt x="13229" y="31739"/>
                    <a:pt x="13055" y="32083"/>
                  </a:cubicBezTo>
                  <a:cubicBezTo>
                    <a:pt x="12881" y="32427"/>
                    <a:pt x="12761" y="32786"/>
                    <a:pt x="12581" y="33121"/>
                  </a:cubicBezTo>
                  <a:cubicBezTo>
                    <a:pt x="12504" y="33265"/>
                    <a:pt x="12636" y="33381"/>
                    <a:pt x="12768" y="33381"/>
                  </a:cubicBezTo>
                  <a:cubicBezTo>
                    <a:pt x="12824" y="33381"/>
                    <a:pt x="12879" y="33361"/>
                    <a:pt x="12920" y="33313"/>
                  </a:cubicBezTo>
                  <a:cubicBezTo>
                    <a:pt x="13174" y="33011"/>
                    <a:pt x="13445" y="32759"/>
                    <a:pt x="13667" y="32429"/>
                  </a:cubicBezTo>
                  <a:cubicBezTo>
                    <a:pt x="13886" y="32104"/>
                    <a:pt x="14075" y="31753"/>
                    <a:pt x="14262" y="31409"/>
                  </a:cubicBezTo>
                  <a:cubicBezTo>
                    <a:pt x="14640" y="30708"/>
                    <a:pt x="14941" y="29962"/>
                    <a:pt x="15200" y="29212"/>
                  </a:cubicBezTo>
                  <a:cubicBezTo>
                    <a:pt x="15708" y="27721"/>
                    <a:pt x="16006" y="26168"/>
                    <a:pt x="16082" y="24595"/>
                  </a:cubicBezTo>
                  <a:cubicBezTo>
                    <a:pt x="16554" y="24532"/>
                    <a:pt x="17024" y="24467"/>
                    <a:pt x="17494" y="24395"/>
                  </a:cubicBezTo>
                  <a:cubicBezTo>
                    <a:pt x="18176" y="24290"/>
                    <a:pt x="18934" y="24245"/>
                    <a:pt x="19582" y="24006"/>
                  </a:cubicBezTo>
                  <a:cubicBezTo>
                    <a:pt x="19599" y="23999"/>
                    <a:pt x="19616" y="23992"/>
                    <a:pt x="19632" y="23983"/>
                  </a:cubicBezTo>
                  <a:cubicBezTo>
                    <a:pt x="20787" y="26260"/>
                    <a:pt x="21827" y="28590"/>
                    <a:pt x="22752" y="30974"/>
                  </a:cubicBezTo>
                  <a:cubicBezTo>
                    <a:pt x="23410" y="32677"/>
                    <a:pt x="24008" y="34400"/>
                    <a:pt x="24542" y="36147"/>
                  </a:cubicBezTo>
                  <a:cubicBezTo>
                    <a:pt x="25078" y="37893"/>
                    <a:pt x="25503" y="39664"/>
                    <a:pt x="25970" y="41430"/>
                  </a:cubicBezTo>
                  <a:cubicBezTo>
                    <a:pt x="26019" y="41615"/>
                    <a:pt x="26172" y="41695"/>
                    <a:pt x="26333" y="41695"/>
                  </a:cubicBezTo>
                  <a:cubicBezTo>
                    <a:pt x="26585" y="41695"/>
                    <a:pt x="26859" y="41502"/>
                    <a:pt x="26803" y="41210"/>
                  </a:cubicBezTo>
                  <a:cubicBezTo>
                    <a:pt x="26266" y="38453"/>
                    <a:pt x="25423" y="35719"/>
                    <a:pt x="24478" y="33061"/>
                  </a:cubicBezTo>
                  <a:cubicBezTo>
                    <a:pt x="25953" y="32196"/>
                    <a:pt x="27323" y="31152"/>
                    <a:pt x="28574" y="29986"/>
                  </a:cubicBezTo>
                  <a:cubicBezTo>
                    <a:pt x="29169" y="29431"/>
                    <a:pt x="29728" y="28839"/>
                    <a:pt x="30249" y="28214"/>
                  </a:cubicBezTo>
                  <a:cubicBezTo>
                    <a:pt x="30769" y="27592"/>
                    <a:pt x="31369" y="26871"/>
                    <a:pt x="31634" y="26094"/>
                  </a:cubicBezTo>
                  <a:cubicBezTo>
                    <a:pt x="31656" y="26029"/>
                    <a:pt x="31606" y="25969"/>
                    <a:pt x="31547" y="25969"/>
                  </a:cubicBezTo>
                  <a:cubicBezTo>
                    <a:pt x="31529" y="25969"/>
                    <a:pt x="31511" y="25974"/>
                    <a:pt x="31493" y="25987"/>
                  </a:cubicBezTo>
                  <a:cubicBezTo>
                    <a:pt x="30861" y="26448"/>
                    <a:pt x="30353" y="27115"/>
                    <a:pt x="29809" y="27674"/>
                  </a:cubicBezTo>
                  <a:cubicBezTo>
                    <a:pt x="29210" y="28290"/>
                    <a:pt x="28598" y="28886"/>
                    <a:pt x="27959" y="29461"/>
                  </a:cubicBezTo>
                  <a:cubicBezTo>
                    <a:pt x="26791" y="30512"/>
                    <a:pt x="25522" y="31430"/>
                    <a:pt x="24189" y="32262"/>
                  </a:cubicBezTo>
                  <a:cubicBezTo>
                    <a:pt x="24130" y="32096"/>
                    <a:pt x="24069" y="31930"/>
                    <a:pt x="24008" y="31765"/>
                  </a:cubicBezTo>
                  <a:cubicBezTo>
                    <a:pt x="22871" y="28693"/>
                    <a:pt x="21540" y="25695"/>
                    <a:pt x="20022" y="22794"/>
                  </a:cubicBezTo>
                  <a:cubicBezTo>
                    <a:pt x="19692" y="22162"/>
                    <a:pt x="19353" y="21535"/>
                    <a:pt x="19006" y="20914"/>
                  </a:cubicBezTo>
                  <a:cubicBezTo>
                    <a:pt x="20508" y="19429"/>
                    <a:pt x="21736" y="17538"/>
                    <a:pt x="22683" y="15673"/>
                  </a:cubicBezTo>
                  <a:cubicBezTo>
                    <a:pt x="23189" y="14673"/>
                    <a:pt x="23635" y="13635"/>
                    <a:pt x="23985" y="12569"/>
                  </a:cubicBezTo>
                  <a:cubicBezTo>
                    <a:pt x="24149" y="12067"/>
                    <a:pt x="24292" y="11554"/>
                    <a:pt x="24412" y="11040"/>
                  </a:cubicBezTo>
                  <a:cubicBezTo>
                    <a:pt x="24534" y="10519"/>
                    <a:pt x="24694" y="9910"/>
                    <a:pt x="24625" y="9374"/>
                  </a:cubicBezTo>
                  <a:cubicBezTo>
                    <a:pt x="24615" y="9290"/>
                    <a:pt x="24527" y="9227"/>
                    <a:pt x="24446" y="9227"/>
                  </a:cubicBezTo>
                  <a:cubicBezTo>
                    <a:pt x="24399" y="9227"/>
                    <a:pt x="24354" y="9247"/>
                    <a:pt x="24327" y="9295"/>
                  </a:cubicBezTo>
                  <a:cubicBezTo>
                    <a:pt x="24076" y="9727"/>
                    <a:pt x="23967" y="10255"/>
                    <a:pt x="23814" y="10729"/>
                  </a:cubicBezTo>
                  <a:cubicBezTo>
                    <a:pt x="23643" y="11251"/>
                    <a:pt x="23472" y="11769"/>
                    <a:pt x="23281" y="12283"/>
                  </a:cubicBezTo>
                  <a:cubicBezTo>
                    <a:pt x="22907" y="13291"/>
                    <a:pt x="22484" y="14275"/>
                    <a:pt x="21983" y="15227"/>
                  </a:cubicBezTo>
                  <a:cubicBezTo>
                    <a:pt x="21478" y="16190"/>
                    <a:pt x="20910" y="17118"/>
                    <a:pt x="20279" y="18005"/>
                  </a:cubicBezTo>
                  <a:cubicBezTo>
                    <a:pt x="19747" y="18751"/>
                    <a:pt x="19150" y="19428"/>
                    <a:pt x="18556" y="20116"/>
                  </a:cubicBezTo>
                  <a:cubicBezTo>
                    <a:pt x="16625" y="16751"/>
                    <a:pt x="14446" y="13531"/>
                    <a:pt x="12025" y="10501"/>
                  </a:cubicBezTo>
                  <a:cubicBezTo>
                    <a:pt x="12824" y="8951"/>
                    <a:pt x="13334" y="7264"/>
                    <a:pt x="13511" y="5527"/>
                  </a:cubicBezTo>
                  <a:cubicBezTo>
                    <a:pt x="13686" y="3821"/>
                    <a:pt x="13641" y="1861"/>
                    <a:pt x="12910" y="277"/>
                  </a:cubicBezTo>
                  <a:cubicBezTo>
                    <a:pt x="12881" y="215"/>
                    <a:pt x="12828" y="187"/>
                    <a:pt x="12775" y="187"/>
                  </a:cubicBezTo>
                  <a:cubicBezTo>
                    <a:pt x="12694" y="187"/>
                    <a:pt x="12615" y="250"/>
                    <a:pt x="12622" y="353"/>
                  </a:cubicBezTo>
                  <a:cubicBezTo>
                    <a:pt x="12684" y="1192"/>
                    <a:pt x="12828" y="2021"/>
                    <a:pt x="12855" y="2863"/>
                  </a:cubicBezTo>
                  <a:cubicBezTo>
                    <a:pt x="12884" y="3742"/>
                    <a:pt x="12857" y="4624"/>
                    <a:pt x="12741" y="5497"/>
                  </a:cubicBezTo>
                  <a:cubicBezTo>
                    <a:pt x="12544" y="6991"/>
                    <a:pt x="12113" y="8446"/>
                    <a:pt x="11463" y="9805"/>
                  </a:cubicBezTo>
                  <a:cubicBezTo>
                    <a:pt x="10596" y="8747"/>
                    <a:pt x="9700" y="7713"/>
                    <a:pt x="8775" y="6703"/>
                  </a:cubicBezTo>
                  <a:cubicBezTo>
                    <a:pt x="6351" y="4061"/>
                    <a:pt x="3722" y="1346"/>
                    <a:pt x="327" y="12"/>
                  </a:cubicBezTo>
                  <a:cubicBezTo>
                    <a:pt x="306" y="4"/>
                    <a:pt x="286" y="1"/>
                    <a:pt x="267" y="1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4732950" y="3252325"/>
              <a:ext cx="841000" cy="920800"/>
            </a:xfrm>
            <a:custGeom>
              <a:avLst/>
              <a:gdLst/>
              <a:ahLst/>
              <a:cxnLst/>
              <a:rect l="l" t="t" r="r" b="b"/>
              <a:pathLst>
                <a:path w="33640" h="36832" extrusionOk="0">
                  <a:moveTo>
                    <a:pt x="6738" y="0"/>
                  </a:moveTo>
                  <a:cubicBezTo>
                    <a:pt x="4307" y="0"/>
                    <a:pt x="1872" y="681"/>
                    <a:pt x="0" y="2207"/>
                  </a:cubicBezTo>
                  <a:cubicBezTo>
                    <a:pt x="3140" y="6942"/>
                    <a:pt x="4623" y="12544"/>
                    <a:pt x="6402" y="17939"/>
                  </a:cubicBezTo>
                  <a:cubicBezTo>
                    <a:pt x="8181" y="23334"/>
                    <a:pt x="10436" y="28820"/>
                    <a:pt x="14654" y="32626"/>
                  </a:cubicBezTo>
                  <a:cubicBezTo>
                    <a:pt x="17113" y="34843"/>
                    <a:pt x="21228" y="36832"/>
                    <a:pt x="24879" y="36832"/>
                  </a:cubicBezTo>
                  <a:cubicBezTo>
                    <a:pt x="27505" y="36832"/>
                    <a:pt x="29892" y="35803"/>
                    <a:pt x="31250" y="33090"/>
                  </a:cubicBezTo>
                  <a:cubicBezTo>
                    <a:pt x="33639" y="28314"/>
                    <a:pt x="31826" y="21682"/>
                    <a:pt x="29747" y="17177"/>
                  </a:cubicBezTo>
                  <a:cubicBezTo>
                    <a:pt x="27107" y="11455"/>
                    <a:pt x="22396" y="6868"/>
                    <a:pt x="17045" y="3541"/>
                  </a:cubicBezTo>
                  <a:cubicBezTo>
                    <a:pt x="14458" y="1932"/>
                    <a:pt x="11650" y="573"/>
                    <a:pt x="8635" y="137"/>
                  </a:cubicBezTo>
                  <a:cubicBezTo>
                    <a:pt x="8010" y="47"/>
                    <a:pt x="7374" y="0"/>
                    <a:pt x="6738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4776025" y="3296075"/>
              <a:ext cx="860650" cy="1114500"/>
            </a:xfrm>
            <a:custGeom>
              <a:avLst/>
              <a:gdLst/>
              <a:ahLst/>
              <a:cxnLst/>
              <a:rect l="l" t="t" r="r" b="b"/>
              <a:pathLst>
                <a:path w="34426" h="44580" extrusionOk="0">
                  <a:moveTo>
                    <a:pt x="295" y="1"/>
                  </a:moveTo>
                  <a:cubicBezTo>
                    <a:pt x="94" y="1"/>
                    <a:pt x="1" y="261"/>
                    <a:pt x="187" y="383"/>
                  </a:cubicBezTo>
                  <a:cubicBezTo>
                    <a:pt x="1602" y="1313"/>
                    <a:pt x="3087" y="2142"/>
                    <a:pt x="4479" y="3107"/>
                  </a:cubicBezTo>
                  <a:cubicBezTo>
                    <a:pt x="5821" y="4039"/>
                    <a:pt x="7091" y="5070"/>
                    <a:pt x="8279" y="6190"/>
                  </a:cubicBezTo>
                  <a:cubicBezTo>
                    <a:pt x="10691" y="8462"/>
                    <a:pt x="12759" y="11078"/>
                    <a:pt x="14588" y="13834"/>
                  </a:cubicBezTo>
                  <a:cubicBezTo>
                    <a:pt x="18718" y="20056"/>
                    <a:pt x="21555" y="26997"/>
                    <a:pt x="25178" y="33504"/>
                  </a:cubicBezTo>
                  <a:cubicBezTo>
                    <a:pt x="27338" y="37386"/>
                    <a:pt x="29802" y="41111"/>
                    <a:pt x="32858" y="44350"/>
                  </a:cubicBezTo>
                  <a:cubicBezTo>
                    <a:pt x="33010" y="44512"/>
                    <a:pt x="33183" y="44580"/>
                    <a:pt x="33352" y="44580"/>
                  </a:cubicBezTo>
                  <a:cubicBezTo>
                    <a:pt x="33917" y="44580"/>
                    <a:pt x="34425" y="43813"/>
                    <a:pt x="33910" y="43269"/>
                  </a:cubicBezTo>
                  <a:cubicBezTo>
                    <a:pt x="23506" y="32282"/>
                    <a:pt x="20702" y="16199"/>
                    <a:pt x="9718" y="5624"/>
                  </a:cubicBezTo>
                  <a:cubicBezTo>
                    <a:pt x="7130" y="3133"/>
                    <a:pt x="3949" y="651"/>
                    <a:pt x="339" y="5"/>
                  </a:cubicBezTo>
                  <a:cubicBezTo>
                    <a:pt x="324" y="2"/>
                    <a:pt x="309" y="1"/>
                    <a:pt x="295" y="1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/>
          <p:cNvSpPr/>
          <p:nvPr/>
        </p:nvSpPr>
        <p:spPr>
          <a:xfrm>
            <a:off x="642845" y="103650"/>
            <a:ext cx="678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thỏ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xấu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E7AE07-C2E7-4620-9729-0008E2E8F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34" y="1027289"/>
            <a:ext cx="6400527" cy="3754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1"/>
          <p:cNvSpPr txBox="1">
            <a:spLocks noGrp="1"/>
          </p:cNvSpPr>
          <p:nvPr>
            <p:ph type="title"/>
          </p:nvPr>
        </p:nvSpPr>
        <p:spPr>
          <a:xfrm>
            <a:off x="838999" y="1137845"/>
            <a:ext cx="7443071" cy="24523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Truyện : Thỏ con nhận được hoa hướng dương</a:t>
            </a:r>
            <a:br>
              <a:rPr lang="en" sz="4000" dirty="0"/>
            </a:br>
            <a:r>
              <a:rPr lang="en" sz="4000" dirty="0"/>
              <a:t>&lt;</a:t>
            </a:r>
            <a:r>
              <a:rPr lang="en" sz="2800" dirty="0"/>
              <a:t>Trong cuốn truyện: 365 truyện kể hằng đêm mùa xuân</a:t>
            </a:r>
            <a:r>
              <a:rPr lang="en" sz="4000" dirty="0"/>
              <a:t>&gt;</a:t>
            </a:r>
            <a:endParaRPr sz="4000" dirty="0"/>
          </a:p>
        </p:txBody>
      </p:sp>
      <p:grpSp>
        <p:nvGrpSpPr>
          <p:cNvPr id="543" name="Google Shape;543;p41"/>
          <p:cNvGrpSpPr/>
          <p:nvPr/>
        </p:nvGrpSpPr>
        <p:grpSpPr>
          <a:xfrm>
            <a:off x="-1075778" y="-588537"/>
            <a:ext cx="4360846" cy="4021417"/>
            <a:chOff x="1787775" y="294900"/>
            <a:chExt cx="2922975" cy="2814875"/>
          </a:xfrm>
        </p:grpSpPr>
        <p:sp>
          <p:nvSpPr>
            <p:cNvPr id="544" name="Google Shape;544;p41"/>
            <p:cNvSpPr/>
            <p:nvPr/>
          </p:nvSpPr>
          <p:spPr>
            <a:xfrm>
              <a:off x="2701100" y="350575"/>
              <a:ext cx="866075" cy="1338450"/>
            </a:xfrm>
            <a:custGeom>
              <a:avLst/>
              <a:gdLst/>
              <a:ahLst/>
              <a:cxnLst/>
              <a:rect l="l" t="t" r="r" b="b"/>
              <a:pathLst>
                <a:path w="34643" h="53538" extrusionOk="0">
                  <a:moveTo>
                    <a:pt x="4848" y="0"/>
                  </a:moveTo>
                  <a:cubicBezTo>
                    <a:pt x="4667" y="0"/>
                    <a:pt x="4480" y="139"/>
                    <a:pt x="4525" y="370"/>
                  </a:cubicBezTo>
                  <a:cubicBezTo>
                    <a:pt x="4833" y="1936"/>
                    <a:pt x="5184" y="3492"/>
                    <a:pt x="5579" y="5036"/>
                  </a:cubicBezTo>
                  <a:cubicBezTo>
                    <a:pt x="5499" y="5021"/>
                    <a:pt x="5419" y="5013"/>
                    <a:pt x="5339" y="5013"/>
                  </a:cubicBezTo>
                  <a:cubicBezTo>
                    <a:pt x="4763" y="5013"/>
                    <a:pt x="4216" y="5396"/>
                    <a:pt x="3789" y="5740"/>
                  </a:cubicBezTo>
                  <a:cubicBezTo>
                    <a:pt x="2466" y="6808"/>
                    <a:pt x="1374" y="8131"/>
                    <a:pt x="575" y="9630"/>
                  </a:cubicBezTo>
                  <a:cubicBezTo>
                    <a:pt x="296" y="10154"/>
                    <a:pt x="50" y="10714"/>
                    <a:pt x="25" y="11305"/>
                  </a:cubicBezTo>
                  <a:cubicBezTo>
                    <a:pt x="0" y="11898"/>
                    <a:pt x="236" y="12531"/>
                    <a:pt x="740" y="12844"/>
                  </a:cubicBezTo>
                  <a:cubicBezTo>
                    <a:pt x="996" y="13003"/>
                    <a:pt x="1300" y="13067"/>
                    <a:pt x="1603" y="13067"/>
                  </a:cubicBezTo>
                  <a:cubicBezTo>
                    <a:pt x="1685" y="13067"/>
                    <a:pt x="1767" y="13062"/>
                    <a:pt x="1849" y="13054"/>
                  </a:cubicBezTo>
                  <a:cubicBezTo>
                    <a:pt x="2563" y="12974"/>
                    <a:pt x="3221" y="12592"/>
                    <a:pt x="3730" y="12085"/>
                  </a:cubicBezTo>
                  <a:cubicBezTo>
                    <a:pt x="4238" y="11578"/>
                    <a:pt x="4612" y="10950"/>
                    <a:pt x="4926" y="10304"/>
                  </a:cubicBezTo>
                  <a:cubicBezTo>
                    <a:pt x="5439" y="9250"/>
                    <a:pt x="5778" y="8107"/>
                    <a:pt x="6096" y="6978"/>
                  </a:cubicBezTo>
                  <a:cubicBezTo>
                    <a:pt x="6937" y="10006"/>
                    <a:pt x="7931" y="12993"/>
                    <a:pt x="9051" y="15930"/>
                  </a:cubicBezTo>
                  <a:cubicBezTo>
                    <a:pt x="9041" y="15955"/>
                    <a:pt x="9035" y="15980"/>
                    <a:pt x="9030" y="16007"/>
                  </a:cubicBezTo>
                  <a:lnTo>
                    <a:pt x="9018" y="16007"/>
                  </a:lnTo>
                  <a:cubicBezTo>
                    <a:pt x="8337" y="16009"/>
                    <a:pt x="7797" y="16576"/>
                    <a:pt x="7400" y="17064"/>
                  </a:cubicBezTo>
                  <a:cubicBezTo>
                    <a:pt x="6327" y="18381"/>
                    <a:pt x="5529" y="19901"/>
                    <a:pt x="5056" y="21532"/>
                  </a:cubicBezTo>
                  <a:cubicBezTo>
                    <a:pt x="4892" y="22102"/>
                    <a:pt x="4767" y="22701"/>
                    <a:pt x="4865" y="23285"/>
                  </a:cubicBezTo>
                  <a:cubicBezTo>
                    <a:pt x="4962" y="23870"/>
                    <a:pt x="5323" y="24442"/>
                    <a:pt x="5880" y="24643"/>
                  </a:cubicBezTo>
                  <a:cubicBezTo>
                    <a:pt x="6039" y="24701"/>
                    <a:pt x="6207" y="24727"/>
                    <a:pt x="6377" y="24727"/>
                  </a:cubicBezTo>
                  <a:cubicBezTo>
                    <a:pt x="6590" y="24727"/>
                    <a:pt x="6806" y="24686"/>
                    <a:pt x="7008" y="24620"/>
                  </a:cubicBezTo>
                  <a:cubicBezTo>
                    <a:pt x="7691" y="24395"/>
                    <a:pt x="8256" y="23886"/>
                    <a:pt x="8650" y="23285"/>
                  </a:cubicBezTo>
                  <a:cubicBezTo>
                    <a:pt x="9043" y="22685"/>
                    <a:pt x="9280" y="21993"/>
                    <a:pt x="9454" y="21296"/>
                  </a:cubicBezTo>
                  <a:cubicBezTo>
                    <a:pt x="9716" y="20247"/>
                    <a:pt x="9818" y="19157"/>
                    <a:pt x="9894" y="18075"/>
                  </a:cubicBezTo>
                  <a:cubicBezTo>
                    <a:pt x="10372" y="19259"/>
                    <a:pt x="10871" y="20436"/>
                    <a:pt x="11387" y="21603"/>
                  </a:cubicBezTo>
                  <a:cubicBezTo>
                    <a:pt x="11900" y="22763"/>
                    <a:pt x="12431" y="23915"/>
                    <a:pt x="12980" y="25060"/>
                  </a:cubicBezTo>
                  <a:lnTo>
                    <a:pt x="12970" y="25060"/>
                  </a:lnTo>
                  <a:cubicBezTo>
                    <a:pt x="12295" y="25146"/>
                    <a:pt x="11829" y="25776"/>
                    <a:pt x="11493" y="26309"/>
                  </a:cubicBezTo>
                  <a:cubicBezTo>
                    <a:pt x="10590" y="27748"/>
                    <a:pt x="9985" y="29354"/>
                    <a:pt x="9718" y="31031"/>
                  </a:cubicBezTo>
                  <a:cubicBezTo>
                    <a:pt x="9624" y="31617"/>
                    <a:pt x="9574" y="32226"/>
                    <a:pt x="9741" y="32795"/>
                  </a:cubicBezTo>
                  <a:cubicBezTo>
                    <a:pt x="9910" y="33363"/>
                    <a:pt x="10339" y="33886"/>
                    <a:pt x="10917" y="34018"/>
                  </a:cubicBezTo>
                  <a:cubicBezTo>
                    <a:pt x="11018" y="34041"/>
                    <a:pt x="11121" y="34051"/>
                    <a:pt x="11224" y="34051"/>
                  </a:cubicBezTo>
                  <a:cubicBezTo>
                    <a:pt x="11502" y="34051"/>
                    <a:pt x="11781" y="33975"/>
                    <a:pt x="12033" y="33856"/>
                  </a:cubicBezTo>
                  <a:cubicBezTo>
                    <a:pt x="12684" y="33548"/>
                    <a:pt x="13181" y="32974"/>
                    <a:pt x="13498" y="32328"/>
                  </a:cubicBezTo>
                  <a:cubicBezTo>
                    <a:pt x="13814" y="31683"/>
                    <a:pt x="13964" y="30969"/>
                    <a:pt x="14052" y="30255"/>
                  </a:cubicBezTo>
                  <a:cubicBezTo>
                    <a:pt x="14168" y="29305"/>
                    <a:pt x="14155" y="28336"/>
                    <a:pt x="14111" y="27373"/>
                  </a:cubicBezTo>
                  <a:lnTo>
                    <a:pt x="14111" y="27373"/>
                  </a:lnTo>
                  <a:cubicBezTo>
                    <a:pt x="14829" y="28811"/>
                    <a:pt x="15571" y="30238"/>
                    <a:pt x="16335" y="31653"/>
                  </a:cubicBezTo>
                  <a:cubicBezTo>
                    <a:pt x="16817" y="32547"/>
                    <a:pt x="17308" y="33437"/>
                    <a:pt x="17805" y="34322"/>
                  </a:cubicBezTo>
                  <a:cubicBezTo>
                    <a:pt x="17234" y="34492"/>
                    <a:pt x="16825" y="35049"/>
                    <a:pt x="16523" y="35529"/>
                  </a:cubicBezTo>
                  <a:cubicBezTo>
                    <a:pt x="15620" y="36968"/>
                    <a:pt x="15017" y="38573"/>
                    <a:pt x="14748" y="40251"/>
                  </a:cubicBezTo>
                  <a:cubicBezTo>
                    <a:pt x="14654" y="40837"/>
                    <a:pt x="14604" y="41446"/>
                    <a:pt x="14772" y="42014"/>
                  </a:cubicBezTo>
                  <a:cubicBezTo>
                    <a:pt x="14941" y="42583"/>
                    <a:pt x="15370" y="43106"/>
                    <a:pt x="15947" y="43237"/>
                  </a:cubicBezTo>
                  <a:cubicBezTo>
                    <a:pt x="16049" y="43260"/>
                    <a:pt x="16152" y="43271"/>
                    <a:pt x="16255" y="43271"/>
                  </a:cubicBezTo>
                  <a:cubicBezTo>
                    <a:pt x="16533" y="43271"/>
                    <a:pt x="16812" y="43194"/>
                    <a:pt x="17064" y="43075"/>
                  </a:cubicBezTo>
                  <a:cubicBezTo>
                    <a:pt x="17714" y="42768"/>
                    <a:pt x="18212" y="42194"/>
                    <a:pt x="18529" y="41548"/>
                  </a:cubicBezTo>
                  <a:cubicBezTo>
                    <a:pt x="18845" y="40903"/>
                    <a:pt x="18995" y="40189"/>
                    <a:pt x="19082" y="39475"/>
                  </a:cubicBezTo>
                  <a:cubicBezTo>
                    <a:pt x="19196" y="38538"/>
                    <a:pt x="19186" y="37583"/>
                    <a:pt x="19143" y="36634"/>
                  </a:cubicBezTo>
                  <a:lnTo>
                    <a:pt x="19143" y="36634"/>
                  </a:lnTo>
                  <a:cubicBezTo>
                    <a:pt x="20037" y="38137"/>
                    <a:pt x="20969" y="39619"/>
                    <a:pt x="21957" y="41063"/>
                  </a:cubicBezTo>
                  <a:cubicBezTo>
                    <a:pt x="22118" y="41299"/>
                    <a:pt x="22279" y="41532"/>
                    <a:pt x="22444" y="41765"/>
                  </a:cubicBezTo>
                  <a:cubicBezTo>
                    <a:pt x="22311" y="41773"/>
                    <a:pt x="22180" y="41802"/>
                    <a:pt x="22056" y="41851"/>
                  </a:cubicBezTo>
                  <a:cubicBezTo>
                    <a:pt x="21420" y="42092"/>
                    <a:pt x="21114" y="42814"/>
                    <a:pt x="20912" y="43410"/>
                  </a:cubicBezTo>
                  <a:cubicBezTo>
                    <a:pt x="20370" y="45020"/>
                    <a:pt x="20158" y="46723"/>
                    <a:pt x="20288" y="48417"/>
                  </a:cubicBezTo>
                  <a:cubicBezTo>
                    <a:pt x="20334" y="49007"/>
                    <a:pt x="20427" y="49612"/>
                    <a:pt x="20724" y="50125"/>
                  </a:cubicBezTo>
                  <a:cubicBezTo>
                    <a:pt x="21019" y="50634"/>
                    <a:pt x="21551" y="51040"/>
                    <a:pt x="22139" y="51040"/>
                  </a:cubicBezTo>
                  <a:cubicBezTo>
                    <a:pt x="22143" y="51040"/>
                    <a:pt x="22148" y="51040"/>
                    <a:pt x="22153" y="51040"/>
                  </a:cubicBezTo>
                  <a:cubicBezTo>
                    <a:pt x="22536" y="51036"/>
                    <a:pt x="22901" y="50861"/>
                    <a:pt x="23201" y="50621"/>
                  </a:cubicBezTo>
                  <a:cubicBezTo>
                    <a:pt x="23762" y="50171"/>
                    <a:pt x="24111" y="49495"/>
                    <a:pt x="24268" y="48795"/>
                  </a:cubicBezTo>
                  <a:cubicBezTo>
                    <a:pt x="24425" y="48093"/>
                    <a:pt x="24403" y="47364"/>
                    <a:pt x="24323" y="46649"/>
                  </a:cubicBezTo>
                  <a:cubicBezTo>
                    <a:pt x="24192" y="45505"/>
                    <a:pt x="23873" y="44380"/>
                    <a:pt x="23542" y="43276"/>
                  </a:cubicBezTo>
                  <a:lnTo>
                    <a:pt x="23542" y="43276"/>
                  </a:lnTo>
                  <a:cubicBezTo>
                    <a:pt x="24179" y="44124"/>
                    <a:pt x="24841" y="44954"/>
                    <a:pt x="25528" y="45764"/>
                  </a:cubicBezTo>
                  <a:cubicBezTo>
                    <a:pt x="25935" y="46241"/>
                    <a:pt x="26351" y="46729"/>
                    <a:pt x="26782" y="47210"/>
                  </a:cubicBezTo>
                  <a:cubicBezTo>
                    <a:pt x="26575" y="48171"/>
                    <a:pt x="27634" y="49946"/>
                    <a:pt x="28053" y="50615"/>
                  </a:cubicBezTo>
                  <a:cubicBezTo>
                    <a:pt x="28755" y="51733"/>
                    <a:pt x="29740" y="52701"/>
                    <a:pt x="30950" y="53228"/>
                  </a:cubicBezTo>
                  <a:cubicBezTo>
                    <a:pt x="31366" y="53409"/>
                    <a:pt x="31818" y="53537"/>
                    <a:pt x="32269" y="53537"/>
                  </a:cubicBezTo>
                  <a:cubicBezTo>
                    <a:pt x="32376" y="53537"/>
                    <a:pt x="32483" y="53530"/>
                    <a:pt x="32589" y="53515"/>
                  </a:cubicBezTo>
                  <a:cubicBezTo>
                    <a:pt x="33725" y="53349"/>
                    <a:pt x="34569" y="52215"/>
                    <a:pt x="34606" y="51068"/>
                  </a:cubicBezTo>
                  <a:cubicBezTo>
                    <a:pt x="34642" y="49921"/>
                    <a:pt x="33991" y="48828"/>
                    <a:pt x="33090" y="48116"/>
                  </a:cubicBezTo>
                  <a:cubicBezTo>
                    <a:pt x="32189" y="47406"/>
                    <a:pt x="31064" y="47035"/>
                    <a:pt x="29938" y="46816"/>
                  </a:cubicBezTo>
                  <a:cubicBezTo>
                    <a:pt x="29256" y="46683"/>
                    <a:pt x="28565" y="46601"/>
                    <a:pt x="27870" y="46571"/>
                  </a:cubicBezTo>
                  <a:cubicBezTo>
                    <a:pt x="27834" y="46569"/>
                    <a:pt x="27799" y="46568"/>
                    <a:pt x="27765" y="46568"/>
                  </a:cubicBezTo>
                  <a:cubicBezTo>
                    <a:pt x="27479" y="46568"/>
                    <a:pt x="27264" y="46625"/>
                    <a:pt x="27107" y="46724"/>
                  </a:cubicBezTo>
                  <a:cubicBezTo>
                    <a:pt x="26847" y="46452"/>
                    <a:pt x="26594" y="46176"/>
                    <a:pt x="26348" y="45894"/>
                  </a:cubicBezTo>
                  <a:cubicBezTo>
                    <a:pt x="25599" y="45032"/>
                    <a:pt x="24882" y="44144"/>
                    <a:pt x="24197" y="43231"/>
                  </a:cubicBezTo>
                  <a:lnTo>
                    <a:pt x="24197" y="43231"/>
                  </a:lnTo>
                  <a:cubicBezTo>
                    <a:pt x="24510" y="43429"/>
                    <a:pt x="24838" y="43606"/>
                    <a:pt x="25177" y="43757"/>
                  </a:cubicBezTo>
                  <a:cubicBezTo>
                    <a:pt x="26424" y="44317"/>
                    <a:pt x="27961" y="44746"/>
                    <a:pt x="29329" y="44842"/>
                  </a:cubicBezTo>
                  <a:cubicBezTo>
                    <a:pt x="29381" y="44846"/>
                    <a:pt x="29434" y="44847"/>
                    <a:pt x="29487" y="44847"/>
                  </a:cubicBezTo>
                  <a:cubicBezTo>
                    <a:pt x="30291" y="44847"/>
                    <a:pt x="31148" y="44426"/>
                    <a:pt x="31592" y="43759"/>
                  </a:cubicBezTo>
                  <a:cubicBezTo>
                    <a:pt x="32022" y="43115"/>
                    <a:pt x="31992" y="42196"/>
                    <a:pt x="31467" y="41616"/>
                  </a:cubicBezTo>
                  <a:cubicBezTo>
                    <a:pt x="31194" y="41312"/>
                    <a:pt x="30831" y="41102"/>
                    <a:pt x="30462" y="40926"/>
                  </a:cubicBezTo>
                  <a:cubicBezTo>
                    <a:pt x="30309" y="40852"/>
                    <a:pt x="30153" y="40784"/>
                    <a:pt x="29994" y="40720"/>
                  </a:cubicBezTo>
                  <a:cubicBezTo>
                    <a:pt x="28985" y="40316"/>
                    <a:pt x="27875" y="40111"/>
                    <a:pt x="26767" y="40111"/>
                  </a:cubicBezTo>
                  <a:cubicBezTo>
                    <a:pt x="25432" y="40111"/>
                    <a:pt x="24098" y="40408"/>
                    <a:pt x="22937" y="41011"/>
                  </a:cubicBezTo>
                  <a:cubicBezTo>
                    <a:pt x="22855" y="41052"/>
                    <a:pt x="22778" y="41102"/>
                    <a:pt x="22707" y="41161"/>
                  </a:cubicBezTo>
                  <a:cubicBezTo>
                    <a:pt x="21505" y="39414"/>
                    <a:pt x="20388" y="37608"/>
                    <a:pt x="19323" y="35774"/>
                  </a:cubicBezTo>
                  <a:lnTo>
                    <a:pt x="19323" y="35774"/>
                  </a:lnTo>
                  <a:cubicBezTo>
                    <a:pt x="19741" y="36078"/>
                    <a:pt x="20190" y="36338"/>
                    <a:pt x="20663" y="36548"/>
                  </a:cubicBezTo>
                  <a:cubicBezTo>
                    <a:pt x="21910" y="37108"/>
                    <a:pt x="23447" y="37536"/>
                    <a:pt x="24815" y="37633"/>
                  </a:cubicBezTo>
                  <a:cubicBezTo>
                    <a:pt x="24867" y="37637"/>
                    <a:pt x="24920" y="37639"/>
                    <a:pt x="24972" y="37639"/>
                  </a:cubicBezTo>
                  <a:cubicBezTo>
                    <a:pt x="25777" y="37639"/>
                    <a:pt x="26635" y="37216"/>
                    <a:pt x="27078" y="36549"/>
                  </a:cubicBezTo>
                  <a:cubicBezTo>
                    <a:pt x="27508" y="35907"/>
                    <a:pt x="27479" y="34987"/>
                    <a:pt x="26954" y="34406"/>
                  </a:cubicBezTo>
                  <a:cubicBezTo>
                    <a:pt x="26680" y="34103"/>
                    <a:pt x="26317" y="33893"/>
                    <a:pt x="25949" y="33716"/>
                  </a:cubicBezTo>
                  <a:cubicBezTo>
                    <a:pt x="25795" y="33643"/>
                    <a:pt x="25639" y="33574"/>
                    <a:pt x="25480" y="33511"/>
                  </a:cubicBezTo>
                  <a:cubicBezTo>
                    <a:pt x="24471" y="33106"/>
                    <a:pt x="23362" y="32901"/>
                    <a:pt x="22253" y="32901"/>
                  </a:cubicBezTo>
                  <a:cubicBezTo>
                    <a:pt x="20918" y="32901"/>
                    <a:pt x="19584" y="33198"/>
                    <a:pt x="18423" y="33801"/>
                  </a:cubicBezTo>
                  <a:cubicBezTo>
                    <a:pt x="18365" y="33832"/>
                    <a:pt x="18310" y="33865"/>
                    <a:pt x="18256" y="33902"/>
                  </a:cubicBezTo>
                  <a:cubicBezTo>
                    <a:pt x="17994" y="33434"/>
                    <a:pt x="17734" y="32963"/>
                    <a:pt x="17475" y="32492"/>
                  </a:cubicBezTo>
                  <a:cubicBezTo>
                    <a:pt x="16420" y="30567"/>
                    <a:pt x="15404" y="28619"/>
                    <a:pt x="14426" y="26650"/>
                  </a:cubicBezTo>
                  <a:lnTo>
                    <a:pt x="14426" y="26650"/>
                  </a:lnTo>
                  <a:cubicBezTo>
                    <a:pt x="14807" y="26912"/>
                    <a:pt x="15210" y="27139"/>
                    <a:pt x="15631" y="27327"/>
                  </a:cubicBezTo>
                  <a:cubicBezTo>
                    <a:pt x="16880" y="27887"/>
                    <a:pt x="18416" y="28315"/>
                    <a:pt x="19785" y="28412"/>
                  </a:cubicBezTo>
                  <a:cubicBezTo>
                    <a:pt x="19837" y="28416"/>
                    <a:pt x="19889" y="28418"/>
                    <a:pt x="19942" y="28418"/>
                  </a:cubicBezTo>
                  <a:cubicBezTo>
                    <a:pt x="20745" y="28418"/>
                    <a:pt x="21603" y="27995"/>
                    <a:pt x="22048" y="27330"/>
                  </a:cubicBezTo>
                  <a:cubicBezTo>
                    <a:pt x="22477" y="26686"/>
                    <a:pt x="22448" y="25767"/>
                    <a:pt x="21923" y="25186"/>
                  </a:cubicBezTo>
                  <a:cubicBezTo>
                    <a:pt x="21648" y="24882"/>
                    <a:pt x="21287" y="24673"/>
                    <a:pt x="20917" y="24496"/>
                  </a:cubicBezTo>
                  <a:cubicBezTo>
                    <a:pt x="20764" y="24422"/>
                    <a:pt x="20608" y="24354"/>
                    <a:pt x="20450" y="24291"/>
                  </a:cubicBezTo>
                  <a:cubicBezTo>
                    <a:pt x="19441" y="23886"/>
                    <a:pt x="18332" y="23681"/>
                    <a:pt x="17224" y="23681"/>
                  </a:cubicBezTo>
                  <a:cubicBezTo>
                    <a:pt x="15899" y="23681"/>
                    <a:pt x="14574" y="23974"/>
                    <a:pt x="13419" y="24568"/>
                  </a:cubicBezTo>
                  <a:cubicBezTo>
                    <a:pt x="12388" y="22397"/>
                    <a:pt x="11420" y="20198"/>
                    <a:pt x="10514" y="17973"/>
                  </a:cubicBezTo>
                  <a:lnTo>
                    <a:pt x="10514" y="17973"/>
                  </a:lnTo>
                  <a:cubicBezTo>
                    <a:pt x="10788" y="18196"/>
                    <a:pt x="11078" y="18401"/>
                    <a:pt x="11381" y="18584"/>
                  </a:cubicBezTo>
                  <a:cubicBezTo>
                    <a:pt x="12551" y="19293"/>
                    <a:pt x="14023" y="19907"/>
                    <a:pt x="15369" y="20171"/>
                  </a:cubicBezTo>
                  <a:cubicBezTo>
                    <a:pt x="15515" y="20200"/>
                    <a:pt x="15667" y="20214"/>
                    <a:pt x="15820" y="20214"/>
                  </a:cubicBezTo>
                  <a:cubicBezTo>
                    <a:pt x="16537" y="20214"/>
                    <a:pt x="17289" y="19907"/>
                    <a:pt x="17749" y="19375"/>
                  </a:cubicBezTo>
                  <a:cubicBezTo>
                    <a:pt x="18253" y="18789"/>
                    <a:pt x="18337" y="17873"/>
                    <a:pt x="17888" y="17231"/>
                  </a:cubicBezTo>
                  <a:cubicBezTo>
                    <a:pt x="17653" y="16897"/>
                    <a:pt x="17320" y="16644"/>
                    <a:pt x="16974" y="16424"/>
                  </a:cubicBezTo>
                  <a:cubicBezTo>
                    <a:pt x="16832" y="16332"/>
                    <a:pt x="16686" y="16245"/>
                    <a:pt x="16535" y="16162"/>
                  </a:cubicBezTo>
                  <a:cubicBezTo>
                    <a:pt x="15269" y="15464"/>
                    <a:pt x="13785" y="15094"/>
                    <a:pt x="12315" y="15094"/>
                  </a:cubicBezTo>
                  <a:cubicBezTo>
                    <a:pt x="11373" y="15094"/>
                    <a:pt x="10437" y="15245"/>
                    <a:pt x="9567" y="15559"/>
                  </a:cubicBezTo>
                  <a:cubicBezTo>
                    <a:pt x="9151" y="14460"/>
                    <a:pt x="8752" y="13355"/>
                    <a:pt x="8372" y="12244"/>
                  </a:cubicBezTo>
                  <a:cubicBezTo>
                    <a:pt x="7847" y="10703"/>
                    <a:pt x="7360" y="9148"/>
                    <a:pt x="6914" y="7582"/>
                  </a:cubicBezTo>
                  <a:lnTo>
                    <a:pt x="6914" y="7582"/>
                  </a:lnTo>
                  <a:cubicBezTo>
                    <a:pt x="7060" y="7744"/>
                    <a:pt x="7213" y="7900"/>
                    <a:pt x="7371" y="8048"/>
                  </a:cubicBezTo>
                  <a:cubicBezTo>
                    <a:pt x="8369" y="8983"/>
                    <a:pt x="9684" y="9888"/>
                    <a:pt x="10946" y="10423"/>
                  </a:cubicBezTo>
                  <a:cubicBezTo>
                    <a:pt x="11247" y="10551"/>
                    <a:pt x="11585" y="10614"/>
                    <a:pt x="11926" y="10614"/>
                  </a:cubicBezTo>
                  <a:cubicBezTo>
                    <a:pt x="12470" y="10614"/>
                    <a:pt x="13021" y="10453"/>
                    <a:pt x="13438" y="10134"/>
                  </a:cubicBezTo>
                  <a:cubicBezTo>
                    <a:pt x="14054" y="9665"/>
                    <a:pt x="14325" y="8786"/>
                    <a:pt x="14017" y="8066"/>
                  </a:cubicBezTo>
                  <a:cubicBezTo>
                    <a:pt x="13856" y="7690"/>
                    <a:pt x="13581" y="7374"/>
                    <a:pt x="13289" y="7086"/>
                  </a:cubicBezTo>
                  <a:cubicBezTo>
                    <a:pt x="13168" y="6968"/>
                    <a:pt x="13043" y="6852"/>
                    <a:pt x="12915" y="6741"/>
                  </a:cubicBezTo>
                  <a:cubicBezTo>
                    <a:pt x="11385" y="5421"/>
                    <a:pt x="9307" y="4641"/>
                    <a:pt x="7274" y="4641"/>
                  </a:cubicBezTo>
                  <a:cubicBezTo>
                    <a:pt x="6896" y="4641"/>
                    <a:pt x="6519" y="4668"/>
                    <a:pt x="6147" y="4724"/>
                  </a:cubicBezTo>
                  <a:cubicBezTo>
                    <a:pt x="5774" y="3240"/>
                    <a:pt x="5441" y="1748"/>
                    <a:pt x="5147" y="246"/>
                  </a:cubicBezTo>
                  <a:cubicBezTo>
                    <a:pt x="5114" y="76"/>
                    <a:pt x="4982" y="0"/>
                    <a:pt x="4848" y="0"/>
                  </a:cubicBez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2982325" y="429025"/>
              <a:ext cx="1013275" cy="940425"/>
            </a:xfrm>
            <a:custGeom>
              <a:avLst/>
              <a:gdLst/>
              <a:ahLst/>
              <a:cxnLst/>
              <a:rect l="l" t="t" r="r" b="b"/>
              <a:pathLst>
                <a:path w="40531" h="37617" extrusionOk="0">
                  <a:moveTo>
                    <a:pt x="23637" y="1"/>
                  </a:moveTo>
                  <a:cubicBezTo>
                    <a:pt x="23455" y="1"/>
                    <a:pt x="23273" y="3"/>
                    <a:pt x="23091" y="9"/>
                  </a:cubicBezTo>
                  <a:cubicBezTo>
                    <a:pt x="14279" y="267"/>
                    <a:pt x="6361" y="7299"/>
                    <a:pt x="1774" y="14270"/>
                  </a:cubicBezTo>
                  <a:cubicBezTo>
                    <a:pt x="861" y="15659"/>
                    <a:pt x="0" y="17340"/>
                    <a:pt x="528" y="18916"/>
                  </a:cubicBezTo>
                  <a:cubicBezTo>
                    <a:pt x="840" y="19845"/>
                    <a:pt x="1896" y="20427"/>
                    <a:pt x="2825" y="20427"/>
                  </a:cubicBezTo>
                  <a:cubicBezTo>
                    <a:pt x="3324" y="20427"/>
                    <a:pt x="3787" y="20258"/>
                    <a:pt x="4076" y="19885"/>
                  </a:cubicBezTo>
                  <a:lnTo>
                    <a:pt x="4076" y="19885"/>
                  </a:lnTo>
                  <a:cubicBezTo>
                    <a:pt x="3493" y="21013"/>
                    <a:pt x="3086" y="22253"/>
                    <a:pt x="3179" y="23512"/>
                  </a:cubicBezTo>
                  <a:cubicBezTo>
                    <a:pt x="3281" y="24915"/>
                    <a:pt x="4124" y="26327"/>
                    <a:pt x="5458" y="26776"/>
                  </a:cubicBezTo>
                  <a:cubicBezTo>
                    <a:pt x="5704" y="26859"/>
                    <a:pt x="5962" y="26898"/>
                    <a:pt x="6221" y="26898"/>
                  </a:cubicBezTo>
                  <a:cubicBezTo>
                    <a:pt x="7370" y="26898"/>
                    <a:pt x="8540" y="26130"/>
                    <a:pt x="8695" y="24992"/>
                  </a:cubicBezTo>
                  <a:cubicBezTo>
                    <a:pt x="8731" y="26643"/>
                    <a:pt x="8775" y="28333"/>
                    <a:pt x="9387" y="29865"/>
                  </a:cubicBezTo>
                  <a:cubicBezTo>
                    <a:pt x="10001" y="31396"/>
                    <a:pt x="11311" y="32760"/>
                    <a:pt x="12950" y="32951"/>
                  </a:cubicBezTo>
                  <a:cubicBezTo>
                    <a:pt x="13052" y="32962"/>
                    <a:pt x="13154" y="32968"/>
                    <a:pt x="13255" y="32968"/>
                  </a:cubicBezTo>
                  <a:cubicBezTo>
                    <a:pt x="14802" y="32968"/>
                    <a:pt x="16363" y="31654"/>
                    <a:pt x="16200" y="30115"/>
                  </a:cubicBezTo>
                  <a:lnTo>
                    <a:pt x="16200" y="30115"/>
                  </a:lnTo>
                  <a:cubicBezTo>
                    <a:pt x="16738" y="32098"/>
                    <a:pt x="17346" y="34197"/>
                    <a:pt x="18880" y="35562"/>
                  </a:cubicBezTo>
                  <a:cubicBezTo>
                    <a:pt x="19641" y="36239"/>
                    <a:pt x="20708" y="36620"/>
                    <a:pt x="21724" y="36620"/>
                  </a:cubicBezTo>
                  <a:cubicBezTo>
                    <a:pt x="22757" y="36620"/>
                    <a:pt x="23737" y="36226"/>
                    <a:pt x="24289" y="35349"/>
                  </a:cubicBezTo>
                  <a:cubicBezTo>
                    <a:pt x="24947" y="34303"/>
                    <a:pt x="24804" y="32963"/>
                    <a:pt x="24638" y="31737"/>
                  </a:cubicBezTo>
                  <a:lnTo>
                    <a:pt x="24638" y="31737"/>
                  </a:lnTo>
                  <a:cubicBezTo>
                    <a:pt x="26133" y="32875"/>
                    <a:pt x="27042" y="34614"/>
                    <a:pt x="28363" y="35951"/>
                  </a:cubicBezTo>
                  <a:cubicBezTo>
                    <a:pt x="29287" y="36888"/>
                    <a:pt x="30624" y="37616"/>
                    <a:pt x="31883" y="37616"/>
                  </a:cubicBezTo>
                  <a:cubicBezTo>
                    <a:pt x="32421" y="37616"/>
                    <a:pt x="32944" y="37484"/>
                    <a:pt x="33416" y="37178"/>
                  </a:cubicBezTo>
                  <a:cubicBezTo>
                    <a:pt x="35015" y="36141"/>
                    <a:pt x="35042" y="33830"/>
                    <a:pt x="34706" y="31954"/>
                  </a:cubicBezTo>
                  <a:cubicBezTo>
                    <a:pt x="34298" y="29690"/>
                    <a:pt x="33626" y="27481"/>
                    <a:pt x="32703" y="25375"/>
                  </a:cubicBezTo>
                  <a:lnTo>
                    <a:pt x="32703" y="25375"/>
                  </a:lnTo>
                  <a:cubicBezTo>
                    <a:pt x="33155" y="25533"/>
                    <a:pt x="33627" y="25608"/>
                    <a:pt x="34100" y="25608"/>
                  </a:cubicBezTo>
                  <a:cubicBezTo>
                    <a:pt x="35977" y="25608"/>
                    <a:pt x="37870" y="24433"/>
                    <a:pt x="38542" y="22657"/>
                  </a:cubicBezTo>
                  <a:cubicBezTo>
                    <a:pt x="39279" y="20708"/>
                    <a:pt x="38435" y="18326"/>
                    <a:pt x="36731" y="17166"/>
                  </a:cubicBezTo>
                  <a:lnTo>
                    <a:pt x="36731" y="17166"/>
                  </a:lnTo>
                  <a:cubicBezTo>
                    <a:pt x="36928" y="17222"/>
                    <a:pt x="37134" y="17248"/>
                    <a:pt x="37343" y="17248"/>
                  </a:cubicBezTo>
                  <a:cubicBezTo>
                    <a:pt x="38324" y="17248"/>
                    <a:pt x="39359" y="16665"/>
                    <a:pt x="39825" y="15767"/>
                  </a:cubicBezTo>
                  <a:cubicBezTo>
                    <a:pt x="40531" y="14409"/>
                    <a:pt x="40151" y="12693"/>
                    <a:pt x="39278" y="11437"/>
                  </a:cubicBezTo>
                  <a:cubicBezTo>
                    <a:pt x="38406" y="10181"/>
                    <a:pt x="37116" y="9288"/>
                    <a:pt x="35855" y="8422"/>
                  </a:cubicBezTo>
                  <a:lnTo>
                    <a:pt x="35855" y="8422"/>
                  </a:lnTo>
                  <a:cubicBezTo>
                    <a:pt x="36055" y="8513"/>
                    <a:pt x="36255" y="8555"/>
                    <a:pt x="36450" y="8555"/>
                  </a:cubicBezTo>
                  <a:cubicBezTo>
                    <a:pt x="37763" y="8555"/>
                    <a:pt x="38856" y="6669"/>
                    <a:pt x="38304" y="5297"/>
                  </a:cubicBezTo>
                  <a:cubicBezTo>
                    <a:pt x="37669" y="3721"/>
                    <a:pt x="35935" y="2931"/>
                    <a:pt x="34342" y="2341"/>
                  </a:cubicBezTo>
                  <a:cubicBezTo>
                    <a:pt x="30899" y="1065"/>
                    <a:pt x="27302" y="1"/>
                    <a:pt x="23637" y="1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3216450" y="332000"/>
              <a:ext cx="644075" cy="936450"/>
            </a:xfrm>
            <a:custGeom>
              <a:avLst/>
              <a:gdLst/>
              <a:ahLst/>
              <a:cxnLst/>
              <a:rect l="l" t="t" r="r" b="b"/>
              <a:pathLst>
                <a:path w="25763" h="37458" extrusionOk="0">
                  <a:moveTo>
                    <a:pt x="990" y="0"/>
                  </a:moveTo>
                  <a:cubicBezTo>
                    <a:pt x="651" y="0"/>
                    <a:pt x="291" y="265"/>
                    <a:pt x="409" y="645"/>
                  </a:cubicBezTo>
                  <a:cubicBezTo>
                    <a:pt x="781" y="1834"/>
                    <a:pt x="1783" y="2822"/>
                    <a:pt x="2510" y="3815"/>
                  </a:cubicBezTo>
                  <a:cubicBezTo>
                    <a:pt x="3341" y="4949"/>
                    <a:pt x="4154" y="6096"/>
                    <a:pt x="4949" y="7257"/>
                  </a:cubicBezTo>
                  <a:cubicBezTo>
                    <a:pt x="5652" y="8282"/>
                    <a:pt x="6340" y="9317"/>
                    <a:pt x="7011" y="10364"/>
                  </a:cubicBezTo>
                  <a:cubicBezTo>
                    <a:pt x="4990" y="12462"/>
                    <a:pt x="3344" y="14868"/>
                    <a:pt x="2084" y="17500"/>
                  </a:cubicBezTo>
                  <a:cubicBezTo>
                    <a:pt x="1418" y="18894"/>
                    <a:pt x="880" y="20335"/>
                    <a:pt x="495" y="21832"/>
                  </a:cubicBezTo>
                  <a:cubicBezTo>
                    <a:pt x="311" y="22552"/>
                    <a:pt x="141" y="23279"/>
                    <a:pt x="69" y="24019"/>
                  </a:cubicBezTo>
                  <a:cubicBezTo>
                    <a:pt x="34" y="24369"/>
                    <a:pt x="1" y="24766"/>
                    <a:pt x="65" y="25116"/>
                  </a:cubicBezTo>
                  <a:cubicBezTo>
                    <a:pt x="139" y="25520"/>
                    <a:pt x="387" y="25879"/>
                    <a:pt x="495" y="26272"/>
                  </a:cubicBezTo>
                  <a:cubicBezTo>
                    <a:pt x="501" y="26293"/>
                    <a:pt x="521" y="26304"/>
                    <a:pt x="540" y="26304"/>
                  </a:cubicBezTo>
                  <a:cubicBezTo>
                    <a:pt x="559" y="26304"/>
                    <a:pt x="576" y="26293"/>
                    <a:pt x="576" y="26269"/>
                  </a:cubicBezTo>
                  <a:cubicBezTo>
                    <a:pt x="575" y="25839"/>
                    <a:pt x="789" y="25465"/>
                    <a:pt x="903" y="25065"/>
                  </a:cubicBezTo>
                  <a:cubicBezTo>
                    <a:pt x="991" y="24754"/>
                    <a:pt x="1045" y="24432"/>
                    <a:pt x="1124" y="24119"/>
                  </a:cubicBezTo>
                  <a:cubicBezTo>
                    <a:pt x="1300" y="23411"/>
                    <a:pt x="1504" y="22702"/>
                    <a:pt x="1727" y="22009"/>
                  </a:cubicBezTo>
                  <a:cubicBezTo>
                    <a:pt x="2160" y="20660"/>
                    <a:pt x="2677" y="19329"/>
                    <a:pt x="3292" y="18053"/>
                  </a:cubicBezTo>
                  <a:cubicBezTo>
                    <a:pt x="4441" y="15676"/>
                    <a:pt x="5972" y="13484"/>
                    <a:pt x="7762" y="11545"/>
                  </a:cubicBezTo>
                  <a:cubicBezTo>
                    <a:pt x="8340" y="12463"/>
                    <a:pt x="8908" y="13388"/>
                    <a:pt x="9465" y="14318"/>
                  </a:cubicBezTo>
                  <a:cubicBezTo>
                    <a:pt x="10027" y="15261"/>
                    <a:pt x="10578" y="16210"/>
                    <a:pt x="11115" y="17168"/>
                  </a:cubicBezTo>
                  <a:cubicBezTo>
                    <a:pt x="11086" y="17199"/>
                    <a:pt x="11062" y="17234"/>
                    <a:pt x="11040" y="17271"/>
                  </a:cubicBezTo>
                  <a:cubicBezTo>
                    <a:pt x="10301" y="18543"/>
                    <a:pt x="9962" y="20143"/>
                    <a:pt x="9665" y="21570"/>
                  </a:cubicBezTo>
                  <a:cubicBezTo>
                    <a:pt x="9342" y="23104"/>
                    <a:pt x="9163" y="24665"/>
                    <a:pt x="9128" y="26233"/>
                  </a:cubicBezTo>
                  <a:cubicBezTo>
                    <a:pt x="9094" y="27728"/>
                    <a:pt x="9210" y="29231"/>
                    <a:pt x="9451" y="30707"/>
                  </a:cubicBezTo>
                  <a:cubicBezTo>
                    <a:pt x="9579" y="31501"/>
                    <a:pt x="9756" y="32287"/>
                    <a:pt x="9982" y="33059"/>
                  </a:cubicBezTo>
                  <a:cubicBezTo>
                    <a:pt x="10201" y="33798"/>
                    <a:pt x="10630" y="34424"/>
                    <a:pt x="10913" y="35130"/>
                  </a:cubicBezTo>
                  <a:cubicBezTo>
                    <a:pt x="10940" y="35197"/>
                    <a:pt x="11000" y="35226"/>
                    <a:pt x="11062" y="35226"/>
                  </a:cubicBezTo>
                  <a:cubicBezTo>
                    <a:pt x="11167" y="35226"/>
                    <a:pt x="11279" y="35143"/>
                    <a:pt x="11245" y="35022"/>
                  </a:cubicBezTo>
                  <a:cubicBezTo>
                    <a:pt x="11055" y="34340"/>
                    <a:pt x="11062" y="33585"/>
                    <a:pt x="10934" y="32887"/>
                  </a:cubicBezTo>
                  <a:cubicBezTo>
                    <a:pt x="10802" y="32176"/>
                    <a:pt x="10668" y="31467"/>
                    <a:pt x="10568" y="30750"/>
                  </a:cubicBezTo>
                  <a:cubicBezTo>
                    <a:pt x="10362" y="29285"/>
                    <a:pt x="10297" y="27809"/>
                    <a:pt x="10339" y="26331"/>
                  </a:cubicBezTo>
                  <a:cubicBezTo>
                    <a:pt x="10378" y="24925"/>
                    <a:pt x="10534" y="23524"/>
                    <a:pt x="10807" y="22143"/>
                  </a:cubicBezTo>
                  <a:cubicBezTo>
                    <a:pt x="11054" y="20895"/>
                    <a:pt x="11514" y="19716"/>
                    <a:pt x="11860" y="18504"/>
                  </a:cubicBezTo>
                  <a:cubicBezTo>
                    <a:pt x="13724" y="21895"/>
                    <a:pt x="15449" y="25359"/>
                    <a:pt x="17033" y="28895"/>
                  </a:cubicBezTo>
                  <a:cubicBezTo>
                    <a:pt x="17667" y="30309"/>
                    <a:pt x="18279" y="31735"/>
                    <a:pt x="18884" y="33162"/>
                  </a:cubicBezTo>
                  <a:cubicBezTo>
                    <a:pt x="19477" y="34558"/>
                    <a:pt x="19974" y="36056"/>
                    <a:pt x="20818" y="37322"/>
                  </a:cubicBezTo>
                  <a:cubicBezTo>
                    <a:pt x="20882" y="37418"/>
                    <a:pt x="20967" y="37458"/>
                    <a:pt x="21053" y="37458"/>
                  </a:cubicBezTo>
                  <a:cubicBezTo>
                    <a:pt x="21255" y="37458"/>
                    <a:pt x="21465" y="37240"/>
                    <a:pt x="21441" y="37022"/>
                  </a:cubicBezTo>
                  <a:cubicBezTo>
                    <a:pt x="21295" y="35693"/>
                    <a:pt x="20744" y="34382"/>
                    <a:pt x="20278" y="33136"/>
                  </a:cubicBezTo>
                  <a:cubicBezTo>
                    <a:pt x="19800" y="31863"/>
                    <a:pt x="19300" y="30601"/>
                    <a:pt x="18767" y="29350"/>
                  </a:cubicBezTo>
                  <a:cubicBezTo>
                    <a:pt x="17683" y="26809"/>
                    <a:pt x="16526" y="24297"/>
                    <a:pt x="15278" y="21832"/>
                  </a:cubicBezTo>
                  <a:cubicBezTo>
                    <a:pt x="14935" y="21156"/>
                    <a:pt x="14585" y="20481"/>
                    <a:pt x="14230" y="19810"/>
                  </a:cubicBezTo>
                  <a:lnTo>
                    <a:pt x="14230" y="19810"/>
                  </a:lnTo>
                  <a:cubicBezTo>
                    <a:pt x="16217" y="20089"/>
                    <a:pt x="18137" y="20658"/>
                    <a:pt x="19967" y="21498"/>
                  </a:cubicBezTo>
                  <a:cubicBezTo>
                    <a:pt x="20991" y="21968"/>
                    <a:pt x="21952" y="22527"/>
                    <a:pt x="22895" y="23143"/>
                  </a:cubicBezTo>
                  <a:cubicBezTo>
                    <a:pt x="23352" y="23440"/>
                    <a:pt x="23804" y="23743"/>
                    <a:pt x="24240" y="24070"/>
                  </a:cubicBezTo>
                  <a:cubicBezTo>
                    <a:pt x="24626" y="24358"/>
                    <a:pt x="24966" y="24717"/>
                    <a:pt x="25456" y="24776"/>
                  </a:cubicBezTo>
                  <a:cubicBezTo>
                    <a:pt x="25465" y="24778"/>
                    <a:pt x="25475" y="24778"/>
                    <a:pt x="25484" y="24778"/>
                  </a:cubicBezTo>
                  <a:cubicBezTo>
                    <a:pt x="25635" y="24778"/>
                    <a:pt x="25762" y="24624"/>
                    <a:pt x="25732" y="24474"/>
                  </a:cubicBezTo>
                  <a:cubicBezTo>
                    <a:pt x="25625" y="23950"/>
                    <a:pt x="25168" y="23622"/>
                    <a:pt x="24785" y="23280"/>
                  </a:cubicBezTo>
                  <a:cubicBezTo>
                    <a:pt x="24345" y="22889"/>
                    <a:pt x="23894" y="22505"/>
                    <a:pt x="23417" y="22162"/>
                  </a:cubicBezTo>
                  <a:cubicBezTo>
                    <a:pt x="22492" y="21498"/>
                    <a:pt x="21487" y="20932"/>
                    <a:pt x="20463" y="20440"/>
                  </a:cubicBezTo>
                  <a:cubicBezTo>
                    <a:pt x="18309" y="19406"/>
                    <a:pt x="15961" y="18781"/>
                    <a:pt x="13587" y="18537"/>
                  </a:cubicBezTo>
                  <a:cubicBezTo>
                    <a:pt x="13582" y="18536"/>
                    <a:pt x="13578" y="18536"/>
                    <a:pt x="13573" y="18536"/>
                  </a:cubicBezTo>
                  <a:cubicBezTo>
                    <a:pt x="13564" y="18536"/>
                    <a:pt x="13556" y="18537"/>
                    <a:pt x="13547" y="18537"/>
                  </a:cubicBezTo>
                  <a:cubicBezTo>
                    <a:pt x="12086" y="15844"/>
                    <a:pt x="10537" y="13203"/>
                    <a:pt x="8899" y="10614"/>
                  </a:cubicBezTo>
                  <a:cubicBezTo>
                    <a:pt x="9974" y="10346"/>
                    <a:pt x="11035" y="10230"/>
                    <a:pt x="12083" y="10230"/>
                  </a:cubicBezTo>
                  <a:cubicBezTo>
                    <a:pt x="16403" y="10230"/>
                    <a:pt x="20517" y="12205"/>
                    <a:pt x="24590" y="13731"/>
                  </a:cubicBezTo>
                  <a:cubicBezTo>
                    <a:pt x="24636" y="13748"/>
                    <a:pt x="24681" y="13756"/>
                    <a:pt x="24724" y="13756"/>
                  </a:cubicBezTo>
                  <a:cubicBezTo>
                    <a:pt x="25078" y="13756"/>
                    <a:pt x="25309" y="13226"/>
                    <a:pt x="24951" y="13013"/>
                  </a:cubicBezTo>
                  <a:cubicBezTo>
                    <a:pt x="21207" y="10797"/>
                    <a:pt x="16757" y="8799"/>
                    <a:pt x="12313" y="8799"/>
                  </a:cubicBezTo>
                  <a:cubicBezTo>
                    <a:pt x="10929" y="8799"/>
                    <a:pt x="9546" y="8993"/>
                    <a:pt x="8184" y="9434"/>
                  </a:cubicBezTo>
                  <a:cubicBezTo>
                    <a:pt x="8174" y="9437"/>
                    <a:pt x="8165" y="9444"/>
                    <a:pt x="8155" y="9448"/>
                  </a:cubicBezTo>
                  <a:cubicBezTo>
                    <a:pt x="7732" y="8795"/>
                    <a:pt x="7304" y="8143"/>
                    <a:pt x="6872" y="7495"/>
                  </a:cubicBezTo>
                  <a:cubicBezTo>
                    <a:pt x="6009" y="6206"/>
                    <a:pt x="5124" y="4933"/>
                    <a:pt x="4216" y="3675"/>
                  </a:cubicBezTo>
                  <a:cubicBezTo>
                    <a:pt x="3762" y="3045"/>
                    <a:pt x="3303" y="2420"/>
                    <a:pt x="2839" y="1799"/>
                  </a:cubicBezTo>
                  <a:cubicBezTo>
                    <a:pt x="2374" y="1177"/>
                    <a:pt x="1950" y="493"/>
                    <a:pt x="1281" y="78"/>
                  </a:cubicBezTo>
                  <a:cubicBezTo>
                    <a:pt x="1195" y="25"/>
                    <a:pt x="1093" y="0"/>
                    <a:pt x="990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1"/>
            <p:cNvSpPr/>
            <p:nvPr/>
          </p:nvSpPr>
          <p:spPr>
            <a:xfrm>
              <a:off x="1978950" y="2211275"/>
              <a:ext cx="979325" cy="898500"/>
            </a:xfrm>
            <a:custGeom>
              <a:avLst/>
              <a:gdLst/>
              <a:ahLst/>
              <a:cxnLst/>
              <a:rect l="l" t="t" r="r" b="b"/>
              <a:pathLst>
                <a:path w="39173" h="35940" extrusionOk="0">
                  <a:moveTo>
                    <a:pt x="14349" y="0"/>
                  </a:moveTo>
                  <a:cubicBezTo>
                    <a:pt x="14236" y="0"/>
                    <a:pt x="14116" y="20"/>
                    <a:pt x="13987" y="62"/>
                  </a:cubicBezTo>
                  <a:cubicBezTo>
                    <a:pt x="13874" y="100"/>
                    <a:pt x="13766" y="152"/>
                    <a:pt x="13664" y="217"/>
                  </a:cubicBezTo>
                  <a:cubicBezTo>
                    <a:pt x="8928" y="3110"/>
                    <a:pt x="7339" y="9160"/>
                    <a:pt x="6985" y="14671"/>
                  </a:cubicBezTo>
                  <a:cubicBezTo>
                    <a:pt x="5744" y="13046"/>
                    <a:pt x="4019" y="11792"/>
                    <a:pt x="2085" y="11125"/>
                  </a:cubicBezTo>
                  <a:cubicBezTo>
                    <a:pt x="1911" y="11064"/>
                    <a:pt x="1728" y="11033"/>
                    <a:pt x="1545" y="11033"/>
                  </a:cubicBezTo>
                  <a:cubicBezTo>
                    <a:pt x="1301" y="11033"/>
                    <a:pt x="1058" y="11089"/>
                    <a:pt x="838" y="11204"/>
                  </a:cubicBezTo>
                  <a:cubicBezTo>
                    <a:pt x="1" y="11645"/>
                    <a:pt x="119" y="12566"/>
                    <a:pt x="319" y="13323"/>
                  </a:cubicBezTo>
                  <a:cubicBezTo>
                    <a:pt x="1028" y="16013"/>
                    <a:pt x="2376" y="18530"/>
                    <a:pt x="4184" y="20642"/>
                  </a:cubicBezTo>
                  <a:cubicBezTo>
                    <a:pt x="5648" y="22353"/>
                    <a:pt x="7509" y="23378"/>
                    <a:pt x="8228" y="25561"/>
                  </a:cubicBezTo>
                  <a:cubicBezTo>
                    <a:pt x="9781" y="30282"/>
                    <a:pt x="10686" y="34628"/>
                    <a:pt x="16818" y="35899"/>
                  </a:cubicBezTo>
                  <a:cubicBezTo>
                    <a:pt x="16948" y="35926"/>
                    <a:pt x="17078" y="35939"/>
                    <a:pt x="17207" y="35939"/>
                  </a:cubicBezTo>
                  <a:cubicBezTo>
                    <a:pt x="17898" y="35939"/>
                    <a:pt x="18553" y="35567"/>
                    <a:pt x="18852" y="34927"/>
                  </a:cubicBezTo>
                  <a:cubicBezTo>
                    <a:pt x="19750" y="32994"/>
                    <a:pt x="16183" y="31713"/>
                    <a:pt x="16912" y="29970"/>
                  </a:cubicBezTo>
                  <a:lnTo>
                    <a:pt x="16912" y="29970"/>
                  </a:lnTo>
                  <a:cubicBezTo>
                    <a:pt x="19334" y="30882"/>
                    <a:pt x="21922" y="31342"/>
                    <a:pt x="24509" y="31342"/>
                  </a:cubicBezTo>
                  <a:cubicBezTo>
                    <a:pt x="26465" y="31342"/>
                    <a:pt x="28420" y="31079"/>
                    <a:pt x="30303" y="30551"/>
                  </a:cubicBezTo>
                  <a:cubicBezTo>
                    <a:pt x="31469" y="30223"/>
                    <a:pt x="32882" y="29272"/>
                    <a:pt x="32301" y="28116"/>
                  </a:cubicBezTo>
                  <a:cubicBezTo>
                    <a:pt x="32159" y="27835"/>
                    <a:pt x="31926" y="27610"/>
                    <a:pt x="31653" y="27456"/>
                  </a:cubicBezTo>
                  <a:cubicBezTo>
                    <a:pt x="29381" y="26180"/>
                    <a:pt x="26961" y="25187"/>
                    <a:pt x="24448" y="24499"/>
                  </a:cubicBezTo>
                  <a:cubicBezTo>
                    <a:pt x="23477" y="24234"/>
                    <a:pt x="22414" y="23942"/>
                    <a:pt x="21482" y="23505"/>
                  </a:cubicBezTo>
                  <a:cubicBezTo>
                    <a:pt x="19855" y="22741"/>
                    <a:pt x="19872" y="20409"/>
                    <a:pt x="21520" y="19691"/>
                  </a:cubicBezTo>
                  <a:cubicBezTo>
                    <a:pt x="25722" y="17862"/>
                    <a:pt x="30773" y="17435"/>
                    <a:pt x="33636" y="13911"/>
                  </a:cubicBezTo>
                  <a:cubicBezTo>
                    <a:pt x="33945" y="13533"/>
                    <a:pt x="34234" y="13000"/>
                    <a:pt x="33764" y="12592"/>
                  </a:cubicBezTo>
                  <a:cubicBezTo>
                    <a:pt x="33660" y="12506"/>
                    <a:pt x="33541" y="12442"/>
                    <a:pt x="33410" y="12406"/>
                  </a:cubicBezTo>
                  <a:cubicBezTo>
                    <a:pt x="32414" y="12107"/>
                    <a:pt x="31388" y="11925"/>
                    <a:pt x="30351" y="11863"/>
                  </a:cubicBezTo>
                  <a:cubicBezTo>
                    <a:pt x="33183" y="9810"/>
                    <a:pt x="35738" y="7398"/>
                    <a:pt x="37950" y="4687"/>
                  </a:cubicBezTo>
                  <a:cubicBezTo>
                    <a:pt x="38580" y="3915"/>
                    <a:pt x="39172" y="2709"/>
                    <a:pt x="38306" y="2058"/>
                  </a:cubicBezTo>
                  <a:cubicBezTo>
                    <a:pt x="38066" y="1878"/>
                    <a:pt x="37773" y="1790"/>
                    <a:pt x="37475" y="1790"/>
                  </a:cubicBezTo>
                  <a:cubicBezTo>
                    <a:pt x="37434" y="1790"/>
                    <a:pt x="37394" y="1792"/>
                    <a:pt x="37353" y="1795"/>
                  </a:cubicBezTo>
                  <a:cubicBezTo>
                    <a:pt x="33559" y="2097"/>
                    <a:pt x="29875" y="3627"/>
                    <a:pt x="26978" y="6095"/>
                  </a:cubicBezTo>
                  <a:cubicBezTo>
                    <a:pt x="27431" y="5218"/>
                    <a:pt x="27849" y="4048"/>
                    <a:pt x="27163" y="3337"/>
                  </a:cubicBezTo>
                  <a:cubicBezTo>
                    <a:pt x="26906" y="3071"/>
                    <a:pt x="26592" y="2962"/>
                    <a:pt x="26254" y="2962"/>
                  </a:cubicBezTo>
                  <a:cubicBezTo>
                    <a:pt x="25496" y="2962"/>
                    <a:pt x="24622" y="3517"/>
                    <a:pt x="24024" y="4096"/>
                  </a:cubicBezTo>
                  <a:cubicBezTo>
                    <a:pt x="21774" y="6274"/>
                    <a:pt x="19856" y="8770"/>
                    <a:pt x="18331" y="11503"/>
                  </a:cubicBezTo>
                  <a:cubicBezTo>
                    <a:pt x="17878" y="12315"/>
                    <a:pt x="17419" y="13185"/>
                    <a:pt x="16864" y="13939"/>
                  </a:cubicBezTo>
                  <a:cubicBezTo>
                    <a:pt x="16596" y="14302"/>
                    <a:pt x="16220" y="14463"/>
                    <a:pt x="15849" y="14463"/>
                  </a:cubicBezTo>
                  <a:cubicBezTo>
                    <a:pt x="15160" y="14463"/>
                    <a:pt x="14489" y="13910"/>
                    <a:pt x="14560" y="13076"/>
                  </a:cubicBezTo>
                  <a:cubicBezTo>
                    <a:pt x="14888" y="9205"/>
                    <a:pt x="16423" y="5328"/>
                    <a:pt x="15620" y="1526"/>
                  </a:cubicBezTo>
                  <a:cubicBezTo>
                    <a:pt x="15471" y="822"/>
                    <a:pt x="15080" y="0"/>
                    <a:pt x="14349" y="0"/>
                  </a:cubicBez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1"/>
            <p:cNvSpPr/>
            <p:nvPr/>
          </p:nvSpPr>
          <p:spPr>
            <a:xfrm>
              <a:off x="1980675" y="2333525"/>
              <a:ext cx="862225" cy="708425"/>
            </a:xfrm>
            <a:custGeom>
              <a:avLst/>
              <a:gdLst/>
              <a:ahLst/>
              <a:cxnLst/>
              <a:rect l="l" t="t" r="r" b="b"/>
              <a:pathLst>
                <a:path w="34489" h="28337" extrusionOk="0">
                  <a:moveTo>
                    <a:pt x="34207" y="1"/>
                  </a:moveTo>
                  <a:cubicBezTo>
                    <a:pt x="34198" y="1"/>
                    <a:pt x="34188" y="1"/>
                    <a:pt x="34178" y="3"/>
                  </a:cubicBezTo>
                  <a:cubicBezTo>
                    <a:pt x="33015" y="176"/>
                    <a:pt x="31918" y="1161"/>
                    <a:pt x="30952" y="1790"/>
                  </a:cubicBezTo>
                  <a:cubicBezTo>
                    <a:pt x="29767" y="2564"/>
                    <a:pt x="28600" y="3368"/>
                    <a:pt x="27428" y="4162"/>
                  </a:cubicBezTo>
                  <a:cubicBezTo>
                    <a:pt x="25729" y="5314"/>
                    <a:pt x="24036" y="6478"/>
                    <a:pt x="22350" y="7651"/>
                  </a:cubicBezTo>
                  <a:cubicBezTo>
                    <a:pt x="22702" y="6749"/>
                    <a:pt x="23069" y="5853"/>
                    <a:pt x="23465" y="4970"/>
                  </a:cubicBezTo>
                  <a:cubicBezTo>
                    <a:pt x="23748" y="4337"/>
                    <a:pt x="24042" y="3710"/>
                    <a:pt x="24327" y="3079"/>
                  </a:cubicBezTo>
                  <a:cubicBezTo>
                    <a:pt x="24583" y="2513"/>
                    <a:pt x="24903" y="2009"/>
                    <a:pt x="24881" y="1374"/>
                  </a:cubicBezTo>
                  <a:cubicBezTo>
                    <a:pt x="24878" y="1280"/>
                    <a:pt x="24799" y="1216"/>
                    <a:pt x="24715" y="1216"/>
                  </a:cubicBezTo>
                  <a:cubicBezTo>
                    <a:pt x="24686" y="1216"/>
                    <a:pt x="24656" y="1224"/>
                    <a:pt x="24629" y="1240"/>
                  </a:cubicBezTo>
                  <a:cubicBezTo>
                    <a:pt x="24114" y="1551"/>
                    <a:pt x="23890" y="2042"/>
                    <a:pt x="23601" y="2553"/>
                  </a:cubicBezTo>
                  <a:cubicBezTo>
                    <a:pt x="23237" y="3195"/>
                    <a:pt x="22908" y="3848"/>
                    <a:pt x="22594" y="4515"/>
                  </a:cubicBezTo>
                  <a:cubicBezTo>
                    <a:pt x="21985" y="5806"/>
                    <a:pt x="21428" y="7118"/>
                    <a:pt x="20933" y="8457"/>
                  </a:cubicBezTo>
                  <a:cubicBezTo>
                    <a:pt x="20908" y="8524"/>
                    <a:pt x="20896" y="8597"/>
                    <a:pt x="20897" y="8669"/>
                  </a:cubicBezTo>
                  <a:cubicBezTo>
                    <a:pt x="20783" y="8751"/>
                    <a:pt x="20667" y="8832"/>
                    <a:pt x="20552" y="8912"/>
                  </a:cubicBezTo>
                  <a:cubicBezTo>
                    <a:pt x="17594" y="11004"/>
                    <a:pt x="14681" y="13159"/>
                    <a:pt x="11817" y="15380"/>
                  </a:cubicBezTo>
                  <a:cubicBezTo>
                    <a:pt x="11794" y="14379"/>
                    <a:pt x="11673" y="13361"/>
                    <a:pt x="11648" y="12374"/>
                  </a:cubicBezTo>
                  <a:cubicBezTo>
                    <a:pt x="11613" y="11041"/>
                    <a:pt x="11618" y="9706"/>
                    <a:pt x="11683" y="8373"/>
                  </a:cubicBezTo>
                  <a:cubicBezTo>
                    <a:pt x="11746" y="7066"/>
                    <a:pt x="11883" y="5762"/>
                    <a:pt x="12128" y="4475"/>
                  </a:cubicBezTo>
                  <a:cubicBezTo>
                    <a:pt x="12255" y="3812"/>
                    <a:pt x="12395" y="3154"/>
                    <a:pt x="12547" y="2497"/>
                  </a:cubicBezTo>
                  <a:cubicBezTo>
                    <a:pt x="12710" y="1790"/>
                    <a:pt x="12783" y="1054"/>
                    <a:pt x="13060" y="381"/>
                  </a:cubicBezTo>
                  <a:cubicBezTo>
                    <a:pt x="13140" y="186"/>
                    <a:pt x="12971" y="16"/>
                    <a:pt x="12813" y="16"/>
                  </a:cubicBezTo>
                  <a:cubicBezTo>
                    <a:pt x="12737" y="16"/>
                    <a:pt x="12663" y="56"/>
                    <a:pt x="12621" y="152"/>
                  </a:cubicBezTo>
                  <a:cubicBezTo>
                    <a:pt x="12336" y="804"/>
                    <a:pt x="11943" y="1395"/>
                    <a:pt x="11686" y="2062"/>
                  </a:cubicBezTo>
                  <a:cubicBezTo>
                    <a:pt x="11457" y="2661"/>
                    <a:pt x="11272" y="3275"/>
                    <a:pt x="11132" y="3901"/>
                  </a:cubicBezTo>
                  <a:cubicBezTo>
                    <a:pt x="10821" y="5268"/>
                    <a:pt x="10659" y="6673"/>
                    <a:pt x="10560" y="8069"/>
                  </a:cubicBezTo>
                  <a:cubicBezTo>
                    <a:pt x="10461" y="9475"/>
                    <a:pt x="10456" y="10887"/>
                    <a:pt x="10491" y="12295"/>
                  </a:cubicBezTo>
                  <a:cubicBezTo>
                    <a:pt x="10499" y="12610"/>
                    <a:pt x="10502" y="12929"/>
                    <a:pt x="10505" y="13251"/>
                  </a:cubicBezTo>
                  <a:cubicBezTo>
                    <a:pt x="10015" y="13155"/>
                    <a:pt x="9512" y="13101"/>
                    <a:pt x="9031" y="12969"/>
                  </a:cubicBezTo>
                  <a:cubicBezTo>
                    <a:pt x="8346" y="12779"/>
                    <a:pt x="7686" y="12511"/>
                    <a:pt x="7062" y="12171"/>
                  </a:cubicBezTo>
                  <a:cubicBezTo>
                    <a:pt x="5904" y="11545"/>
                    <a:pt x="4593" y="10658"/>
                    <a:pt x="3887" y="9519"/>
                  </a:cubicBezTo>
                  <a:cubicBezTo>
                    <a:pt x="3850" y="9458"/>
                    <a:pt x="3786" y="9428"/>
                    <a:pt x="3721" y="9428"/>
                  </a:cubicBezTo>
                  <a:cubicBezTo>
                    <a:pt x="3668" y="9428"/>
                    <a:pt x="3614" y="9449"/>
                    <a:pt x="3574" y="9491"/>
                  </a:cubicBezTo>
                  <a:cubicBezTo>
                    <a:pt x="3070" y="10024"/>
                    <a:pt x="3694" y="10695"/>
                    <a:pt x="4052" y="11124"/>
                  </a:cubicBezTo>
                  <a:cubicBezTo>
                    <a:pt x="4605" y="11787"/>
                    <a:pt x="5271" y="12348"/>
                    <a:pt x="5989" y="12824"/>
                  </a:cubicBezTo>
                  <a:cubicBezTo>
                    <a:pt x="7145" y="13589"/>
                    <a:pt x="8891" y="14407"/>
                    <a:pt x="10389" y="14407"/>
                  </a:cubicBezTo>
                  <a:cubicBezTo>
                    <a:pt x="10436" y="14407"/>
                    <a:pt x="10482" y="14406"/>
                    <a:pt x="10528" y="14404"/>
                  </a:cubicBezTo>
                  <a:cubicBezTo>
                    <a:pt x="10548" y="15034"/>
                    <a:pt x="10590" y="15660"/>
                    <a:pt x="10681" y="16269"/>
                  </a:cubicBezTo>
                  <a:cubicBezTo>
                    <a:pt x="9588" y="17134"/>
                    <a:pt x="8506" y="18012"/>
                    <a:pt x="7435" y="18903"/>
                  </a:cubicBezTo>
                  <a:cubicBezTo>
                    <a:pt x="5033" y="20903"/>
                    <a:pt x="2696" y="22977"/>
                    <a:pt x="426" y="25127"/>
                  </a:cubicBezTo>
                  <a:cubicBezTo>
                    <a:pt x="1" y="25532"/>
                    <a:pt x="423" y="26101"/>
                    <a:pt x="891" y="26101"/>
                  </a:cubicBezTo>
                  <a:cubicBezTo>
                    <a:pt x="1031" y="26101"/>
                    <a:pt x="1175" y="26050"/>
                    <a:pt x="1302" y="25929"/>
                  </a:cubicBezTo>
                  <a:cubicBezTo>
                    <a:pt x="4528" y="22844"/>
                    <a:pt x="7913" y="19942"/>
                    <a:pt x="11399" y="17167"/>
                  </a:cubicBezTo>
                  <a:cubicBezTo>
                    <a:pt x="12081" y="17838"/>
                    <a:pt x="12817" y="18454"/>
                    <a:pt x="13595" y="19009"/>
                  </a:cubicBezTo>
                  <a:cubicBezTo>
                    <a:pt x="12597" y="21848"/>
                    <a:pt x="12774" y="25943"/>
                    <a:pt x="14744" y="28260"/>
                  </a:cubicBezTo>
                  <a:cubicBezTo>
                    <a:pt x="14790" y="28314"/>
                    <a:pt x="14843" y="28337"/>
                    <a:pt x="14895" y="28337"/>
                  </a:cubicBezTo>
                  <a:cubicBezTo>
                    <a:pt x="15040" y="28337"/>
                    <a:pt x="15178" y="28160"/>
                    <a:pt x="15148" y="28007"/>
                  </a:cubicBezTo>
                  <a:cubicBezTo>
                    <a:pt x="14859" y="26525"/>
                    <a:pt x="14404" y="25091"/>
                    <a:pt x="14302" y="23571"/>
                  </a:cubicBezTo>
                  <a:cubicBezTo>
                    <a:pt x="14214" y="22237"/>
                    <a:pt x="14419" y="21015"/>
                    <a:pt x="14702" y="19748"/>
                  </a:cubicBezTo>
                  <a:cubicBezTo>
                    <a:pt x="15715" y="20378"/>
                    <a:pt x="16782" y="20923"/>
                    <a:pt x="17872" y="21384"/>
                  </a:cubicBezTo>
                  <a:cubicBezTo>
                    <a:pt x="19078" y="21897"/>
                    <a:pt x="20324" y="22318"/>
                    <a:pt x="21604" y="22607"/>
                  </a:cubicBezTo>
                  <a:cubicBezTo>
                    <a:pt x="22240" y="22749"/>
                    <a:pt x="22886" y="22852"/>
                    <a:pt x="23535" y="22913"/>
                  </a:cubicBezTo>
                  <a:cubicBezTo>
                    <a:pt x="23838" y="22942"/>
                    <a:pt x="24143" y="22992"/>
                    <a:pt x="24440" y="22992"/>
                  </a:cubicBezTo>
                  <a:cubicBezTo>
                    <a:pt x="24711" y="22992"/>
                    <a:pt x="24976" y="22951"/>
                    <a:pt x="25229" y="22817"/>
                  </a:cubicBezTo>
                  <a:cubicBezTo>
                    <a:pt x="25336" y="22760"/>
                    <a:pt x="25351" y="22586"/>
                    <a:pt x="25256" y="22512"/>
                  </a:cubicBezTo>
                  <a:cubicBezTo>
                    <a:pt x="24829" y="22172"/>
                    <a:pt x="24309" y="22153"/>
                    <a:pt x="23789" y="22041"/>
                  </a:cubicBezTo>
                  <a:cubicBezTo>
                    <a:pt x="23172" y="21908"/>
                    <a:pt x="22558" y="21755"/>
                    <a:pt x="21949" y="21595"/>
                  </a:cubicBezTo>
                  <a:cubicBezTo>
                    <a:pt x="20702" y="21268"/>
                    <a:pt x="19475" y="20853"/>
                    <a:pt x="18296" y="20330"/>
                  </a:cubicBezTo>
                  <a:cubicBezTo>
                    <a:pt x="16090" y="19354"/>
                    <a:pt x="14114" y="18014"/>
                    <a:pt x="12264" y="16484"/>
                  </a:cubicBezTo>
                  <a:cubicBezTo>
                    <a:pt x="15003" y="14331"/>
                    <a:pt x="17802" y="12253"/>
                    <a:pt x="20637" y="10224"/>
                  </a:cubicBezTo>
                  <a:cubicBezTo>
                    <a:pt x="20671" y="10231"/>
                    <a:pt x="20707" y="10236"/>
                    <a:pt x="20743" y="10238"/>
                  </a:cubicBezTo>
                  <a:cubicBezTo>
                    <a:pt x="22026" y="10282"/>
                    <a:pt x="23340" y="10334"/>
                    <a:pt x="24655" y="10334"/>
                  </a:cubicBezTo>
                  <a:cubicBezTo>
                    <a:pt x="26405" y="10334"/>
                    <a:pt x="28157" y="10241"/>
                    <a:pt x="29841" y="9914"/>
                  </a:cubicBezTo>
                  <a:cubicBezTo>
                    <a:pt x="30306" y="9824"/>
                    <a:pt x="30123" y="9178"/>
                    <a:pt x="29716" y="9151"/>
                  </a:cubicBezTo>
                  <a:cubicBezTo>
                    <a:pt x="29204" y="9116"/>
                    <a:pt x="28692" y="9104"/>
                    <a:pt x="28180" y="9104"/>
                  </a:cubicBezTo>
                  <a:cubicBezTo>
                    <a:pt x="27191" y="9104"/>
                    <a:pt x="26202" y="9148"/>
                    <a:pt x="25210" y="9156"/>
                  </a:cubicBezTo>
                  <a:cubicBezTo>
                    <a:pt x="24938" y="9158"/>
                    <a:pt x="24665" y="9160"/>
                    <a:pt x="24392" y="9160"/>
                  </a:cubicBezTo>
                  <a:cubicBezTo>
                    <a:pt x="23650" y="9160"/>
                    <a:pt x="22909" y="9151"/>
                    <a:pt x="22167" y="9134"/>
                  </a:cubicBezTo>
                  <a:cubicBezTo>
                    <a:pt x="23841" y="7950"/>
                    <a:pt x="25523" y="6779"/>
                    <a:pt x="27214" y="5621"/>
                  </a:cubicBezTo>
                  <a:cubicBezTo>
                    <a:pt x="28494" y="4742"/>
                    <a:pt x="29780" y="3871"/>
                    <a:pt x="31063" y="2997"/>
                  </a:cubicBezTo>
                  <a:cubicBezTo>
                    <a:pt x="31668" y="2586"/>
                    <a:pt x="32262" y="2161"/>
                    <a:pt x="32860" y="1740"/>
                  </a:cubicBezTo>
                  <a:cubicBezTo>
                    <a:pt x="33432" y="1339"/>
                    <a:pt x="34046" y="978"/>
                    <a:pt x="34406" y="365"/>
                  </a:cubicBezTo>
                  <a:cubicBezTo>
                    <a:pt x="34489" y="224"/>
                    <a:pt x="34376" y="1"/>
                    <a:pt x="34207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3735325" y="397550"/>
              <a:ext cx="975425" cy="1022875"/>
            </a:xfrm>
            <a:custGeom>
              <a:avLst/>
              <a:gdLst/>
              <a:ahLst/>
              <a:cxnLst/>
              <a:rect l="l" t="t" r="r" b="b"/>
              <a:pathLst>
                <a:path w="39017" h="40915" extrusionOk="0">
                  <a:moveTo>
                    <a:pt x="15521" y="1"/>
                  </a:moveTo>
                  <a:cubicBezTo>
                    <a:pt x="15439" y="1"/>
                    <a:pt x="15357" y="3"/>
                    <a:pt x="15275" y="8"/>
                  </a:cubicBezTo>
                  <a:cubicBezTo>
                    <a:pt x="13670" y="110"/>
                    <a:pt x="12107" y="1720"/>
                    <a:pt x="12644" y="3236"/>
                  </a:cubicBezTo>
                  <a:cubicBezTo>
                    <a:pt x="12022" y="2696"/>
                    <a:pt x="11199" y="2422"/>
                    <a:pt x="10376" y="2422"/>
                  </a:cubicBezTo>
                  <a:cubicBezTo>
                    <a:pt x="9659" y="2422"/>
                    <a:pt x="8942" y="2631"/>
                    <a:pt x="8360" y="3054"/>
                  </a:cubicBezTo>
                  <a:cubicBezTo>
                    <a:pt x="7112" y="3961"/>
                    <a:pt x="6613" y="5766"/>
                    <a:pt x="7216" y="7187"/>
                  </a:cubicBezTo>
                  <a:cubicBezTo>
                    <a:pt x="6649" y="6887"/>
                    <a:pt x="6013" y="6745"/>
                    <a:pt x="5375" y="6745"/>
                  </a:cubicBezTo>
                  <a:cubicBezTo>
                    <a:pt x="4050" y="6745"/>
                    <a:pt x="2713" y="7357"/>
                    <a:pt x="1944" y="8444"/>
                  </a:cubicBezTo>
                  <a:cubicBezTo>
                    <a:pt x="804" y="10055"/>
                    <a:pt x="1060" y="12496"/>
                    <a:pt x="2509" y="13835"/>
                  </a:cubicBezTo>
                  <a:cubicBezTo>
                    <a:pt x="4111" y="15313"/>
                    <a:pt x="6947" y="15648"/>
                    <a:pt x="7549" y="17743"/>
                  </a:cubicBezTo>
                  <a:cubicBezTo>
                    <a:pt x="8143" y="19810"/>
                    <a:pt x="6020" y="21526"/>
                    <a:pt x="4383" y="22922"/>
                  </a:cubicBezTo>
                  <a:cubicBezTo>
                    <a:pt x="3052" y="24060"/>
                    <a:pt x="1894" y="25384"/>
                    <a:pt x="946" y="26856"/>
                  </a:cubicBezTo>
                  <a:cubicBezTo>
                    <a:pt x="487" y="27569"/>
                    <a:pt x="67" y="28352"/>
                    <a:pt x="43" y="29200"/>
                  </a:cubicBezTo>
                  <a:cubicBezTo>
                    <a:pt x="1" y="30733"/>
                    <a:pt x="1261" y="32009"/>
                    <a:pt x="2625" y="32711"/>
                  </a:cubicBezTo>
                  <a:cubicBezTo>
                    <a:pt x="3821" y="33326"/>
                    <a:pt x="5163" y="33627"/>
                    <a:pt x="6507" y="33627"/>
                  </a:cubicBezTo>
                  <a:cubicBezTo>
                    <a:pt x="7625" y="33627"/>
                    <a:pt x="8744" y="33419"/>
                    <a:pt x="9782" y="33009"/>
                  </a:cubicBezTo>
                  <a:lnTo>
                    <a:pt x="9782" y="33009"/>
                  </a:lnTo>
                  <a:cubicBezTo>
                    <a:pt x="9774" y="35467"/>
                    <a:pt x="10816" y="37936"/>
                    <a:pt x="12663" y="39568"/>
                  </a:cubicBezTo>
                  <a:cubicBezTo>
                    <a:pt x="13521" y="40326"/>
                    <a:pt x="14658" y="40914"/>
                    <a:pt x="15767" y="40914"/>
                  </a:cubicBezTo>
                  <a:cubicBezTo>
                    <a:pt x="16143" y="40914"/>
                    <a:pt x="16515" y="40847"/>
                    <a:pt x="16871" y="40696"/>
                  </a:cubicBezTo>
                  <a:cubicBezTo>
                    <a:pt x="17653" y="40365"/>
                    <a:pt x="18230" y="39690"/>
                    <a:pt x="18728" y="39002"/>
                  </a:cubicBezTo>
                  <a:cubicBezTo>
                    <a:pt x="19754" y="37584"/>
                    <a:pt x="20567" y="36023"/>
                    <a:pt x="21143" y="34370"/>
                  </a:cubicBezTo>
                  <a:cubicBezTo>
                    <a:pt x="21848" y="32338"/>
                    <a:pt x="22674" y="29736"/>
                    <a:pt x="24816" y="29538"/>
                  </a:cubicBezTo>
                  <a:cubicBezTo>
                    <a:pt x="24898" y="29530"/>
                    <a:pt x="24980" y="29526"/>
                    <a:pt x="25061" y="29526"/>
                  </a:cubicBezTo>
                  <a:cubicBezTo>
                    <a:pt x="27090" y="29526"/>
                    <a:pt x="28404" y="31893"/>
                    <a:pt x="30289" y="32811"/>
                  </a:cubicBezTo>
                  <a:cubicBezTo>
                    <a:pt x="30823" y="33071"/>
                    <a:pt x="31410" y="33194"/>
                    <a:pt x="32000" y="33194"/>
                  </a:cubicBezTo>
                  <a:cubicBezTo>
                    <a:pt x="33372" y="33194"/>
                    <a:pt x="34757" y="32530"/>
                    <a:pt x="35516" y="31377"/>
                  </a:cubicBezTo>
                  <a:cubicBezTo>
                    <a:pt x="36602" y="29730"/>
                    <a:pt x="36264" y="27299"/>
                    <a:pt x="34771" y="26009"/>
                  </a:cubicBezTo>
                  <a:lnTo>
                    <a:pt x="34771" y="26009"/>
                  </a:lnTo>
                  <a:cubicBezTo>
                    <a:pt x="34801" y="26010"/>
                    <a:pt x="34831" y="26011"/>
                    <a:pt x="34862" y="26011"/>
                  </a:cubicBezTo>
                  <a:cubicBezTo>
                    <a:pt x="36372" y="26011"/>
                    <a:pt x="37820" y="24904"/>
                    <a:pt x="38204" y="23441"/>
                  </a:cubicBezTo>
                  <a:cubicBezTo>
                    <a:pt x="38596" y="21949"/>
                    <a:pt x="37841" y="20234"/>
                    <a:pt x="36476" y="19516"/>
                  </a:cubicBezTo>
                  <a:cubicBezTo>
                    <a:pt x="38084" y="19465"/>
                    <a:pt x="39017" y="17424"/>
                    <a:pt x="38526" y="15891"/>
                  </a:cubicBezTo>
                  <a:cubicBezTo>
                    <a:pt x="38037" y="14359"/>
                    <a:pt x="36643" y="13313"/>
                    <a:pt x="35269" y="12475"/>
                  </a:cubicBezTo>
                  <a:cubicBezTo>
                    <a:pt x="32990" y="11086"/>
                    <a:pt x="29399" y="8815"/>
                    <a:pt x="26360" y="8741"/>
                  </a:cubicBezTo>
                  <a:cubicBezTo>
                    <a:pt x="25186" y="5936"/>
                    <a:pt x="21765" y="3419"/>
                    <a:pt x="19642" y="1800"/>
                  </a:cubicBezTo>
                  <a:cubicBezTo>
                    <a:pt x="18428" y="874"/>
                    <a:pt x="17032" y="1"/>
                    <a:pt x="15521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1"/>
            <p:cNvSpPr/>
            <p:nvPr/>
          </p:nvSpPr>
          <p:spPr>
            <a:xfrm>
              <a:off x="3878650" y="294900"/>
              <a:ext cx="765550" cy="906000"/>
            </a:xfrm>
            <a:custGeom>
              <a:avLst/>
              <a:gdLst/>
              <a:ahLst/>
              <a:cxnLst/>
              <a:rect l="l" t="t" r="r" b="b"/>
              <a:pathLst>
                <a:path w="30622" h="36240" extrusionOk="0">
                  <a:moveTo>
                    <a:pt x="26734" y="1"/>
                  </a:moveTo>
                  <a:cubicBezTo>
                    <a:pt x="26555" y="1"/>
                    <a:pt x="26381" y="92"/>
                    <a:pt x="26267" y="314"/>
                  </a:cubicBezTo>
                  <a:cubicBezTo>
                    <a:pt x="24062" y="4615"/>
                    <a:pt x="21720" y="8842"/>
                    <a:pt x="19242" y="12994"/>
                  </a:cubicBezTo>
                  <a:cubicBezTo>
                    <a:pt x="18335" y="11507"/>
                    <a:pt x="17192" y="10181"/>
                    <a:pt x="15855" y="9065"/>
                  </a:cubicBezTo>
                  <a:cubicBezTo>
                    <a:pt x="15070" y="8408"/>
                    <a:pt x="14214" y="7797"/>
                    <a:pt x="13295" y="7341"/>
                  </a:cubicBezTo>
                  <a:cubicBezTo>
                    <a:pt x="12305" y="6848"/>
                    <a:pt x="11337" y="6586"/>
                    <a:pt x="10264" y="6354"/>
                  </a:cubicBezTo>
                  <a:cubicBezTo>
                    <a:pt x="10245" y="6350"/>
                    <a:pt x="10227" y="6348"/>
                    <a:pt x="10210" y="6348"/>
                  </a:cubicBezTo>
                  <a:cubicBezTo>
                    <a:pt x="9998" y="6348"/>
                    <a:pt x="9908" y="6639"/>
                    <a:pt x="10133" y="6735"/>
                  </a:cubicBezTo>
                  <a:cubicBezTo>
                    <a:pt x="11876" y="7475"/>
                    <a:pt x="13642" y="8575"/>
                    <a:pt x="15093" y="9786"/>
                  </a:cubicBezTo>
                  <a:cubicBezTo>
                    <a:pt x="16514" y="10972"/>
                    <a:pt x="17708" y="12435"/>
                    <a:pt x="18607" y="14054"/>
                  </a:cubicBezTo>
                  <a:cubicBezTo>
                    <a:pt x="18281" y="14593"/>
                    <a:pt x="17952" y="15132"/>
                    <a:pt x="17621" y="15669"/>
                  </a:cubicBezTo>
                  <a:cubicBezTo>
                    <a:pt x="17167" y="15433"/>
                    <a:pt x="16581" y="15351"/>
                    <a:pt x="16118" y="15238"/>
                  </a:cubicBezTo>
                  <a:cubicBezTo>
                    <a:pt x="15411" y="15064"/>
                    <a:pt x="14696" y="14919"/>
                    <a:pt x="13977" y="14803"/>
                  </a:cubicBezTo>
                  <a:cubicBezTo>
                    <a:pt x="12714" y="14598"/>
                    <a:pt x="11437" y="14495"/>
                    <a:pt x="10158" y="14495"/>
                  </a:cubicBezTo>
                  <a:cubicBezTo>
                    <a:pt x="9991" y="14495"/>
                    <a:pt x="9823" y="14497"/>
                    <a:pt x="9656" y="14501"/>
                  </a:cubicBezTo>
                  <a:cubicBezTo>
                    <a:pt x="8224" y="14532"/>
                    <a:pt x="6804" y="14683"/>
                    <a:pt x="5399" y="14971"/>
                  </a:cubicBezTo>
                  <a:cubicBezTo>
                    <a:pt x="4708" y="15113"/>
                    <a:pt x="4020" y="15278"/>
                    <a:pt x="3347" y="15492"/>
                  </a:cubicBezTo>
                  <a:cubicBezTo>
                    <a:pt x="2704" y="15696"/>
                    <a:pt x="1947" y="15876"/>
                    <a:pt x="1452" y="16359"/>
                  </a:cubicBezTo>
                  <a:cubicBezTo>
                    <a:pt x="1286" y="16520"/>
                    <a:pt x="1365" y="16803"/>
                    <a:pt x="1605" y="16828"/>
                  </a:cubicBezTo>
                  <a:cubicBezTo>
                    <a:pt x="1678" y="16836"/>
                    <a:pt x="1751" y="16839"/>
                    <a:pt x="1825" y="16839"/>
                  </a:cubicBezTo>
                  <a:cubicBezTo>
                    <a:pt x="2401" y="16839"/>
                    <a:pt x="2981" y="16627"/>
                    <a:pt x="3539" y="16507"/>
                  </a:cubicBezTo>
                  <a:cubicBezTo>
                    <a:pt x="4193" y="16367"/>
                    <a:pt x="4847" y="16230"/>
                    <a:pt x="5510" y="16128"/>
                  </a:cubicBezTo>
                  <a:cubicBezTo>
                    <a:pt x="6865" y="15920"/>
                    <a:pt x="8235" y="15815"/>
                    <a:pt x="9606" y="15815"/>
                  </a:cubicBezTo>
                  <a:cubicBezTo>
                    <a:pt x="9627" y="15815"/>
                    <a:pt x="9648" y="15815"/>
                    <a:pt x="9669" y="15815"/>
                  </a:cubicBezTo>
                  <a:cubicBezTo>
                    <a:pt x="11008" y="15820"/>
                    <a:pt x="12350" y="15917"/>
                    <a:pt x="13672" y="16123"/>
                  </a:cubicBezTo>
                  <a:cubicBezTo>
                    <a:pt x="14381" y="16233"/>
                    <a:pt x="15083" y="16375"/>
                    <a:pt x="15779" y="16551"/>
                  </a:cubicBezTo>
                  <a:cubicBezTo>
                    <a:pt x="16112" y="16636"/>
                    <a:pt x="16488" y="16792"/>
                    <a:pt x="16862" y="16889"/>
                  </a:cubicBezTo>
                  <a:cubicBezTo>
                    <a:pt x="15395" y="19239"/>
                    <a:pt x="13886" y="21559"/>
                    <a:pt x="12332" y="23853"/>
                  </a:cubicBezTo>
                  <a:cubicBezTo>
                    <a:pt x="11487" y="23522"/>
                    <a:pt x="10611" y="23380"/>
                    <a:pt x="9730" y="23380"/>
                  </a:cubicBezTo>
                  <a:cubicBezTo>
                    <a:pt x="8450" y="23380"/>
                    <a:pt x="7160" y="23679"/>
                    <a:pt x="5944" y="24129"/>
                  </a:cubicBezTo>
                  <a:cubicBezTo>
                    <a:pt x="3725" y="24950"/>
                    <a:pt x="1375" y="26214"/>
                    <a:pt x="96" y="28281"/>
                  </a:cubicBezTo>
                  <a:cubicBezTo>
                    <a:pt x="0" y="28438"/>
                    <a:pt x="123" y="28598"/>
                    <a:pt x="271" y="28598"/>
                  </a:cubicBezTo>
                  <a:cubicBezTo>
                    <a:pt x="313" y="28598"/>
                    <a:pt x="357" y="28585"/>
                    <a:pt x="399" y="28555"/>
                  </a:cubicBezTo>
                  <a:cubicBezTo>
                    <a:pt x="2167" y="27262"/>
                    <a:pt x="4171" y="26271"/>
                    <a:pt x="6219" y="25501"/>
                  </a:cubicBezTo>
                  <a:cubicBezTo>
                    <a:pt x="7312" y="25090"/>
                    <a:pt x="8469" y="24821"/>
                    <a:pt x="9618" y="24821"/>
                  </a:cubicBezTo>
                  <a:cubicBezTo>
                    <a:pt x="10249" y="24821"/>
                    <a:pt x="10877" y="24902"/>
                    <a:pt x="11491" y="25085"/>
                  </a:cubicBezTo>
                  <a:cubicBezTo>
                    <a:pt x="10960" y="25857"/>
                    <a:pt x="10425" y="26626"/>
                    <a:pt x="9886" y="27392"/>
                  </a:cubicBezTo>
                  <a:cubicBezTo>
                    <a:pt x="9056" y="28569"/>
                    <a:pt x="8215" y="29736"/>
                    <a:pt x="7362" y="30895"/>
                  </a:cubicBezTo>
                  <a:cubicBezTo>
                    <a:pt x="6479" y="32097"/>
                    <a:pt x="5402" y="33306"/>
                    <a:pt x="4724" y="34635"/>
                  </a:cubicBezTo>
                  <a:cubicBezTo>
                    <a:pt x="4556" y="34963"/>
                    <a:pt x="4798" y="35372"/>
                    <a:pt x="5110" y="35372"/>
                  </a:cubicBezTo>
                  <a:cubicBezTo>
                    <a:pt x="5204" y="35372"/>
                    <a:pt x="5305" y="35335"/>
                    <a:pt x="5402" y="35248"/>
                  </a:cubicBezTo>
                  <a:cubicBezTo>
                    <a:pt x="6327" y="34421"/>
                    <a:pt x="7075" y="33306"/>
                    <a:pt x="7817" y="32316"/>
                  </a:cubicBezTo>
                  <a:cubicBezTo>
                    <a:pt x="8629" y="31234"/>
                    <a:pt x="9428" y="30144"/>
                    <a:pt x="10217" y="29045"/>
                  </a:cubicBezTo>
                  <a:cubicBezTo>
                    <a:pt x="10961" y="28009"/>
                    <a:pt x="11697" y="26967"/>
                    <a:pt x="12424" y="25920"/>
                  </a:cubicBezTo>
                  <a:cubicBezTo>
                    <a:pt x="12559" y="26312"/>
                    <a:pt x="12647" y="26720"/>
                    <a:pt x="12706" y="27130"/>
                  </a:cubicBezTo>
                  <a:cubicBezTo>
                    <a:pt x="12836" y="28036"/>
                    <a:pt x="12799" y="28950"/>
                    <a:pt x="12746" y="29862"/>
                  </a:cubicBezTo>
                  <a:cubicBezTo>
                    <a:pt x="12690" y="30841"/>
                    <a:pt x="12543" y="31805"/>
                    <a:pt x="12392" y="32772"/>
                  </a:cubicBezTo>
                  <a:cubicBezTo>
                    <a:pt x="12235" y="33775"/>
                    <a:pt x="12128" y="34915"/>
                    <a:pt x="11779" y="35867"/>
                  </a:cubicBezTo>
                  <a:cubicBezTo>
                    <a:pt x="11699" y="36087"/>
                    <a:pt x="11877" y="36239"/>
                    <a:pt x="12057" y="36239"/>
                  </a:cubicBezTo>
                  <a:cubicBezTo>
                    <a:pt x="12165" y="36239"/>
                    <a:pt x="12274" y="36184"/>
                    <a:pt x="12328" y="36055"/>
                  </a:cubicBezTo>
                  <a:cubicBezTo>
                    <a:pt x="12787" y="34950"/>
                    <a:pt x="13365" y="33970"/>
                    <a:pt x="13681" y="32796"/>
                  </a:cubicBezTo>
                  <a:cubicBezTo>
                    <a:pt x="13960" y="31765"/>
                    <a:pt x="14121" y="30675"/>
                    <a:pt x="14198" y="29610"/>
                  </a:cubicBezTo>
                  <a:cubicBezTo>
                    <a:pt x="14270" y="28632"/>
                    <a:pt x="14254" y="27624"/>
                    <a:pt x="14089" y="26656"/>
                  </a:cubicBezTo>
                  <a:cubicBezTo>
                    <a:pt x="13984" y="26037"/>
                    <a:pt x="13814" y="25111"/>
                    <a:pt x="13377" y="24534"/>
                  </a:cubicBezTo>
                  <a:cubicBezTo>
                    <a:pt x="13842" y="23853"/>
                    <a:pt x="14304" y="23169"/>
                    <a:pt x="14763" y="22483"/>
                  </a:cubicBezTo>
                  <a:cubicBezTo>
                    <a:pt x="15917" y="20750"/>
                    <a:pt x="17047" y="19002"/>
                    <a:pt x="18151" y="17236"/>
                  </a:cubicBezTo>
                  <a:cubicBezTo>
                    <a:pt x="19354" y="18067"/>
                    <a:pt x="20137" y="19358"/>
                    <a:pt x="20820" y="20629"/>
                  </a:cubicBezTo>
                  <a:cubicBezTo>
                    <a:pt x="21463" y="21825"/>
                    <a:pt x="21994" y="23089"/>
                    <a:pt x="22379" y="24390"/>
                  </a:cubicBezTo>
                  <a:cubicBezTo>
                    <a:pt x="22749" y="25652"/>
                    <a:pt x="23011" y="26943"/>
                    <a:pt x="23160" y="28250"/>
                  </a:cubicBezTo>
                  <a:cubicBezTo>
                    <a:pt x="23314" y="29599"/>
                    <a:pt x="23259" y="30991"/>
                    <a:pt x="23525" y="32318"/>
                  </a:cubicBezTo>
                  <a:cubicBezTo>
                    <a:pt x="23552" y="32455"/>
                    <a:pt x="23659" y="32522"/>
                    <a:pt x="23768" y="32522"/>
                  </a:cubicBezTo>
                  <a:cubicBezTo>
                    <a:pt x="23870" y="32522"/>
                    <a:pt x="23974" y="32465"/>
                    <a:pt x="24020" y="32354"/>
                  </a:cubicBezTo>
                  <a:cubicBezTo>
                    <a:pt x="24590" y="31012"/>
                    <a:pt x="24548" y="29444"/>
                    <a:pt x="24433" y="28009"/>
                  </a:cubicBezTo>
                  <a:cubicBezTo>
                    <a:pt x="24315" y="26522"/>
                    <a:pt x="24017" y="25064"/>
                    <a:pt x="23566" y="23643"/>
                  </a:cubicBezTo>
                  <a:cubicBezTo>
                    <a:pt x="23118" y="22233"/>
                    <a:pt x="22542" y="20873"/>
                    <a:pt x="21813" y="19585"/>
                  </a:cubicBezTo>
                  <a:cubicBezTo>
                    <a:pt x="21059" y="18252"/>
                    <a:pt x="20200" y="16892"/>
                    <a:pt x="18833" y="16140"/>
                  </a:cubicBezTo>
                  <a:cubicBezTo>
                    <a:pt x="19090" y="15723"/>
                    <a:pt x="19346" y="15306"/>
                    <a:pt x="19601" y="14886"/>
                  </a:cubicBezTo>
                  <a:cubicBezTo>
                    <a:pt x="21440" y="15315"/>
                    <a:pt x="23219" y="15813"/>
                    <a:pt x="24924" y="16674"/>
                  </a:cubicBezTo>
                  <a:cubicBezTo>
                    <a:pt x="25839" y="17135"/>
                    <a:pt x="26721" y="17675"/>
                    <a:pt x="27563" y="18259"/>
                  </a:cubicBezTo>
                  <a:cubicBezTo>
                    <a:pt x="28405" y="18841"/>
                    <a:pt x="29322" y="19433"/>
                    <a:pt x="30096" y="20098"/>
                  </a:cubicBezTo>
                  <a:cubicBezTo>
                    <a:pt x="30144" y="20140"/>
                    <a:pt x="30196" y="20157"/>
                    <a:pt x="30246" y="20157"/>
                  </a:cubicBezTo>
                  <a:cubicBezTo>
                    <a:pt x="30445" y="20157"/>
                    <a:pt x="30622" y="19877"/>
                    <a:pt x="30462" y="19693"/>
                  </a:cubicBezTo>
                  <a:cubicBezTo>
                    <a:pt x="30104" y="19277"/>
                    <a:pt x="29813" y="18838"/>
                    <a:pt x="29410" y="18457"/>
                  </a:cubicBezTo>
                  <a:cubicBezTo>
                    <a:pt x="29039" y="18105"/>
                    <a:pt x="28656" y="17767"/>
                    <a:pt x="28252" y="17455"/>
                  </a:cubicBezTo>
                  <a:cubicBezTo>
                    <a:pt x="27355" y="16762"/>
                    <a:pt x="26394" y="16173"/>
                    <a:pt x="25385" y="15659"/>
                  </a:cubicBezTo>
                  <a:cubicBezTo>
                    <a:pt x="23785" y="14844"/>
                    <a:pt x="22025" y="14158"/>
                    <a:pt x="20232" y="13844"/>
                  </a:cubicBezTo>
                  <a:cubicBezTo>
                    <a:pt x="21195" y="12240"/>
                    <a:pt x="22139" y="10626"/>
                    <a:pt x="23063" y="9001"/>
                  </a:cubicBezTo>
                  <a:cubicBezTo>
                    <a:pt x="24548" y="6383"/>
                    <a:pt x="25980" y="3736"/>
                    <a:pt x="27359" y="1060"/>
                  </a:cubicBezTo>
                  <a:cubicBezTo>
                    <a:pt x="27631" y="532"/>
                    <a:pt x="27167" y="1"/>
                    <a:pt x="26734" y="1"/>
                  </a:cubicBezTo>
                  <a:close/>
                </a:path>
              </a:pathLst>
            </a:custGeom>
            <a:solidFill>
              <a:srgbClr val="E2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1"/>
            <p:cNvSpPr/>
            <p:nvPr/>
          </p:nvSpPr>
          <p:spPr>
            <a:xfrm>
              <a:off x="2349450" y="516125"/>
              <a:ext cx="823775" cy="864550"/>
            </a:xfrm>
            <a:custGeom>
              <a:avLst/>
              <a:gdLst/>
              <a:ahLst/>
              <a:cxnLst/>
              <a:rect l="l" t="t" r="r" b="b"/>
              <a:pathLst>
                <a:path w="32951" h="34582" extrusionOk="0">
                  <a:moveTo>
                    <a:pt x="15630" y="1"/>
                  </a:moveTo>
                  <a:cubicBezTo>
                    <a:pt x="8337" y="1"/>
                    <a:pt x="834" y="4327"/>
                    <a:pt x="281" y="12082"/>
                  </a:cubicBezTo>
                  <a:cubicBezTo>
                    <a:pt x="0" y="16019"/>
                    <a:pt x="1556" y="19911"/>
                    <a:pt x="3831" y="23138"/>
                  </a:cubicBezTo>
                  <a:cubicBezTo>
                    <a:pt x="8663" y="29991"/>
                    <a:pt x="16960" y="34240"/>
                    <a:pt x="25334" y="34240"/>
                  </a:cubicBezTo>
                  <a:cubicBezTo>
                    <a:pt x="25767" y="34240"/>
                    <a:pt x="26201" y="34229"/>
                    <a:pt x="26634" y="34206"/>
                  </a:cubicBezTo>
                  <a:cubicBezTo>
                    <a:pt x="27238" y="34174"/>
                    <a:pt x="27855" y="34124"/>
                    <a:pt x="28465" y="34124"/>
                  </a:cubicBezTo>
                  <a:cubicBezTo>
                    <a:pt x="29299" y="34124"/>
                    <a:pt x="30118" y="34218"/>
                    <a:pt x="30861" y="34582"/>
                  </a:cubicBezTo>
                  <a:cubicBezTo>
                    <a:pt x="30440" y="32691"/>
                    <a:pt x="30551" y="30719"/>
                    <a:pt x="30840" y="28803"/>
                  </a:cubicBezTo>
                  <a:cubicBezTo>
                    <a:pt x="31192" y="26463"/>
                    <a:pt x="31803" y="24166"/>
                    <a:pt x="32093" y="21819"/>
                  </a:cubicBezTo>
                  <a:cubicBezTo>
                    <a:pt x="32951" y="14841"/>
                    <a:pt x="30582" y="7235"/>
                    <a:pt x="25012" y="2946"/>
                  </a:cubicBezTo>
                  <a:cubicBezTo>
                    <a:pt x="22423" y="952"/>
                    <a:pt x="19050" y="1"/>
                    <a:pt x="15630" y="1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1"/>
            <p:cNvSpPr/>
            <p:nvPr/>
          </p:nvSpPr>
          <p:spPr>
            <a:xfrm>
              <a:off x="2296625" y="308975"/>
              <a:ext cx="777925" cy="1008975"/>
            </a:xfrm>
            <a:custGeom>
              <a:avLst/>
              <a:gdLst/>
              <a:ahLst/>
              <a:cxnLst/>
              <a:rect l="l" t="t" r="r" b="b"/>
              <a:pathLst>
                <a:path w="31117" h="40359" extrusionOk="0">
                  <a:moveTo>
                    <a:pt x="675" y="0"/>
                  </a:moveTo>
                  <a:cubicBezTo>
                    <a:pt x="258" y="0"/>
                    <a:pt x="0" y="651"/>
                    <a:pt x="306" y="1020"/>
                  </a:cubicBezTo>
                  <a:cubicBezTo>
                    <a:pt x="1343" y="2268"/>
                    <a:pt x="2648" y="3335"/>
                    <a:pt x="3784" y="4497"/>
                  </a:cubicBezTo>
                  <a:cubicBezTo>
                    <a:pt x="4868" y="5606"/>
                    <a:pt x="5928" y="6736"/>
                    <a:pt x="6963" y="7891"/>
                  </a:cubicBezTo>
                  <a:cubicBezTo>
                    <a:pt x="9114" y="10284"/>
                    <a:pt x="11166" y="12766"/>
                    <a:pt x="13135" y="15311"/>
                  </a:cubicBezTo>
                  <a:cubicBezTo>
                    <a:pt x="17055" y="20376"/>
                    <a:pt x="20672" y="25667"/>
                    <a:pt x="24163" y="31035"/>
                  </a:cubicBezTo>
                  <a:cubicBezTo>
                    <a:pt x="26143" y="34077"/>
                    <a:pt x="28026" y="37217"/>
                    <a:pt x="30154" y="40158"/>
                  </a:cubicBezTo>
                  <a:cubicBezTo>
                    <a:pt x="30257" y="40299"/>
                    <a:pt x="30395" y="40359"/>
                    <a:pt x="30529" y="40359"/>
                  </a:cubicBezTo>
                  <a:cubicBezTo>
                    <a:pt x="30833" y="40359"/>
                    <a:pt x="31116" y="40050"/>
                    <a:pt x="30922" y="39695"/>
                  </a:cubicBezTo>
                  <a:cubicBezTo>
                    <a:pt x="29358" y="36814"/>
                    <a:pt x="27538" y="34039"/>
                    <a:pt x="25767" y="31282"/>
                  </a:cubicBezTo>
                  <a:cubicBezTo>
                    <a:pt x="24034" y="28585"/>
                    <a:pt x="22272" y="25906"/>
                    <a:pt x="20460" y="23262"/>
                  </a:cubicBezTo>
                  <a:cubicBezTo>
                    <a:pt x="16791" y="17912"/>
                    <a:pt x="12899" y="12709"/>
                    <a:pt x="8609" y="7840"/>
                  </a:cubicBezTo>
                  <a:cubicBezTo>
                    <a:pt x="7413" y="6483"/>
                    <a:pt x="6186" y="5155"/>
                    <a:pt x="4927" y="3855"/>
                  </a:cubicBezTo>
                  <a:cubicBezTo>
                    <a:pt x="3681" y="2571"/>
                    <a:pt x="2430" y="1147"/>
                    <a:pt x="971" y="106"/>
                  </a:cubicBezTo>
                  <a:cubicBezTo>
                    <a:pt x="867" y="32"/>
                    <a:pt x="767" y="0"/>
                    <a:pt x="675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1"/>
            <p:cNvSpPr/>
            <p:nvPr/>
          </p:nvSpPr>
          <p:spPr>
            <a:xfrm>
              <a:off x="2435750" y="1995125"/>
              <a:ext cx="266050" cy="236400"/>
            </a:xfrm>
            <a:custGeom>
              <a:avLst/>
              <a:gdLst/>
              <a:ahLst/>
              <a:cxnLst/>
              <a:rect l="l" t="t" r="r" b="b"/>
              <a:pathLst>
                <a:path w="10642" h="9456" extrusionOk="0">
                  <a:moveTo>
                    <a:pt x="4274" y="0"/>
                  </a:moveTo>
                  <a:cubicBezTo>
                    <a:pt x="2187" y="0"/>
                    <a:pt x="1470" y="1810"/>
                    <a:pt x="784" y="3865"/>
                  </a:cubicBezTo>
                  <a:cubicBezTo>
                    <a:pt x="509" y="4695"/>
                    <a:pt x="168" y="5516"/>
                    <a:pt x="84" y="6387"/>
                  </a:cubicBezTo>
                  <a:cubicBezTo>
                    <a:pt x="0" y="7257"/>
                    <a:pt x="219" y="8213"/>
                    <a:pt x="889" y="8775"/>
                  </a:cubicBezTo>
                  <a:cubicBezTo>
                    <a:pt x="1246" y="9074"/>
                    <a:pt x="1694" y="9211"/>
                    <a:pt x="2152" y="9211"/>
                  </a:cubicBezTo>
                  <a:cubicBezTo>
                    <a:pt x="2911" y="9211"/>
                    <a:pt x="3697" y="8836"/>
                    <a:pt x="4135" y="8201"/>
                  </a:cubicBezTo>
                  <a:cubicBezTo>
                    <a:pt x="4387" y="8977"/>
                    <a:pt x="5211" y="9456"/>
                    <a:pt x="6022" y="9456"/>
                  </a:cubicBezTo>
                  <a:cubicBezTo>
                    <a:pt x="6319" y="9456"/>
                    <a:pt x="6615" y="9392"/>
                    <a:pt x="6880" y="9255"/>
                  </a:cubicBezTo>
                  <a:cubicBezTo>
                    <a:pt x="7870" y="8743"/>
                    <a:pt x="8297" y="7415"/>
                    <a:pt x="7894" y="6376"/>
                  </a:cubicBezTo>
                  <a:lnTo>
                    <a:pt x="7894" y="6376"/>
                  </a:lnTo>
                  <a:cubicBezTo>
                    <a:pt x="8141" y="6553"/>
                    <a:pt x="8439" y="6635"/>
                    <a:pt x="8741" y="6635"/>
                  </a:cubicBezTo>
                  <a:cubicBezTo>
                    <a:pt x="9132" y="6635"/>
                    <a:pt x="9530" y="6498"/>
                    <a:pt x="9835" y="6252"/>
                  </a:cubicBezTo>
                  <a:cubicBezTo>
                    <a:pt x="10377" y="5814"/>
                    <a:pt x="10641" y="5095"/>
                    <a:pt x="10641" y="4399"/>
                  </a:cubicBezTo>
                  <a:cubicBezTo>
                    <a:pt x="10638" y="1464"/>
                    <a:pt x="7324" y="457"/>
                    <a:pt x="4987" y="63"/>
                  </a:cubicBezTo>
                  <a:cubicBezTo>
                    <a:pt x="4733" y="21"/>
                    <a:pt x="4496" y="0"/>
                    <a:pt x="4274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1"/>
            <p:cNvSpPr/>
            <p:nvPr/>
          </p:nvSpPr>
          <p:spPr>
            <a:xfrm>
              <a:off x="2089075" y="1869025"/>
              <a:ext cx="289800" cy="243100"/>
            </a:xfrm>
            <a:custGeom>
              <a:avLst/>
              <a:gdLst/>
              <a:ahLst/>
              <a:cxnLst/>
              <a:rect l="l" t="t" r="r" b="b"/>
              <a:pathLst>
                <a:path w="11592" h="9724" extrusionOk="0">
                  <a:moveTo>
                    <a:pt x="5025" y="1"/>
                  </a:moveTo>
                  <a:cubicBezTo>
                    <a:pt x="3381" y="1"/>
                    <a:pt x="2425" y="1476"/>
                    <a:pt x="1456" y="3147"/>
                  </a:cubicBezTo>
                  <a:cubicBezTo>
                    <a:pt x="1017" y="3903"/>
                    <a:pt x="518" y="4638"/>
                    <a:pt x="259" y="5473"/>
                  </a:cubicBezTo>
                  <a:cubicBezTo>
                    <a:pt x="1" y="6309"/>
                    <a:pt x="21" y="7289"/>
                    <a:pt x="564" y="7976"/>
                  </a:cubicBezTo>
                  <a:cubicBezTo>
                    <a:pt x="955" y="8470"/>
                    <a:pt x="1572" y="8707"/>
                    <a:pt x="2202" y="8707"/>
                  </a:cubicBezTo>
                  <a:cubicBezTo>
                    <a:pt x="2806" y="8707"/>
                    <a:pt x="3421" y="8489"/>
                    <a:pt x="3859" y="8071"/>
                  </a:cubicBezTo>
                  <a:cubicBezTo>
                    <a:pt x="3963" y="9017"/>
                    <a:pt x="4910" y="9723"/>
                    <a:pt x="5852" y="9723"/>
                  </a:cubicBezTo>
                  <a:cubicBezTo>
                    <a:pt x="6014" y="9723"/>
                    <a:pt x="6176" y="9703"/>
                    <a:pt x="6334" y="9658"/>
                  </a:cubicBezTo>
                  <a:cubicBezTo>
                    <a:pt x="7407" y="9358"/>
                    <a:pt x="8093" y="8143"/>
                    <a:pt x="7909" y="7044"/>
                  </a:cubicBezTo>
                  <a:lnTo>
                    <a:pt x="7909" y="7044"/>
                  </a:lnTo>
                  <a:cubicBezTo>
                    <a:pt x="8195" y="7354"/>
                    <a:pt x="8614" y="7505"/>
                    <a:pt x="9037" y="7505"/>
                  </a:cubicBezTo>
                  <a:cubicBezTo>
                    <a:pt x="9313" y="7505"/>
                    <a:pt x="9591" y="7441"/>
                    <a:pt x="9835" y="7315"/>
                  </a:cubicBezTo>
                  <a:cubicBezTo>
                    <a:pt x="10454" y="6996"/>
                    <a:pt x="10860" y="6346"/>
                    <a:pt x="11000" y="5664"/>
                  </a:cubicBezTo>
                  <a:cubicBezTo>
                    <a:pt x="11592" y="2791"/>
                    <a:pt x="8551" y="1133"/>
                    <a:pt x="6341" y="274"/>
                  </a:cubicBezTo>
                  <a:cubicBezTo>
                    <a:pt x="5856" y="86"/>
                    <a:pt x="5421" y="1"/>
                    <a:pt x="5025" y="1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1"/>
            <p:cNvSpPr/>
            <p:nvPr/>
          </p:nvSpPr>
          <p:spPr>
            <a:xfrm>
              <a:off x="2533475" y="1649950"/>
              <a:ext cx="262350" cy="270650"/>
            </a:xfrm>
            <a:custGeom>
              <a:avLst/>
              <a:gdLst/>
              <a:ahLst/>
              <a:cxnLst/>
              <a:rect l="l" t="t" r="r" b="b"/>
              <a:pathLst>
                <a:path w="10494" h="10826" extrusionOk="0">
                  <a:moveTo>
                    <a:pt x="5292" y="0"/>
                  </a:moveTo>
                  <a:cubicBezTo>
                    <a:pt x="2668" y="0"/>
                    <a:pt x="1382" y="2971"/>
                    <a:pt x="752" y="5133"/>
                  </a:cubicBezTo>
                  <a:cubicBezTo>
                    <a:pt x="1" y="7711"/>
                    <a:pt x="1868" y="8733"/>
                    <a:pt x="4036" y="9752"/>
                  </a:cubicBezTo>
                  <a:cubicBezTo>
                    <a:pt x="4827" y="10123"/>
                    <a:pt x="5603" y="10557"/>
                    <a:pt x="6457" y="10743"/>
                  </a:cubicBezTo>
                  <a:cubicBezTo>
                    <a:pt x="6703" y="10797"/>
                    <a:pt x="6960" y="10826"/>
                    <a:pt x="7216" y="10826"/>
                  </a:cubicBezTo>
                  <a:cubicBezTo>
                    <a:pt x="7846" y="10826"/>
                    <a:pt x="8471" y="10649"/>
                    <a:pt x="8924" y="10222"/>
                  </a:cubicBezTo>
                  <a:cubicBezTo>
                    <a:pt x="9824" y="9375"/>
                    <a:pt x="9661" y="7750"/>
                    <a:pt x="8734" y="6932"/>
                  </a:cubicBezTo>
                  <a:cubicBezTo>
                    <a:pt x="9827" y="6715"/>
                    <a:pt x="10494" y="5373"/>
                    <a:pt x="10101" y="4329"/>
                  </a:cubicBezTo>
                  <a:cubicBezTo>
                    <a:pt x="9775" y="3463"/>
                    <a:pt x="8843" y="2916"/>
                    <a:pt x="7918" y="2916"/>
                  </a:cubicBezTo>
                  <a:cubicBezTo>
                    <a:pt x="7730" y="2916"/>
                    <a:pt x="7543" y="2938"/>
                    <a:pt x="7361" y="2985"/>
                  </a:cubicBezTo>
                  <a:cubicBezTo>
                    <a:pt x="7830" y="2471"/>
                    <a:pt x="7837" y="1632"/>
                    <a:pt x="7465" y="1043"/>
                  </a:cubicBezTo>
                  <a:cubicBezTo>
                    <a:pt x="7094" y="454"/>
                    <a:pt x="6411" y="107"/>
                    <a:pt x="5719" y="26"/>
                  </a:cubicBezTo>
                  <a:cubicBezTo>
                    <a:pt x="5573" y="9"/>
                    <a:pt x="5430" y="0"/>
                    <a:pt x="5292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1"/>
            <p:cNvSpPr/>
            <p:nvPr/>
          </p:nvSpPr>
          <p:spPr>
            <a:xfrm>
              <a:off x="1787775" y="1551125"/>
              <a:ext cx="298050" cy="232350"/>
            </a:xfrm>
            <a:custGeom>
              <a:avLst/>
              <a:gdLst/>
              <a:ahLst/>
              <a:cxnLst/>
              <a:rect l="l" t="t" r="r" b="b"/>
              <a:pathLst>
                <a:path w="11922" h="9294" extrusionOk="0">
                  <a:moveTo>
                    <a:pt x="6779" y="0"/>
                  </a:moveTo>
                  <a:cubicBezTo>
                    <a:pt x="5825" y="0"/>
                    <a:pt x="4768" y="400"/>
                    <a:pt x="3661" y="857"/>
                  </a:cubicBezTo>
                  <a:cubicBezTo>
                    <a:pt x="2853" y="1190"/>
                    <a:pt x="2009" y="1469"/>
                    <a:pt x="1296" y="1974"/>
                  </a:cubicBezTo>
                  <a:cubicBezTo>
                    <a:pt x="583" y="2480"/>
                    <a:pt x="1" y="3272"/>
                    <a:pt x="15" y="4146"/>
                  </a:cubicBezTo>
                  <a:cubicBezTo>
                    <a:pt x="32" y="5307"/>
                    <a:pt x="1187" y="6239"/>
                    <a:pt x="2345" y="6239"/>
                  </a:cubicBezTo>
                  <a:cubicBezTo>
                    <a:pt x="2421" y="6239"/>
                    <a:pt x="2496" y="6235"/>
                    <a:pt x="2572" y="6227"/>
                  </a:cubicBezTo>
                  <a:lnTo>
                    <a:pt x="2572" y="6227"/>
                  </a:lnTo>
                  <a:cubicBezTo>
                    <a:pt x="1995" y="7180"/>
                    <a:pt x="2536" y="8578"/>
                    <a:pt x="3569" y="8992"/>
                  </a:cubicBezTo>
                  <a:cubicBezTo>
                    <a:pt x="3808" y="9087"/>
                    <a:pt x="4059" y="9132"/>
                    <a:pt x="4311" y="9132"/>
                  </a:cubicBezTo>
                  <a:cubicBezTo>
                    <a:pt x="5155" y="9132"/>
                    <a:pt x="6009" y="8633"/>
                    <a:pt x="6411" y="7876"/>
                  </a:cubicBezTo>
                  <a:cubicBezTo>
                    <a:pt x="6473" y="8570"/>
                    <a:pt x="7089" y="9140"/>
                    <a:pt x="7774" y="9264"/>
                  </a:cubicBezTo>
                  <a:cubicBezTo>
                    <a:pt x="7886" y="9284"/>
                    <a:pt x="8000" y="9294"/>
                    <a:pt x="8113" y="9294"/>
                  </a:cubicBezTo>
                  <a:cubicBezTo>
                    <a:pt x="8690" y="9294"/>
                    <a:pt x="9263" y="9043"/>
                    <a:pt x="9704" y="8662"/>
                  </a:cubicBezTo>
                  <a:cubicBezTo>
                    <a:pt x="11922" y="6741"/>
                    <a:pt x="10518" y="3576"/>
                    <a:pt x="9286" y="1550"/>
                  </a:cubicBezTo>
                  <a:cubicBezTo>
                    <a:pt x="8588" y="402"/>
                    <a:pt x="7735" y="0"/>
                    <a:pt x="6779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1"/>
            <p:cNvSpPr/>
            <p:nvPr/>
          </p:nvSpPr>
          <p:spPr>
            <a:xfrm>
              <a:off x="2700475" y="1880925"/>
              <a:ext cx="266075" cy="279350"/>
            </a:xfrm>
            <a:custGeom>
              <a:avLst/>
              <a:gdLst/>
              <a:ahLst/>
              <a:cxnLst/>
              <a:rect l="l" t="t" r="r" b="b"/>
              <a:pathLst>
                <a:path w="10643" h="11174" extrusionOk="0">
                  <a:moveTo>
                    <a:pt x="6793" y="0"/>
                  </a:moveTo>
                  <a:cubicBezTo>
                    <a:pt x="4961" y="0"/>
                    <a:pt x="3138" y="1479"/>
                    <a:pt x="1898" y="2719"/>
                  </a:cubicBezTo>
                  <a:cubicBezTo>
                    <a:pt x="0" y="4617"/>
                    <a:pt x="1145" y="6411"/>
                    <a:pt x="2558" y="8347"/>
                  </a:cubicBezTo>
                  <a:cubicBezTo>
                    <a:pt x="3074" y="9054"/>
                    <a:pt x="3546" y="9807"/>
                    <a:pt x="4206" y="10381"/>
                  </a:cubicBezTo>
                  <a:cubicBezTo>
                    <a:pt x="4735" y="10840"/>
                    <a:pt x="5423" y="11173"/>
                    <a:pt x="6112" y="11173"/>
                  </a:cubicBezTo>
                  <a:cubicBezTo>
                    <a:pt x="6281" y="11173"/>
                    <a:pt x="6451" y="11153"/>
                    <a:pt x="6618" y="11109"/>
                  </a:cubicBezTo>
                  <a:cubicBezTo>
                    <a:pt x="7817" y="10799"/>
                    <a:pt x="8455" y="9296"/>
                    <a:pt x="8035" y="8132"/>
                  </a:cubicBezTo>
                  <a:lnTo>
                    <a:pt x="8035" y="8132"/>
                  </a:lnTo>
                  <a:cubicBezTo>
                    <a:pt x="8193" y="8183"/>
                    <a:pt x="8356" y="8206"/>
                    <a:pt x="8518" y="8206"/>
                  </a:cubicBezTo>
                  <a:cubicBezTo>
                    <a:pt x="9441" y="8206"/>
                    <a:pt x="10350" y="7446"/>
                    <a:pt x="10484" y="6508"/>
                  </a:cubicBezTo>
                  <a:cubicBezTo>
                    <a:pt x="10642" y="5405"/>
                    <a:pt x="9807" y="4286"/>
                    <a:pt x="8727" y="4012"/>
                  </a:cubicBezTo>
                  <a:cubicBezTo>
                    <a:pt x="9386" y="3787"/>
                    <a:pt x="9794" y="3054"/>
                    <a:pt x="9751" y="2359"/>
                  </a:cubicBezTo>
                  <a:cubicBezTo>
                    <a:pt x="9710" y="1664"/>
                    <a:pt x="9277" y="1030"/>
                    <a:pt x="8710" y="627"/>
                  </a:cubicBezTo>
                  <a:cubicBezTo>
                    <a:pt x="8087" y="184"/>
                    <a:pt x="7439" y="0"/>
                    <a:pt x="6793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1"/>
            <p:cNvSpPr/>
            <p:nvPr/>
          </p:nvSpPr>
          <p:spPr>
            <a:xfrm>
              <a:off x="1878725" y="1301775"/>
              <a:ext cx="1006350" cy="840500"/>
            </a:xfrm>
            <a:custGeom>
              <a:avLst/>
              <a:gdLst/>
              <a:ahLst/>
              <a:cxnLst/>
              <a:rect l="l" t="t" r="r" b="b"/>
              <a:pathLst>
                <a:path w="40254" h="33620" extrusionOk="0">
                  <a:moveTo>
                    <a:pt x="610" y="0"/>
                  </a:moveTo>
                  <a:cubicBezTo>
                    <a:pt x="315" y="0"/>
                    <a:pt x="1" y="351"/>
                    <a:pt x="196" y="656"/>
                  </a:cubicBezTo>
                  <a:cubicBezTo>
                    <a:pt x="1712" y="3021"/>
                    <a:pt x="3504" y="5250"/>
                    <a:pt x="5364" y="7372"/>
                  </a:cubicBezTo>
                  <a:cubicBezTo>
                    <a:pt x="4311" y="8720"/>
                    <a:pt x="3424" y="10197"/>
                    <a:pt x="2689" y="11741"/>
                  </a:cubicBezTo>
                  <a:cubicBezTo>
                    <a:pt x="2342" y="12477"/>
                    <a:pt x="2041" y="13234"/>
                    <a:pt x="1787" y="14007"/>
                  </a:cubicBezTo>
                  <a:cubicBezTo>
                    <a:pt x="1534" y="14777"/>
                    <a:pt x="1242" y="15668"/>
                    <a:pt x="1282" y="16487"/>
                  </a:cubicBezTo>
                  <a:cubicBezTo>
                    <a:pt x="1285" y="16543"/>
                    <a:pt x="1331" y="16579"/>
                    <a:pt x="1377" y="16579"/>
                  </a:cubicBezTo>
                  <a:cubicBezTo>
                    <a:pt x="1405" y="16579"/>
                    <a:pt x="1434" y="16566"/>
                    <a:pt x="1453" y="16535"/>
                  </a:cubicBezTo>
                  <a:cubicBezTo>
                    <a:pt x="1869" y="15873"/>
                    <a:pt x="2097" y="15067"/>
                    <a:pt x="2396" y="14346"/>
                  </a:cubicBezTo>
                  <a:cubicBezTo>
                    <a:pt x="2725" y="13553"/>
                    <a:pt x="3074" y="12773"/>
                    <a:pt x="3455" y="12003"/>
                  </a:cubicBezTo>
                  <a:cubicBezTo>
                    <a:pt x="4153" y="10594"/>
                    <a:pt x="4994" y="9272"/>
                    <a:pt x="5926" y="8009"/>
                  </a:cubicBezTo>
                  <a:cubicBezTo>
                    <a:pt x="6043" y="8140"/>
                    <a:pt x="6160" y="8272"/>
                    <a:pt x="6277" y="8404"/>
                  </a:cubicBezTo>
                  <a:cubicBezTo>
                    <a:pt x="8467" y="10841"/>
                    <a:pt x="10810" y="13135"/>
                    <a:pt x="13292" y="15272"/>
                  </a:cubicBezTo>
                  <a:cubicBezTo>
                    <a:pt x="13833" y="15737"/>
                    <a:pt x="14378" y="16194"/>
                    <a:pt x="14931" y="16644"/>
                  </a:cubicBezTo>
                  <a:cubicBezTo>
                    <a:pt x="14082" y="18578"/>
                    <a:pt x="13638" y="20789"/>
                    <a:pt x="13447" y="22872"/>
                  </a:cubicBezTo>
                  <a:cubicBezTo>
                    <a:pt x="13345" y="23988"/>
                    <a:pt x="13313" y="25118"/>
                    <a:pt x="13382" y="26237"/>
                  </a:cubicBezTo>
                  <a:cubicBezTo>
                    <a:pt x="13414" y="26764"/>
                    <a:pt x="13470" y="27293"/>
                    <a:pt x="13548" y="27815"/>
                  </a:cubicBezTo>
                  <a:cubicBezTo>
                    <a:pt x="13628" y="28344"/>
                    <a:pt x="13703" y="28970"/>
                    <a:pt x="13964" y="29443"/>
                  </a:cubicBezTo>
                  <a:cubicBezTo>
                    <a:pt x="13994" y="29497"/>
                    <a:pt x="14057" y="29525"/>
                    <a:pt x="14118" y="29525"/>
                  </a:cubicBezTo>
                  <a:cubicBezTo>
                    <a:pt x="14190" y="29525"/>
                    <a:pt x="14259" y="29487"/>
                    <a:pt x="14272" y="29406"/>
                  </a:cubicBezTo>
                  <a:cubicBezTo>
                    <a:pt x="14345" y="28912"/>
                    <a:pt x="14251" y="28380"/>
                    <a:pt x="14220" y="27884"/>
                  </a:cubicBezTo>
                  <a:cubicBezTo>
                    <a:pt x="14186" y="27336"/>
                    <a:pt x="14154" y="26791"/>
                    <a:pt x="14141" y="26242"/>
                  </a:cubicBezTo>
                  <a:cubicBezTo>
                    <a:pt x="14117" y="25167"/>
                    <a:pt x="14147" y="24096"/>
                    <a:pt x="14262" y="23026"/>
                  </a:cubicBezTo>
                  <a:cubicBezTo>
                    <a:pt x="14375" y="21945"/>
                    <a:pt x="14561" y="20873"/>
                    <a:pt x="14820" y="19816"/>
                  </a:cubicBezTo>
                  <a:cubicBezTo>
                    <a:pt x="15039" y="18927"/>
                    <a:pt x="15345" y="18078"/>
                    <a:pt x="15643" y="17218"/>
                  </a:cubicBezTo>
                  <a:cubicBezTo>
                    <a:pt x="18679" y="19634"/>
                    <a:pt x="21893" y="21823"/>
                    <a:pt x="25259" y="23746"/>
                  </a:cubicBezTo>
                  <a:cubicBezTo>
                    <a:pt x="25090" y="25482"/>
                    <a:pt x="25237" y="27238"/>
                    <a:pt x="25713" y="28917"/>
                  </a:cubicBezTo>
                  <a:cubicBezTo>
                    <a:pt x="26182" y="30567"/>
                    <a:pt x="26947" y="32372"/>
                    <a:pt x="28209" y="33575"/>
                  </a:cubicBezTo>
                  <a:cubicBezTo>
                    <a:pt x="28242" y="33606"/>
                    <a:pt x="28279" y="33619"/>
                    <a:pt x="28314" y="33619"/>
                  </a:cubicBezTo>
                  <a:cubicBezTo>
                    <a:pt x="28415" y="33619"/>
                    <a:pt x="28504" y="33512"/>
                    <a:pt x="28449" y="33397"/>
                  </a:cubicBezTo>
                  <a:cubicBezTo>
                    <a:pt x="28082" y="32640"/>
                    <a:pt x="27643" y="31924"/>
                    <a:pt x="27306" y="31151"/>
                  </a:cubicBezTo>
                  <a:cubicBezTo>
                    <a:pt x="26956" y="30344"/>
                    <a:pt x="26656" y="29515"/>
                    <a:pt x="26441" y="28661"/>
                  </a:cubicBezTo>
                  <a:cubicBezTo>
                    <a:pt x="26073" y="27199"/>
                    <a:pt x="25937" y="25689"/>
                    <a:pt x="26039" y="24185"/>
                  </a:cubicBezTo>
                  <a:lnTo>
                    <a:pt x="26039" y="24185"/>
                  </a:lnTo>
                  <a:cubicBezTo>
                    <a:pt x="27235" y="24850"/>
                    <a:pt x="28450" y="25479"/>
                    <a:pt x="29683" y="26076"/>
                  </a:cubicBezTo>
                  <a:cubicBezTo>
                    <a:pt x="32897" y="27631"/>
                    <a:pt x="36326" y="29179"/>
                    <a:pt x="39958" y="29179"/>
                  </a:cubicBezTo>
                  <a:cubicBezTo>
                    <a:pt x="39973" y="29179"/>
                    <a:pt x="39988" y="29179"/>
                    <a:pt x="40004" y="29179"/>
                  </a:cubicBezTo>
                  <a:cubicBezTo>
                    <a:pt x="40194" y="29179"/>
                    <a:pt x="40253" y="28870"/>
                    <a:pt x="40051" y="28834"/>
                  </a:cubicBezTo>
                  <a:cubicBezTo>
                    <a:pt x="36883" y="28284"/>
                    <a:pt x="33870" y="27162"/>
                    <a:pt x="30979" y="25779"/>
                  </a:cubicBezTo>
                  <a:cubicBezTo>
                    <a:pt x="29066" y="24864"/>
                    <a:pt x="27193" y="23870"/>
                    <a:pt x="25359" y="22794"/>
                  </a:cubicBezTo>
                  <a:cubicBezTo>
                    <a:pt x="25902" y="22487"/>
                    <a:pt x="26394" y="22057"/>
                    <a:pt x="26932" y="21740"/>
                  </a:cubicBezTo>
                  <a:cubicBezTo>
                    <a:pt x="27565" y="21366"/>
                    <a:pt x="28227" y="21038"/>
                    <a:pt x="28903" y="20749"/>
                  </a:cubicBezTo>
                  <a:cubicBezTo>
                    <a:pt x="29573" y="20462"/>
                    <a:pt x="30262" y="20226"/>
                    <a:pt x="30967" y="20041"/>
                  </a:cubicBezTo>
                  <a:cubicBezTo>
                    <a:pt x="31311" y="19949"/>
                    <a:pt x="31659" y="19873"/>
                    <a:pt x="32005" y="19795"/>
                  </a:cubicBezTo>
                  <a:cubicBezTo>
                    <a:pt x="32381" y="19708"/>
                    <a:pt x="32726" y="19585"/>
                    <a:pt x="33093" y="19478"/>
                  </a:cubicBezTo>
                  <a:cubicBezTo>
                    <a:pt x="33257" y="19430"/>
                    <a:pt x="33222" y="19204"/>
                    <a:pt x="33058" y="19191"/>
                  </a:cubicBezTo>
                  <a:cubicBezTo>
                    <a:pt x="32810" y="19170"/>
                    <a:pt x="32583" y="19150"/>
                    <a:pt x="32350" y="19150"/>
                  </a:cubicBezTo>
                  <a:cubicBezTo>
                    <a:pt x="32214" y="19150"/>
                    <a:pt x="32076" y="19156"/>
                    <a:pt x="31930" y="19174"/>
                  </a:cubicBezTo>
                  <a:cubicBezTo>
                    <a:pt x="31573" y="19217"/>
                    <a:pt x="31219" y="19280"/>
                    <a:pt x="30868" y="19361"/>
                  </a:cubicBezTo>
                  <a:cubicBezTo>
                    <a:pt x="30104" y="19532"/>
                    <a:pt x="29354" y="19762"/>
                    <a:pt x="28624" y="20046"/>
                  </a:cubicBezTo>
                  <a:cubicBezTo>
                    <a:pt x="27929" y="20316"/>
                    <a:pt x="27257" y="20641"/>
                    <a:pt x="26612" y="21015"/>
                  </a:cubicBezTo>
                  <a:cubicBezTo>
                    <a:pt x="25984" y="21379"/>
                    <a:pt x="25210" y="21788"/>
                    <a:pt x="24742" y="22354"/>
                  </a:cubicBezTo>
                  <a:cubicBezTo>
                    <a:pt x="24728" y="22372"/>
                    <a:pt x="24716" y="22390"/>
                    <a:pt x="24704" y="22409"/>
                  </a:cubicBezTo>
                  <a:cubicBezTo>
                    <a:pt x="23978" y="21975"/>
                    <a:pt x="23260" y="21531"/>
                    <a:pt x="22548" y="21074"/>
                  </a:cubicBezTo>
                  <a:cubicBezTo>
                    <a:pt x="19462" y="19095"/>
                    <a:pt x="16522" y="16896"/>
                    <a:pt x="13752" y="14494"/>
                  </a:cubicBezTo>
                  <a:cubicBezTo>
                    <a:pt x="14329" y="14239"/>
                    <a:pt x="14871" y="13823"/>
                    <a:pt x="15413" y="13504"/>
                  </a:cubicBezTo>
                  <a:cubicBezTo>
                    <a:pt x="15949" y="13188"/>
                    <a:pt x="16488" y="12880"/>
                    <a:pt x="17031" y="12578"/>
                  </a:cubicBezTo>
                  <a:cubicBezTo>
                    <a:pt x="18142" y="11960"/>
                    <a:pt x="19265" y="11359"/>
                    <a:pt x="20422" y="10830"/>
                  </a:cubicBezTo>
                  <a:cubicBezTo>
                    <a:pt x="21531" y="10322"/>
                    <a:pt x="22683" y="9894"/>
                    <a:pt x="23874" y="9622"/>
                  </a:cubicBezTo>
                  <a:cubicBezTo>
                    <a:pt x="24478" y="9483"/>
                    <a:pt x="25086" y="9403"/>
                    <a:pt x="25703" y="9351"/>
                  </a:cubicBezTo>
                  <a:cubicBezTo>
                    <a:pt x="26259" y="9303"/>
                    <a:pt x="26903" y="9359"/>
                    <a:pt x="27436" y="9189"/>
                  </a:cubicBezTo>
                  <a:cubicBezTo>
                    <a:pt x="27535" y="9158"/>
                    <a:pt x="27576" y="9007"/>
                    <a:pt x="27470" y="8953"/>
                  </a:cubicBezTo>
                  <a:cubicBezTo>
                    <a:pt x="27042" y="8734"/>
                    <a:pt x="26482" y="8715"/>
                    <a:pt x="25988" y="8715"/>
                  </a:cubicBezTo>
                  <a:cubicBezTo>
                    <a:pt x="25919" y="8715"/>
                    <a:pt x="25851" y="8715"/>
                    <a:pt x="25784" y="8715"/>
                  </a:cubicBezTo>
                  <a:cubicBezTo>
                    <a:pt x="25168" y="8719"/>
                    <a:pt x="24541" y="8798"/>
                    <a:pt x="23934" y="8906"/>
                  </a:cubicBezTo>
                  <a:cubicBezTo>
                    <a:pt x="22692" y="9127"/>
                    <a:pt x="21504" y="9554"/>
                    <a:pt x="20353" y="10061"/>
                  </a:cubicBezTo>
                  <a:cubicBezTo>
                    <a:pt x="19209" y="10565"/>
                    <a:pt x="18100" y="11148"/>
                    <a:pt x="17004" y="11747"/>
                  </a:cubicBezTo>
                  <a:cubicBezTo>
                    <a:pt x="16567" y="10358"/>
                    <a:pt x="16298" y="8915"/>
                    <a:pt x="16218" y="7462"/>
                  </a:cubicBezTo>
                  <a:cubicBezTo>
                    <a:pt x="16178" y="6712"/>
                    <a:pt x="16196" y="5966"/>
                    <a:pt x="16241" y="5218"/>
                  </a:cubicBezTo>
                  <a:cubicBezTo>
                    <a:pt x="16264" y="4832"/>
                    <a:pt x="16305" y="4451"/>
                    <a:pt x="16341" y="4066"/>
                  </a:cubicBezTo>
                  <a:cubicBezTo>
                    <a:pt x="16376" y="3685"/>
                    <a:pt x="16354" y="3305"/>
                    <a:pt x="16398" y="2927"/>
                  </a:cubicBezTo>
                  <a:cubicBezTo>
                    <a:pt x="16412" y="2802"/>
                    <a:pt x="16317" y="2738"/>
                    <a:pt x="16216" y="2738"/>
                  </a:cubicBezTo>
                  <a:cubicBezTo>
                    <a:pt x="16131" y="2738"/>
                    <a:pt x="16043" y="2783"/>
                    <a:pt x="16012" y="2874"/>
                  </a:cubicBezTo>
                  <a:cubicBezTo>
                    <a:pt x="15888" y="3247"/>
                    <a:pt x="15729" y="3582"/>
                    <a:pt x="15644" y="3971"/>
                  </a:cubicBezTo>
                  <a:cubicBezTo>
                    <a:pt x="15560" y="4354"/>
                    <a:pt x="15513" y="4749"/>
                    <a:pt x="15467" y="5139"/>
                  </a:cubicBezTo>
                  <a:cubicBezTo>
                    <a:pt x="15375" y="5929"/>
                    <a:pt x="15369" y="6734"/>
                    <a:pt x="15407" y="7528"/>
                  </a:cubicBezTo>
                  <a:cubicBezTo>
                    <a:pt x="15483" y="9100"/>
                    <a:pt x="15780" y="10654"/>
                    <a:pt x="16289" y="12143"/>
                  </a:cubicBezTo>
                  <a:cubicBezTo>
                    <a:pt x="15875" y="12375"/>
                    <a:pt x="15462" y="12612"/>
                    <a:pt x="15052" y="12850"/>
                  </a:cubicBezTo>
                  <a:cubicBezTo>
                    <a:pt x="14456" y="13200"/>
                    <a:pt x="13767" y="13521"/>
                    <a:pt x="13254" y="13982"/>
                  </a:cubicBezTo>
                  <a:cubicBezTo>
                    <a:pt x="13240" y="13995"/>
                    <a:pt x="13228" y="14008"/>
                    <a:pt x="13216" y="14024"/>
                  </a:cubicBezTo>
                  <a:cubicBezTo>
                    <a:pt x="11303" y="12333"/>
                    <a:pt x="9477" y="10550"/>
                    <a:pt x="7738" y="8675"/>
                  </a:cubicBezTo>
                  <a:cubicBezTo>
                    <a:pt x="6497" y="7336"/>
                    <a:pt x="5306" y="5953"/>
                    <a:pt x="4164" y="4528"/>
                  </a:cubicBezTo>
                  <a:cubicBezTo>
                    <a:pt x="3022" y="3101"/>
                    <a:pt x="1974" y="1612"/>
                    <a:pt x="888" y="145"/>
                  </a:cubicBezTo>
                  <a:cubicBezTo>
                    <a:pt x="812" y="43"/>
                    <a:pt x="712" y="0"/>
                    <a:pt x="610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1"/>
            <p:cNvSpPr/>
            <p:nvPr/>
          </p:nvSpPr>
          <p:spPr>
            <a:xfrm>
              <a:off x="2043725" y="617500"/>
              <a:ext cx="699550" cy="1079800"/>
            </a:xfrm>
            <a:custGeom>
              <a:avLst/>
              <a:gdLst/>
              <a:ahLst/>
              <a:cxnLst/>
              <a:rect l="l" t="t" r="r" b="b"/>
              <a:pathLst>
                <a:path w="27982" h="43192" extrusionOk="0">
                  <a:moveTo>
                    <a:pt x="5170" y="1"/>
                  </a:moveTo>
                  <a:cubicBezTo>
                    <a:pt x="4932" y="1"/>
                    <a:pt x="4708" y="30"/>
                    <a:pt x="4501" y="91"/>
                  </a:cubicBezTo>
                  <a:cubicBezTo>
                    <a:pt x="1505" y="981"/>
                    <a:pt x="659" y="7016"/>
                    <a:pt x="490" y="9495"/>
                  </a:cubicBezTo>
                  <a:cubicBezTo>
                    <a:pt x="1" y="16650"/>
                    <a:pt x="1696" y="23805"/>
                    <a:pt x="4213" y="30520"/>
                  </a:cubicBezTo>
                  <a:cubicBezTo>
                    <a:pt x="5375" y="33624"/>
                    <a:pt x="6753" y="36719"/>
                    <a:pt x="8976" y="39176"/>
                  </a:cubicBezTo>
                  <a:cubicBezTo>
                    <a:pt x="11073" y="41495"/>
                    <a:pt x="14046" y="43192"/>
                    <a:pt x="17153" y="43192"/>
                  </a:cubicBezTo>
                  <a:cubicBezTo>
                    <a:pt x="17337" y="43192"/>
                    <a:pt x="17523" y="43186"/>
                    <a:pt x="17708" y="43173"/>
                  </a:cubicBezTo>
                  <a:cubicBezTo>
                    <a:pt x="21763" y="42905"/>
                    <a:pt x="25203" y="39658"/>
                    <a:pt x="26592" y="35839"/>
                  </a:cubicBezTo>
                  <a:cubicBezTo>
                    <a:pt x="27981" y="32021"/>
                    <a:pt x="27616" y="27765"/>
                    <a:pt x="26555" y="23843"/>
                  </a:cubicBezTo>
                  <a:cubicBezTo>
                    <a:pt x="24573" y="16511"/>
                    <a:pt x="20103" y="9922"/>
                    <a:pt x="14178" y="5195"/>
                  </a:cubicBezTo>
                  <a:cubicBezTo>
                    <a:pt x="12432" y="3803"/>
                    <a:pt x="7902" y="1"/>
                    <a:pt x="5170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1"/>
            <p:cNvSpPr/>
            <p:nvPr/>
          </p:nvSpPr>
          <p:spPr>
            <a:xfrm>
              <a:off x="2040900" y="330975"/>
              <a:ext cx="497300" cy="1281900"/>
            </a:xfrm>
            <a:custGeom>
              <a:avLst/>
              <a:gdLst/>
              <a:ahLst/>
              <a:cxnLst/>
              <a:rect l="l" t="t" r="r" b="b"/>
              <a:pathLst>
                <a:path w="19892" h="51276" extrusionOk="0">
                  <a:moveTo>
                    <a:pt x="774" y="0"/>
                  </a:moveTo>
                  <a:cubicBezTo>
                    <a:pt x="374" y="0"/>
                    <a:pt x="1" y="263"/>
                    <a:pt x="89" y="765"/>
                  </a:cubicBezTo>
                  <a:cubicBezTo>
                    <a:pt x="1299" y="7674"/>
                    <a:pt x="4692" y="13801"/>
                    <a:pt x="7827" y="19982"/>
                  </a:cubicBezTo>
                  <a:cubicBezTo>
                    <a:pt x="11009" y="26255"/>
                    <a:pt x="13653" y="32805"/>
                    <a:pt x="15784" y="39506"/>
                  </a:cubicBezTo>
                  <a:cubicBezTo>
                    <a:pt x="16989" y="43292"/>
                    <a:pt x="17968" y="47136"/>
                    <a:pt x="18958" y="50981"/>
                  </a:cubicBezTo>
                  <a:cubicBezTo>
                    <a:pt x="19011" y="51185"/>
                    <a:pt x="19190" y="51276"/>
                    <a:pt x="19373" y="51276"/>
                  </a:cubicBezTo>
                  <a:cubicBezTo>
                    <a:pt x="19628" y="51276"/>
                    <a:pt x="19892" y="51100"/>
                    <a:pt x="19839" y="50808"/>
                  </a:cubicBezTo>
                  <a:cubicBezTo>
                    <a:pt x="18589" y="43979"/>
                    <a:pt x="16460" y="37259"/>
                    <a:pt x="13982" y="30785"/>
                  </a:cubicBezTo>
                  <a:cubicBezTo>
                    <a:pt x="11476" y="24242"/>
                    <a:pt x="8243" y="18070"/>
                    <a:pt x="5313" y="11720"/>
                  </a:cubicBezTo>
                  <a:cubicBezTo>
                    <a:pt x="3684" y="8189"/>
                    <a:pt x="2264" y="4521"/>
                    <a:pt x="1603" y="674"/>
                  </a:cubicBezTo>
                  <a:cubicBezTo>
                    <a:pt x="1525" y="219"/>
                    <a:pt x="1138" y="0"/>
                    <a:pt x="774" y="0"/>
                  </a:cubicBez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41"/>
          <p:cNvGrpSpPr/>
          <p:nvPr/>
        </p:nvGrpSpPr>
        <p:grpSpPr>
          <a:xfrm rot="10800000">
            <a:off x="6716888" y="1744507"/>
            <a:ext cx="4052711" cy="4263722"/>
            <a:chOff x="1787775" y="294900"/>
            <a:chExt cx="2922975" cy="2814875"/>
          </a:xfrm>
        </p:grpSpPr>
        <p:sp>
          <p:nvSpPr>
            <p:cNvPr id="562" name="Google Shape;562;p41"/>
            <p:cNvSpPr/>
            <p:nvPr/>
          </p:nvSpPr>
          <p:spPr>
            <a:xfrm>
              <a:off x="2701100" y="350575"/>
              <a:ext cx="866075" cy="1338450"/>
            </a:xfrm>
            <a:custGeom>
              <a:avLst/>
              <a:gdLst/>
              <a:ahLst/>
              <a:cxnLst/>
              <a:rect l="l" t="t" r="r" b="b"/>
              <a:pathLst>
                <a:path w="34643" h="53538" extrusionOk="0">
                  <a:moveTo>
                    <a:pt x="4848" y="0"/>
                  </a:moveTo>
                  <a:cubicBezTo>
                    <a:pt x="4667" y="0"/>
                    <a:pt x="4480" y="139"/>
                    <a:pt x="4525" y="370"/>
                  </a:cubicBezTo>
                  <a:cubicBezTo>
                    <a:pt x="4833" y="1936"/>
                    <a:pt x="5184" y="3492"/>
                    <a:pt x="5579" y="5036"/>
                  </a:cubicBezTo>
                  <a:cubicBezTo>
                    <a:pt x="5499" y="5021"/>
                    <a:pt x="5419" y="5013"/>
                    <a:pt x="5339" y="5013"/>
                  </a:cubicBezTo>
                  <a:cubicBezTo>
                    <a:pt x="4763" y="5013"/>
                    <a:pt x="4216" y="5396"/>
                    <a:pt x="3789" y="5740"/>
                  </a:cubicBezTo>
                  <a:cubicBezTo>
                    <a:pt x="2466" y="6808"/>
                    <a:pt x="1374" y="8131"/>
                    <a:pt x="575" y="9630"/>
                  </a:cubicBezTo>
                  <a:cubicBezTo>
                    <a:pt x="296" y="10154"/>
                    <a:pt x="50" y="10714"/>
                    <a:pt x="25" y="11305"/>
                  </a:cubicBezTo>
                  <a:cubicBezTo>
                    <a:pt x="0" y="11898"/>
                    <a:pt x="236" y="12531"/>
                    <a:pt x="740" y="12844"/>
                  </a:cubicBezTo>
                  <a:cubicBezTo>
                    <a:pt x="996" y="13003"/>
                    <a:pt x="1300" y="13067"/>
                    <a:pt x="1603" y="13067"/>
                  </a:cubicBezTo>
                  <a:cubicBezTo>
                    <a:pt x="1685" y="13067"/>
                    <a:pt x="1767" y="13062"/>
                    <a:pt x="1849" y="13054"/>
                  </a:cubicBezTo>
                  <a:cubicBezTo>
                    <a:pt x="2563" y="12974"/>
                    <a:pt x="3221" y="12592"/>
                    <a:pt x="3730" y="12085"/>
                  </a:cubicBezTo>
                  <a:cubicBezTo>
                    <a:pt x="4238" y="11578"/>
                    <a:pt x="4612" y="10950"/>
                    <a:pt x="4926" y="10304"/>
                  </a:cubicBezTo>
                  <a:cubicBezTo>
                    <a:pt x="5439" y="9250"/>
                    <a:pt x="5778" y="8107"/>
                    <a:pt x="6096" y="6978"/>
                  </a:cubicBezTo>
                  <a:cubicBezTo>
                    <a:pt x="6937" y="10006"/>
                    <a:pt x="7931" y="12993"/>
                    <a:pt x="9051" y="15930"/>
                  </a:cubicBezTo>
                  <a:cubicBezTo>
                    <a:pt x="9041" y="15955"/>
                    <a:pt x="9035" y="15980"/>
                    <a:pt x="9030" y="16007"/>
                  </a:cubicBezTo>
                  <a:lnTo>
                    <a:pt x="9018" y="16007"/>
                  </a:lnTo>
                  <a:cubicBezTo>
                    <a:pt x="8337" y="16009"/>
                    <a:pt x="7797" y="16576"/>
                    <a:pt x="7400" y="17064"/>
                  </a:cubicBezTo>
                  <a:cubicBezTo>
                    <a:pt x="6327" y="18381"/>
                    <a:pt x="5529" y="19901"/>
                    <a:pt x="5056" y="21532"/>
                  </a:cubicBezTo>
                  <a:cubicBezTo>
                    <a:pt x="4892" y="22102"/>
                    <a:pt x="4767" y="22701"/>
                    <a:pt x="4865" y="23285"/>
                  </a:cubicBezTo>
                  <a:cubicBezTo>
                    <a:pt x="4962" y="23870"/>
                    <a:pt x="5323" y="24442"/>
                    <a:pt x="5880" y="24643"/>
                  </a:cubicBezTo>
                  <a:cubicBezTo>
                    <a:pt x="6039" y="24701"/>
                    <a:pt x="6207" y="24727"/>
                    <a:pt x="6377" y="24727"/>
                  </a:cubicBezTo>
                  <a:cubicBezTo>
                    <a:pt x="6590" y="24727"/>
                    <a:pt x="6806" y="24686"/>
                    <a:pt x="7008" y="24620"/>
                  </a:cubicBezTo>
                  <a:cubicBezTo>
                    <a:pt x="7691" y="24395"/>
                    <a:pt x="8256" y="23886"/>
                    <a:pt x="8650" y="23285"/>
                  </a:cubicBezTo>
                  <a:cubicBezTo>
                    <a:pt x="9043" y="22685"/>
                    <a:pt x="9280" y="21993"/>
                    <a:pt x="9454" y="21296"/>
                  </a:cubicBezTo>
                  <a:cubicBezTo>
                    <a:pt x="9716" y="20247"/>
                    <a:pt x="9818" y="19157"/>
                    <a:pt x="9894" y="18075"/>
                  </a:cubicBezTo>
                  <a:cubicBezTo>
                    <a:pt x="10372" y="19259"/>
                    <a:pt x="10871" y="20436"/>
                    <a:pt x="11387" y="21603"/>
                  </a:cubicBezTo>
                  <a:cubicBezTo>
                    <a:pt x="11900" y="22763"/>
                    <a:pt x="12431" y="23915"/>
                    <a:pt x="12980" y="25060"/>
                  </a:cubicBezTo>
                  <a:lnTo>
                    <a:pt x="12970" y="25060"/>
                  </a:lnTo>
                  <a:cubicBezTo>
                    <a:pt x="12295" y="25146"/>
                    <a:pt x="11829" y="25776"/>
                    <a:pt x="11493" y="26309"/>
                  </a:cubicBezTo>
                  <a:cubicBezTo>
                    <a:pt x="10590" y="27748"/>
                    <a:pt x="9985" y="29354"/>
                    <a:pt x="9718" y="31031"/>
                  </a:cubicBezTo>
                  <a:cubicBezTo>
                    <a:pt x="9624" y="31617"/>
                    <a:pt x="9574" y="32226"/>
                    <a:pt x="9741" y="32795"/>
                  </a:cubicBezTo>
                  <a:cubicBezTo>
                    <a:pt x="9910" y="33363"/>
                    <a:pt x="10339" y="33886"/>
                    <a:pt x="10917" y="34018"/>
                  </a:cubicBezTo>
                  <a:cubicBezTo>
                    <a:pt x="11018" y="34041"/>
                    <a:pt x="11121" y="34051"/>
                    <a:pt x="11224" y="34051"/>
                  </a:cubicBezTo>
                  <a:cubicBezTo>
                    <a:pt x="11502" y="34051"/>
                    <a:pt x="11781" y="33975"/>
                    <a:pt x="12033" y="33856"/>
                  </a:cubicBezTo>
                  <a:cubicBezTo>
                    <a:pt x="12684" y="33548"/>
                    <a:pt x="13181" y="32974"/>
                    <a:pt x="13498" y="32328"/>
                  </a:cubicBezTo>
                  <a:cubicBezTo>
                    <a:pt x="13814" y="31683"/>
                    <a:pt x="13964" y="30969"/>
                    <a:pt x="14052" y="30255"/>
                  </a:cubicBezTo>
                  <a:cubicBezTo>
                    <a:pt x="14168" y="29305"/>
                    <a:pt x="14155" y="28336"/>
                    <a:pt x="14111" y="27373"/>
                  </a:cubicBezTo>
                  <a:lnTo>
                    <a:pt x="14111" y="27373"/>
                  </a:lnTo>
                  <a:cubicBezTo>
                    <a:pt x="14829" y="28811"/>
                    <a:pt x="15571" y="30238"/>
                    <a:pt x="16335" y="31653"/>
                  </a:cubicBezTo>
                  <a:cubicBezTo>
                    <a:pt x="16817" y="32547"/>
                    <a:pt x="17308" y="33437"/>
                    <a:pt x="17805" y="34322"/>
                  </a:cubicBezTo>
                  <a:cubicBezTo>
                    <a:pt x="17234" y="34492"/>
                    <a:pt x="16825" y="35049"/>
                    <a:pt x="16523" y="35529"/>
                  </a:cubicBezTo>
                  <a:cubicBezTo>
                    <a:pt x="15620" y="36968"/>
                    <a:pt x="15017" y="38573"/>
                    <a:pt x="14748" y="40251"/>
                  </a:cubicBezTo>
                  <a:cubicBezTo>
                    <a:pt x="14654" y="40837"/>
                    <a:pt x="14604" y="41446"/>
                    <a:pt x="14772" y="42014"/>
                  </a:cubicBezTo>
                  <a:cubicBezTo>
                    <a:pt x="14941" y="42583"/>
                    <a:pt x="15370" y="43106"/>
                    <a:pt x="15947" y="43237"/>
                  </a:cubicBezTo>
                  <a:cubicBezTo>
                    <a:pt x="16049" y="43260"/>
                    <a:pt x="16152" y="43271"/>
                    <a:pt x="16255" y="43271"/>
                  </a:cubicBezTo>
                  <a:cubicBezTo>
                    <a:pt x="16533" y="43271"/>
                    <a:pt x="16812" y="43194"/>
                    <a:pt x="17064" y="43075"/>
                  </a:cubicBezTo>
                  <a:cubicBezTo>
                    <a:pt x="17714" y="42768"/>
                    <a:pt x="18212" y="42194"/>
                    <a:pt x="18529" y="41548"/>
                  </a:cubicBezTo>
                  <a:cubicBezTo>
                    <a:pt x="18845" y="40903"/>
                    <a:pt x="18995" y="40189"/>
                    <a:pt x="19082" y="39475"/>
                  </a:cubicBezTo>
                  <a:cubicBezTo>
                    <a:pt x="19196" y="38538"/>
                    <a:pt x="19186" y="37583"/>
                    <a:pt x="19143" y="36634"/>
                  </a:cubicBezTo>
                  <a:lnTo>
                    <a:pt x="19143" y="36634"/>
                  </a:lnTo>
                  <a:cubicBezTo>
                    <a:pt x="20037" y="38137"/>
                    <a:pt x="20969" y="39619"/>
                    <a:pt x="21957" y="41063"/>
                  </a:cubicBezTo>
                  <a:cubicBezTo>
                    <a:pt x="22118" y="41299"/>
                    <a:pt x="22279" y="41532"/>
                    <a:pt x="22444" y="41765"/>
                  </a:cubicBezTo>
                  <a:cubicBezTo>
                    <a:pt x="22311" y="41773"/>
                    <a:pt x="22180" y="41802"/>
                    <a:pt x="22056" y="41851"/>
                  </a:cubicBezTo>
                  <a:cubicBezTo>
                    <a:pt x="21420" y="42092"/>
                    <a:pt x="21114" y="42814"/>
                    <a:pt x="20912" y="43410"/>
                  </a:cubicBezTo>
                  <a:cubicBezTo>
                    <a:pt x="20370" y="45020"/>
                    <a:pt x="20158" y="46723"/>
                    <a:pt x="20288" y="48417"/>
                  </a:cubicBezTo>
                  <a:cubicBezTo>
                    <a:pt x="20334" y="49007"/>
                    <a:pt x="20427" y="49612"/>
                    <a:pt x="20724" y="50125"/>
                  </a:cubicBezTo>
                  <a:cubicBezTo>
                    <a:pt x="21019" y="50634"/>
                    <a:pt x="21551" y="51040"/>
                    <a:pt x="22139" y="51040"/>
                  </a:cubicBezTo>
                  <a:cubicBezTo>
                    <a:pt x="22143" y="51040"/>
                    <a:pt x="22148" y="51040"/>
                    <a:pt x="22153" y="51040"/>
                  </a:cubicBezTo>
                  <a:cubicBezTo>
                    <a:pt x="22536" y="51036"/>
                    <a:pt x="22901" y="50861"/>
                    <a:pt x="23201" y="50621"/>
                  </a:cubicBezTo>
                  <a:cubicBezTo>
                    <a:pt x="23762" y="50171"/>
                    <a:pt x="24111" y="49495"/>
                    <a:pt x="24268" y="48795"/>
                  </a:cubicBezTo>
                  <a:cubicBezTo>
                    <a:pt x="24425" y="48093"/>
                    <a:pt x="24403" y="47364"/>
                    <a:pt x="24323" y="46649"/>
                  </a:cubicBezTo>
                  <a:cubicBezTo>
                    <a:pt x="24192" y="45505"/>
                    <a:pt x="23873" y="44380"/>
                    <a:pt x="23542" y="43276"/>
                  </a:cubicBezTo>
                  <a:lnTo>
                    <a:pt x="23542" y="43276"/>
                  </a:lnTo>
                  <a:cubicBezTo>
                    <a:pt x="24179" y="44124"/>
                    <a:pt x="24841" y="44954"/>
                    <a:pt x="25528" y="45764"/>
                  </a:cubicBezTo>
                  <a:cubicBezTo>
                    <a:pt x="25935" y="46241"/>
                    <a:pt x="26351" y="46729"/>
                    <a:pt x="26782" y="47210"/>
                  </a:cubicBezTo>
                  <a:cubicBezTo>
                    <a:pt x="26575" y="48171"/>
                    <a:pt x="27634" y="49946"/>
                    <a:pt x="28053" y="50615"/>
                  </a:cubicBezTo>
                  <a:cubicBezTo>
                    <a:pt x="28755" y="51733"/>
                    <a:pt x="29740" y="52701"/>
                    <a:pt x="30950" y="53228"/>
                  </a:cubicBezTo>
                  <a:cubicBezTo>
                    <a:pt x="31366" y="53409"/>
                    <a:pt x="31818" y="53537"/>
                    <a:pt x="32269" y="53537"/>
                  </a:cubicBezTo>
                  <a:cubicBezTo>
                    <a:pt x="32376" y="53537"/>
                    <a:pt x="32483" y="53530"/>
                    <a:pt x="32589" y="53515"/>
                  </a:cubicBezTo>
                  <a:cubicBezTo>
                    <a:pt x="33725" y="53349"/>
                    <a:pt x="34569" y="52215"/>
                    <a:pt x="34606" y="51068"/>
                  </a:cubicBezTo>
                  <a:cubicBezTo>
                    <a:pt x="34642" y="49921"/>
                    <a:pt x="33991" y="48828"/>
                    <a:pt x="33090" y="48116"/>
                  </a:cubicBezTo>
                  <a:cubicBezTo>
                    <a:pt x="32189" y="47406"/>
                    <a:pt x="31064" y="47035"/>
                    <a:pt x="29938" y="46816"/>
                  </a:cubicBezTo>
                  <a:cubicBezTo>
                    <a:pt x="29256" y="46683"/>
                    <a:pt x="28565" y="46601"/>
                    <a:pt x="27870" y="46571"/>
                  </a:cubicBezTo>
                  <a:cubicBezTo>
                    <a:pt x="27834" y="46569"/>
                    <a:pt x="27799" y="46568"/>
                    <a:pt x="27765" y="46568"/>
                  </a:cubicBezTo>
                  <a:cubicBezTo>
                    <a:pt x="27479" y="46568"/>
                    <a:pt x="27264" y="46625"/>
                    <a:pt x="27107" y="46724"/>
                  </a:cubicBezTo>
                  <a:cubicBezTo>
                    <a:pt x="26847" y="46452"/>
                    <a:pt x="26594" y="46176"/>
                    <a:pt x="26348" y="45894"/>
                  </a:cubicBezTo>
                  <a:cubicBezTo>
                    <a:pt x="25599" y="45032"/>
                    <a:pt x="24882" y="44144"/>
                    <a:pt x="24197" y="43231"/>
                  </a:cubicBezTo>
                  <a:lnTo>
                    <a:pt x="24197" y="43231"/>
                  </a:lnTo>
                  <a:cubicBezTo>
                    <a:pt x="24510" y="43429"/>
                    <a:pt x="24838" y="43606"/>
                    <a:pt x="25177" y="43757"/>
                  </a:cubicBezTo>
                  <a:cubicBezTo>
                    <a:pt x="26424" y="44317"/>
                    <a:pt x="27961" y="44746"/>
                    <a:pt x="29329" y="44842"/>
                  </a:cubicBezTo>
                  <a:cubicBezTo>
                    <a:pt x="29381" y="44846"/>
                    <a:pt x="29434" y="44847"/>
                    <a:pt x="29487" y="44847"/>
                  </a:cubicBezTo>
                  <a:cubicBezTo>
                    <a:pt x="30291" y="44847"/>
                    <a:pt x="31148" y="44426"/>
                    <a:pt x="31592" y="43759"/>
                  </a:cubicBezTo>
                  <a:cubicBezTo>
                    <a:pt x="32022" y="43115"/>
                    <a:pt x="31992" y="42196"/>
                    <a:pt x="31467" y="41616"/>
                  </a:cubicBezTo>
                  <a:cubicBezTo>
                    <a:pt x="31194" y="41312"/>
                    <a:pt x="30831" y="41102"/>
                    <a:pt x="30462" y="40926"/>
                  </a:cubicBezTo>
                  <a:cubicBezTo>
                    <a:pt x="30309" y="40852"/>
                    <a:pt x="30153" y="40784"/>
                    <a:pt x="29994" y="40720"/>
                  </a:cubicBezTo>
                  <a:cubicBezTo>
                    <a:pt x="28985" y="40316"/>
                    <a:pt x="27875" y="40111"/>
                    <a:pt x="26767" y="40111"/>
                  </a:cubicBezTo>
                  <a:cubicBezTo>
                    <a:pt x="25432" y="40111"/>
                    <a:pt x="24098" y="40408"/>
                    <a:pt x="22937" y="41011"/>
                  </a:cubicBezTo>
                  <a:cubicBezTo>
                    <a:pt x="22855" y="41052"/>
                    <a:pt x="22778" y="41102"/>
                    <a:pt x="22707" y="41161"/>
                  </a:cubicBezTo>
                  <a:cubicBezTo>
                    <a:pt x="21505" y="39414"/>
                    <a:pt x="20388" y="37608"/>
                    <a:pt x="19323" y="35774"/>
                  </a:cubicBezTo>
                  <a:lnTo>
                    <a:pt x="19323" y="35774"/>
                  </a:lnTo>
                  <a:cubicBezTo>
                    <a:pt x="19741" y="36078"/>
                    <a:pt x="20190" y="36338"/>
                    <a:pt x="20663" y="36548"/>
                  </a:cubicBezTo>
                  <a:cubicBezTo>
                    <a:pt x="21910" y="37108"/>
                    <a:pt x="23447" y="37536"/>
                    <a:pt x="24815" y="37633"/>
                  </a:cubicBezTo>
                  <a:cubicBezTo>
                    <a:pt x="24867" y="37637"/>
                    <a:pt x="24920" y="37639"/>
                    <a:pt x="24972" y="37639"/>
                  </a:cubicBezTo>
                  <a:cubicBezTo>
                    <a:pt x="25777" y="37639"/>
                    <a:pt x="26635" y="37216"/>
                    <a:pt x="27078" y="36549"/>
                  </a:cubicBezTo>
                  <a:cubicBezTo>
                    <a:pt x="27508" y="35907"/>
                    <a:pt x="27479" y="34987"/>
                    <a:pt x="26954" y="34406"/>
                  </a:cubicBezTo>
                  <a:cubicBezTo>
                    <a:pt x="26680" y="34103"/>
                    <a:pt x="26317" y="33893"/>
                    <a:pt x="25949" y="33716"/>
                  </a:cubicBezTo>
                  <a:cubicBezTo>
                    <a:pt x="25795" y="33643"/>
                    <a:pt x="25639" y="33574"/>
                    <a:pt x="25480" y="33511"/>
                  </a:cubicBezTo>
                  <a:cubicBezTo>
                    <a:pt x="24471" y="33106"/>
                    <a:pt x="23362" y="32901"/>
                    <a:pt x="22253" y="32901"/>
                  </a:cubicBezTo>
                  <a:cubicBezTo>
                    <a:pt x="20918" y="32901"/>
                    <a:pt x="19584" y="33198"/>
                    <a:pt x="18423" y="33801"/>
                  </a:cubicBezTo>
                  <a:cubicBezTo>
                    <a:pt x="18365" y="33832"/>
                    <a:pt x="18310" y="33865"/>
                    <a:pt x="18256" y="33902"/>
                  </a:cubicBezTo>
                  <a:cubicBezTo>
                    <a:pt x="17994" y="33434"/>
                    <a:pt x="17734" y="32963"/>
                    <a:pt x="17475" y="32492"/>
                  </a:cubicBezTo>
                  <a:cubicBezTo>
                    <a:pt x="16420" y="30567"/>
                    <a:pt x="15404" y="28619"/>
                    <a:pt x="14426" y="26650"/>
                  </a:cubicBezTo>
                  <a:lnTo>
                    <a:pt x="14426" y="26650"/>
                  </a:lnTo>
                  <a:cubicBezTo>
                    <a:pt x="14807" y="26912"/>
                    <a:pt x="15210" y="27139"/>
                    <a:pt x="15631" y="27327"/>
                  </a:cubicBezTo>
                  <a:cubicBezTo>
                    <a:pt x="16880" y="27887"/>
                    <a:pt x="18416" y="28315"/>
                    <a:pt x="19785" y="28412"/>
                  </a:cubicBezTo>
                  <a:cubicBezTo>
                    <a:pt x="19837" y="28416"/>
                    <a:pt x="19889" y="28418"/>
                    <a:pt x="19942" y="28418"/>
                  </a:cubicBezTo>
                  <a:cubicBezTo>
                    <a:pt x="20745" y="28418"/>
                    <a:pt x="21603" y="27995"/>
                    <a:pt x="22048" y="27330"/>
                  </a:cubicBezTo>
                  <a:cubicBezTo>
                    <a:pt x="22477" y="26686"/>
                    <a:pt x="22448" y="25767"/>
                    <a:pt x="21923" y="25186"/>
                  </a:cubicBezTo>
                  <a:cubicBezTo>
                    <a:pt x="21648" y="24882"/>
                    <a:pt x="21287" y="24673"/>
                    <a:pt x="20917" y="24496"/>
                  </a:cubicBezTo>
                  <a:cubicBezTo>
                    <a:pt x="20764" y="24422"/>
                    <a:pt x="20608" y="24354"/>
                    <a:pt x="20450" y="24291"/>
                  </a:cubicBezTo>
                  <a:cubicBezTo>
                    <a:pt x="19441" y="23886"/>
                    <a:pt x="18332" y="23681"/>
                    <a:pt x="17224" y="23681"/>
                  </a:cubicBezTo>
                  <a:cubicBezTo>
                    <a:pt x="15899" y="23681"/>
                    <a:pt x="14574" y="23974"/>
                    <a:pt x="13419" y="24568"/>
                  </a:cubicBezTo>
                  <a:cubicBezTo>
                    <a:pt x="12388" y="22397"/>
                    <a:pt x="11420" y="20198"/>
                    <a:pt x="10514" y="17973"/>
                  </a:cubicBezTo>
                  <a:lnTo>
                    <a:pt x="10514" y="17973"/>
                  </a:lnTo>
                  <a:cubicBezTo>
                    <a:pt x="10788" y="18196"/>
                    <a:pt x="11078" y="18401"/>
                    <a:pt x="11381" y="18584"/>
                  </a:cubicBezTo>
                  <a:cubicBezTo>
                    <a:pt x="12551" y="19293"/>
                    <a:pt x="14023" y="19907"/>
                    <a:pt x="15369" y="20171"/>
                  </a:cubicBezTo>
                  <a:cubicBezTo>
                    <a:pt x="15515" y="20200"/>
                    <a:pt x="15667" y="20214"/>
                    <a:pt x="15820" y="20214"/>
                  </a:cubicBezTo>
                  <a:cubicBezTo>
                    <a:pt x="16537" y="20214"/>
                    <a:pt x="17289" y="19907"/>
                    <a:pt x="17749" y="19375"/>
                  </a:cubicBezTo>
                  <a:cubicBezTo>
                    <a:pt x="18253" y="18789"/>
                    <a:pt x="18337" y="17873"/>
                    <a:pt x="17888" y="17231"/>
                  </a:cubicBezTo>
                  <a:cubicBezTo>
                    <a:pt x="17653" y="16897"/>
                    <a:pt x="17320" y="16644"/>
                    <a:pt x="16974" y="16424"/>
                  </a:cubicBezTo>
                  <a:cubicBezTo>
                    <a:pt x="16832" y="16332"/>
                    <a:pt x="16686" y="16245"/>
                    <a:pt x="16535" y="16162"/>
                  </a:cubicBezTo>
                  <a:cubicBezTo>
                    <a:pt x="15269" y="15464"/>
                    <a:pt x="13785" y="15094"/>
                    <a:pt x="12315" y="15094"/>
                  </a:cubicBezTo>
                  <a:cubicBezTo>
                    <a:pt x="11373" y="15094"/>
                    <a:pt x="10437" y="15245"/>
                    <a:pt x="9567" y="15559"/>
                  </a:cubicBezTo>
                  <a:cubicBezTo>
                    <a:pt x="9151" y="14460"/>
                    <a:pt x="8752" y="13355"/>
                    <a:pt x="8372" y="12244"/>
                  </a:cubicBezTo>
                  <a:cubicBezTo>
                    <a:pt x="7847" y="10703"/>
                    <a:pt x="7360" y="9148"/>
                    <a:pt x="6914" y="7582"/>
                  </a:cubicBezTo>
                  <a:lnTo>
                    <a:pt x="6914" y="7582"/>
                  </a:lnTo>
                  <a:cubicBezTo>
                    <a:pt x="7060" y="7744"/>
                    <a:pt x="7213" y="7900"/>
                    <a:pt x="7371" y="8048"/>
                  </a:cubicBezTo>
                  <a:cubicBezTo>
                    <a:pt x="8369" y="8983"/>
                    <a:pt x="9684" y="9888"/>
                    <a:pt x="10946" y="10423"/>
                  </a:cubicBezTo>
                  <a:cubicBezTo>
                    <a:pt x="11247" y="10551"/>
                    <a:pt x="11585" y="10614"/>
                    <a:pt x="11926" y="10614"/>
                  </a:cubicBezTo>
                  <a:cubicBezTo>
                    <a:pt x="12470" y="10614"/>
                    <a:pt x="13021" y="10453"/>
                    <a:pt x="13438" y="10134"/>
                  </a:cubicBezTo>
                  <a:cubicBezTo>
                    <a:pt x="14054" y="9665"/>
                    <a:pt x="14325" y="8786"/>
                    <a:pt x="14017" y="8066"/>
                  </a:cubicBezTo>
                  <a:cubicBezTo>
                    <a:pt x="13856" y="7690"/>
                    <a:pt x="13581" y="7374"/>
                    <a:pt x="13289" y="7086"/>
                  </a:cubicBezTo>
                  <a:cubicBezTo>
                    <a:pt x="13168" y="6968"/>
                    <a:pt x="13043" y="6852"/>
                    <a:pt x="12915" y="6741"/>
                  </a:cubicBezTo>
                  <a:cubicBezTo>
                    <a:pt x="11385" y="5421"/>
                    <a:pt x="9307" y="4641"/>
                    <a:pt x="7274" y="4641"/>
                  </a:cubicBezTo>
                  <a:cubicBezTo>
                    <a:pt x="6896" y="4641"/>
                    <a:pt x="6519" y="4668"/>
                    <a:pt x="6147" y="4724"/>
                  </a:cubicBezTo>
                  <a:cubicBezTo>
                    <a:pt x="5774" y="3240"/>
                    <a:pt x="5441" y="1748"/>
                    <a:pt x="5147" y="246"/>
                  </a:cubicBezTo>
                  <a:cubicBezTo>
                    <a:pt x="5114" y="76"/>
                    <a:pt x="4982" y="0"/>
                    <a:pt x="4848" y="0"/>
                  </a:cubicBez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1"/>
            <p:cNvSpPr/>
            <p:nvPr/>
          </p:nvSpPr>
          <p:spPr>
            <a:xfrm>
              <a:off x="2982325" y="429025"/>
              <a:ext cx="1013275" cy="940425"/>
            </a:xfrm>
            <a:custGeom>
              <a:avLst/>
              <a:gdLst/>
              <a:ahLst/>
              <a:cxnLst/>
              <a:rect l="l" t="t" r="r" b="b"/>
              <a:pathLst>
                <a:path w="40531" h="37617" extrusionOk="0">
                  <a:moveTo>
                    <a:pt x="23637" y="1"/>
                  </a:moveTo>
                  <a:cubicBezTo>
                    <a:pt x="23455" y="1"/>
                    <a:pt x="23273" y="3"/>
                    <a:pt x="23091" y="9"/>
                  </a:cubicBezTo>
                  <a:cubicBezTo>
                    <a:pt x="14279" y="267"/>
                    <a:pt x="6361" y="7299"/>
                    <a:pt x="1774" y="14270"/>
                  </a:cubicBezTo>
                  <a:cubicBezTo>
                    <a:pt x="861" y="15659"/>
                    <a:pt x="0" y="17340"/>
                    <a:pt x="528" y="18916"/>
                  </a:cubicBezTo>
                  <a:cubicBezTo>
                    <a:pt x="840" y="19845"/>
                    <a:pt x="1896" y="20427"/>
                    <a:pt x="2825" y="20427"/>
                  </a:cubicBezTo>
                  <a:cubicBezTo>
                    <a:pt x="3324" y="20427"/>
                    <a:pt x="3787" y="20258"/>
                    <a:pt x="4076" y="19885"/>
                  </a:cubicBezTo>
                  <a:lnTo>
                    <a:pt x="4076" y="19885"/>
                  </a:lnTo>
                  <a:cubicBezTo>
                    <a:pt x="3493" y="21013"/>
                    <a:pt x="3086" y="22253"/>
                    <a:pt x="3179" y="23512"/>
                  </a:cubicBezTo>
                  <a:cubicBezTo>
                    <a:pt x="3281" y="24915"/>
                    <a:pt x="4124" y="26327"/>
                    <a:pt x="5458" y="26776"/>
                  </a:cubicBezTo>
                  <a:cubicBezTo>
                    <a:pt x="5704" y="26859"/>
                    <a:pt x="5962" y="26898"/>
                    <a:pt x="6221" y="26898"/>
                  </a:cubicBezTo>
                  <a:cubicBezTo>
                    <a:pt x="7370" y="26898"/>
                    <a:pt x="8540" y="26130"/>
                    <a:pt x="8695" y="24992"/>
                  </a:cubicBezTo>
                  <a:cubicBezTo>
                    <a:pt x="8731" y="26643"/>
                    <a:pt x="8775" y="28333"/>
                    <a:pt x="9387" y="29865"/>
                  </a:cubicBezTo>
                  <a:cubicBezTo>
                    <a:pt x="10001" y="31396"/>
                    <a:pt x="11311" y="32760"/>
                    <a:pt x="12950" y="32951"/>
                  </a:cubicBezTo>
                  <a:cubicBezTo>
                    <a:pt x="13052" y="32962"/>
                    <a:pt x="13154" y="32968"/>
                    <a:pt x="13255" y="32968"/>
                  </a:cubicBezTo>
                  <a:cubicBezTo>
                    <a:pt x="14802" y="32968"/>
                    <a:pt x="16363" y="31654"/>
                    <a:pt x="16200" y="30115"/>
                  </a:cubicBezTo>
                  <a:lnTo>
                    <a:pt x="16200" y="30115"/>
                  </a:lnTo>
                  <a:cubicBezTo>
                    <a:pt x="16738" y="32098"/>
                    <a:pt x="17346" y="34197"/>
                    <a:pt x="18880" y="35562"/>
                  </a:cubicBezTo>
                  <a:cubicBezTo>
                    <a:pt x="19641" y="36239"/>
                    <a:pt x="20708" y="36620"/>
                    <a:pt x="21724" y="36620"/>
                  </a:cubicBezTo>
                  <a:cubicBezTo>
                    <a:pt x="22757" y="36620"/>
                    <a:pt x="23737" y="36226"/>
                    <a:pt x="24289" y="35349"/>
                  </a:cubicBezTo>
                  <a:cubicBezTo>
                    <a:pt x="24947" y="34303"/>
                    <a:pt x="24804" y="32963"/>
                    <a:pt x="24638" y="31737"/>
                  </a:cubicBezTo>
                  <a:lnTo>
                    <a:pt x="24638" y="31737"/>
                  </a:lnTo>
                  <a:cubicBezTo>
                    <a:pt x="26133" y="32875"/>
                    <a:pt x="27042" y="34614"/>
                    <a:pt x="28363" y="35951"/>
                  </a:cubicBezTo>
                  <a:cubicBezTo>
                    <a:pt x="29287" y="36888"/>
                    <a:pt x="30624" y="37616"/>
                    <a:pt x="31883" y="37616"/>
                  </a:cubicBezTo>
                  <a:cubicBezTo>
                    <a:pt x="32421" y="37616"/>
                    <a:pt x="32944" y="37484"/>
                    <a:pt x="33416" y="37178"/>
                  </a:cubicBezTo>
                  <a:cubicBezTo>
                    <a:pt x="35015" y="36141"/>
                    <a:pt x="35042" y="33830"/>
                    <a:pt x="34706" y="31954"/>
                  </a:cubicBezTo>
                  <a:cubicBezTo>
                    <a:pt x="34298" y="29690"/>
                    <a:pt x="33626" y="27481"/>
                    <a:pt x="32703" y="25375"/>
                  </a:cubicBezTo>
                  <a:lnTo>
                    <a:pt x="32703" y="25375"/>
                  </a:lnTo>
                  <a:cubicBezTo>
                    <a:pt x="33155" y="25533"/>
                    <a:pt x="33627" y="25608"/>
                    <a:pt x="34100" y="25608"/>
                  </a:cubicBezTo>
                  <a:cubicBezTo>
                    <a:pt x="35977" y="25608"/>
                    <a:pt x="37870" y="24433"/>
                    <a:pt x="38542" y="22657"/>
                  </a:cubicBezTo>
                  <a:cubicBezTo>
                    <a:pt x="39279" y="20708"/>
                    <a:pt x="38435" y="18326"/>
                    <a:pt x="36731" y="17166"/>
                  </a:cubicBezTo>
                  <a:lnTo>
                    <a:pt x="36731" y="17166"/>
                  </a:lnTo>
                  <a:cubicBezTo>
                    <a:pt x="36928" y="17222"/>
                    <a:pt x="37134" y="17248"/>
                    <a:pt x="37343" y="17248"/>
                  </a:cubicBezTo>
                  <a:cubicBezTo>
                    <a:pt x="38324" y="17248"/>
                    <a:pt x="39359" y="16665"/>
                    <a:pt x="39825" y="15767"/>
                  </a:cubicBezTo>
                  <a:cubicBezTo>
                    <a:pt x="40531" y="14409"/>
                    <a:pt x="40151" y="12693"/>
                    <a:pt x="39278" y="11437"/>
                  </a:cubicBezTo>
                  <a:cubicBezTo>
                    <a:pt x="38406" y="10181"/>
                    <a:pt x="37116" y="9288"/>
                    <a:pt x="35855" y="8422"/>
                  </a:cubicBezTo>
                  <a:lnTo>
                    <a:pt x="35855" y="8422"/>
                  </a:lnTo>
                  <a:cubicBezTo>
                    <a:pt x="36055" y="8513"/>
                    <a:pt x="36255" y="8555"/>
                    <a:pt x="36450" y="8555"/>
                  </a:cubicBezTo>
                  <a:cubicBezTo>
                    <a:pt x="37763" y="8555"/>
                    <a:pt x="38856" y="6669"/>
                    <a:pt x="38304" y="5297"/>
                  </a:cubicBezTo>
                  <a:cubicBezTo>
                    <a:pt x="37669" y="3721"/>
                    <a:pt x="35935" y="2931"/>
                    <a:pt x="34342" y="2341"/>
                  </a:cubicBezTo>
                  <a:cubicBezTo>
                    <a:pt x="30899" y="1065"/>
                    <a:pt x="27302" y="1"/>
                    <a:pt x="23637" y="1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1"/>
            <p:cNvSpPr/>
            <p:nvPr/>
          </p:nvSpPr>
          <p:spPr>
            <a:xfrm>
              <a:off x="3216450" y="332000"/>
              <a:ext cx="644075" cy="936450"/>
            </a:xfrm>
            <a:custGeom>
              <a:avLst/>
              <a:gdLst/>
              <a:ahLst/>
              <a:cxnLst/>
              <a:rect l="l" t="t" r="r" b="b"/>
              <a:pathLst>
                <a:path w="25763" h="37458" extrusionOk="0">
                  <a:moveTo>
                    <a:pt x="990" y="0"/>
                  </a:moveTo>
                  <a:cubicBezTo>
                    <a:pt x="651" y="0"/>
                    <a:pt x="291" y="265"/>
                    <a:pt x="409" y="645"/>
                  </a:cubicBezTo>
                  <a:cubicBezTo>
                    <a:pt x="781" y="1834"/>
                    <a:pt x="1783" y="2822"/>
                    <a:pt x="2510" y="3815"/>
                  </a:cubicBezTo>
                  <a:cubicBezTo>
                    <a:pt x="3341" y="4949"/>
                    <a:pt x="4154" y="6096"/>
                    <a:pt x="4949" y="7257"/>
                  </a:cubicBezTo>
                  <a:cubicBezTo>
                    <a:pt x="5652" y="8282"/>
                    <a:pt x="6340" y="9317"/>
                    <a:pt x="7011" y="10364"/>
                  </a:cubicBezTo>
                  <a:cubicBezTo>
                    <a:pt x="4990" y="12462"/>
                    <a:pt x="3344" y="14868"/>
                    <a:pt x="2084" y="17500"/>
                  </a:cubicBezTo>
                  <a:cubicBezTo>
                    <a:pt x="1418" y="18894"/>
                    <a:pt x="880" y="20335"/>
                    <a:pt x="495" y="21832"/>
                  </a:cubicBezTo>
                  <a:cubicBezTo>
                    <a:pt x="311" y="22552"/>
                    <a:pt x="141" y="23279"/>
                    <a:pt x="69" y="24019"/>
                  </a:cubicBezTo>
                  <a:cubicBezTo>
                    <a:pt x="34" y="24369"/>
                    <a:pt x="1" y="24766"/>
                    <a:pt x="65" y="25116"/>
                  </a:cubicBezTo>
                  <a:cubicBezTo>
                    <a:pt x="139" y="25520"/>
                    <a:pt x="387" y="25879"/>
                    <a:pt x="495" y="26272"/>
                  </a:cubicBezTo>
                  <a:cubicBezTo>
                    <a:pt x="501" y="26293"/>
                    <a:pt x="521" y="26304"/>
                    <a:pt x="540" y="26304"/>
                  </a:cubicBezTo>
                  <a:cubicBezTo>
                    <a:pt x="559" y="26304"/>
                    <a:pt x="576" y="26293"/>
                    <a:pt x="576" y="26269"/>
                  </a:cubicBezTo>
                  <a:cubicBezTo>
                    <a:pt x="575" y="25839"/>
                    <a:pt x="789" y="25465"/>
                    <a:pt x="903" y="25065"/>
                  </a:cubicBezTo>
                  <a:cubicBezTo>
                    <a:pt x="991" y="24754"/>
                    <a:pt x="1045" y="24432"/>
                    <a:pt x="1124" y="24119"/>
                  </a:cubicBezTo>
                  <a:cubicBezTo>
                    <a:pt x="1300" y="23411"/>
                    <a:pt x="1504" y="22702"/>
                    <a:pt x="1727" y="22009"/>
                  </a:cubicBezTo>
                  <a:cubicBezTo>
                    <a:pt x="2160" y="20660"/>
                    <a:pt x="2677" y="19329"/>
                    <a:pt x="3292" y="18053"/>
                  </a:cubicBezTo>
                  <a:cubicBezTo>
                    <a:pt x="4441" y="15676"/>
                    <a:pt x="5972" y="13484"/>
                    <a:pt x="7762" y="11545"/>
                  </a:cubicBezTo>
                  <a:cubicBezTo>
                    <a:pt x="8340" y="12463"/>
                    <a:pt x="8908" y="13388"/>
                    <a:pt x="9465" y="14318"/>
                  </a:cubicBezTo>
                  <a:cubicBezTo>
                    <a:pt x="10027" y="15261"/>
                    <a:pt x="10578" y="16210"/>
                    <a:pt x="11115" y="17168"/>
                  </a:cubicBezTo>
                  <a:cubicBezTo>
                    <a:pt x="11086" y="17199"/>
                    <a:pt x="11062" y="17234"/>
                    <a:pt x="11040" y="17271"/>
                  </a:cubicBezTo>
                  <a:cubicBezTo>
                    <a:pt x="10301" y="18543"/>
                    <a:pt x="9962" y="20143"/>
                    <a:pt x="9665" y="21570"/>
                  </a:cubicBezTo>
                  <a:cubicBezTo>
                    <a:pt x="9342" y="23104"/>
                    <a:pt x="9163" y="24665"/>
                    <a:pt x="9128" y="26233"/>
                  </a:cubicBezTo>
                  <a:cubicBezTo>
                    <a:pt x="9094" y="27728"/>
                    <a:pt x="9210" y="29231"/>
                    <a:pt x="9451" y="30707"/>
                  </a:cubicBezTo>
                  <a:cubicBezTo>
                    <a:pt x="9579" y="31501"/>
                    <a:pt x="9756" y="32287"/>
                    <a:pt x="9982" y="33059"/>
                  </a:cubicBezTo>
                  <a:cubicBezTo>
                    <a:pt x="10201" y="33798"/>
                    <a:pt x="10630" y="34424"/>
                    <a:pt x="10913" y="35130"/>
                  </a:cubicBezTo>
                  <a:cubicBezTo>
                    <a:pt x="10940" y="35197"/>
                    <a:pt x="11000" y="35226"/>
                    <a:pt x="11062" y="35226"/>
                  </a:cubicBezTo>
                  <a:cubicBezTo>
                    <a:pt x="11167" y="35226"/>
                    <a:pt x="11279" y="35143"/>
                    <a:pt x="11245" y="35022"/>
                  </a:cubicBezTo>
                  <a:cubicBezTo>
                    <a:pt x="11055" y="34340"/>
                    <a:pt x="11062" y="33585"/>
                    <a:pt x="10934" y="32887"/>
                  </a:cubicBezTo>
                  <a:cubicBezTo>
                    <a:pt x="10802" y="32176"/>
                    <a:pt x="10668" y="31467"/>
                    <a:pt x="10568" y="30750"/>
                  </a:cubicBezTo>
                  <a:cubicBezTo>
                    <a:pt x="10362" y="29285"/>
                    <a:pt x="10297" y="27809"/>
                    <a:pt x="10339" y="26331"/>
                  </a:cubicBezTo>
                  <a:cubicBezTo>
                    <a:pt x="10378" y="24925"/>
                    <a:pt x="10534" y="23524"/>
                    <a:pt x="10807" y="22143"/>
                  </a:cubicBezTo>
                  <a:cubicBezTo>
                    <a:pt x="11054" y="20895"/>
                    <a:pt x="11514" y="19716"/>
                    <a:pt x="11860" y="18504"/>
                  </a:cubicBezTo>
                  <a:cubicBezTo>
                    <a:pt x="13724" y="21895"/>
                    <a:pt x="15449" y="25359"/>
                    <a:pt x="17033" y="28895"/>
                  </a:cubicBezTo>
                  <a:cubicBezTo>
                    <a:pt x="17667" y="30309"/>
                    <a:pt x="18279" y="31735"/>
                    <a:pt x="18884" y="33162"/>
                  </a:cubicBezTo>
                  <a:cubicBezTo>
                    <a:pt x="19477" y="34558"/>
                    <a:pt x="19974" y="36056"/>
                    <a:pt x="20818" y="37322"/>
                  </a:cubicBezTo>
                  <a:cubicBezTo>
                    <a:pt x="20882" y="37418"/>
                    <a:pt x="20967" y="37458"/>
                    <a:pt x="21053" y="37458"/>
                  </a:cubicBezTo>
                  <a:cubicBezTo>
                    <a:pt x="21255" y="37458"/>
                    <a:pt x="21465" y="37240"/>
                    <a:pt x="21441" y="37022"/>
                  </a:cubicBezTo>
                  <a:cubicBezTo>
                    <a:pt x="21295" y="35693"/>
                    <a:pt x="20744" y="34382"/>
                    <a:pt x="20278" y="33136"/>
                  </a:cubicBezTo>
                  <a:cubicBezTo>
                    <a:pt x="19800" y="31863"/>
                    <a:pt x="19300" y="30601"/>
                    <a:pt x="18767" y="29350"/>
                  </a:cubicBezTo>
                  <a:cubicBezTo>
                    <a:pt x="17683" y="26809"/>
                    <a:pt x="16526" y="24297"/>
                    <a:pt x="15278" y="21832"/>
                  </a:cubicBezTo>
                  <a:cubicBezTo>
                    <a:pt x="14935" y="21156"/>
                    <a:pt x="14585" y="20481"/>
                    <a:pt x="14230" y="19810"/>
                  </a:cubicBezTo>
                  <a:lnTo>
                    <a:pt x="14230" y="19810"/>
                  </a:lnTo>
                  <a:cubicBezTo>
                    <a:pt x="16217" y="20089"/>
                    <a:pt x="18137" y="20658"/>
                    <a:pt x="19967" y="21498"/>
                  </a:cubicBezTo>
                  <a:cubicBezTo>
                    <a:pt x="20991" y="21968"/>
                    <a:pt x="21952" y="22527"/>
                    <a:pt x="22895" y="23143"/>
                  </a:cubicBezTo>
                  <a:cubicBezTo>
                    <a:pt x="23352" y="23440"/>
                    <a:pt x="23804" y="23743"/>
                    <a:pt x="24240" y="24070"/>
                  </a:cubicBezTo>
                  <a:cubicBezTo>
                    <a:pt x="24626" y="24358"/>
                    <a:pt x="24966" y="24717"/>
                    <a:pt x="25456" y="24776"/>
                  </a:cubicBezTo>
                  <a:cubicBezTo>
                    <a:pt x="25465" y="24778"/>
                    <a:pt x="25475" y="24778"/>
                    <a:pt x="25484" y="24778"/>
                  </a:cubicBezTo>
                  <a:cubicBezTo>
                    <a:pt x="25635" y="24778"/>
                    <a:pt x="25762" y="24624"/>
                    <a:pt x="25732" y="24474"/>
                  </a:cubicBezTo>
                  <a:cubicBezTo>
                    <a:pt x="25625" y="23950"/>
                    <a:pt x="25168" y="23622"/>
                    <a:pt x="24785" y="23280"/>
                  </a:cubicBezTo>
                  <a:cubicBezTo>
                    <a:pt x="24345" y="22889"/>
                    <a:pt x="23894" y="22505"/>
                    <a:pt x="23417" y="22162"/>
                  </a:cubicBezTo>
                  <a:cubicBezTo>
                    <a:pt x="22492" y="21498"/>
                    <a:pt x="21487" y="20932"/>
                    <a:pt x="20463" y="20440"/>
                  </a:cubicBezTo>
                  <a:cubicBezTo>
                    <a:pt x="18309" y="19406"/>
                    <a:pt x="15961" y="18781"/>
                    <a:pt x="13587" y="18537"/>
                  </a:cubicBezTo>
                  <a:cubicBezTo>
                    <a:pt x="13582" y="18536"/>
                    <a:pt x="13578" y="18536"/>
                    <a:pt x="13573" y="18536"/>
                  </a:cubicBezTo>
                  <a:cubicBezTo>
                    <a:pt x="13564" y="18536"/>
                    <a:pt x="13556" y="18537"/>
                    <a:pt x="13547" y="18537"/>
                  </a:cubicBezTo>
                  <a:cubicBezTo>
                    <a:pt x="12086" y="15844"/>
                    <a:pt x="10537" y="13203"/>
                    <a:pt x="8899" y="10614"/>
                  </a:cubicBezTo>
                  <a:cubicBezTo>
                    <a:pt x="9974" y="10346"/>
                    <a:pt x="11035" y="10230"/>
                    <a:pt x="12083" y="10230"/>
                  </a:cubicBezTo>
                  <a:cubicBezTo>
                    <a:pt x="16403" y="10230"/>
                    <a:pt x="20517" y="12205"/>
                    <a:pt x="24590" y="13731"/>
                  </a:cubicBezTo>
                  <a:cubicBezTo>
                    <a:pt x="24636" y="13748"/>
                    <a:pt x="24681" y="13756"/>
                    <a:pt x="24724" y="13756"/>
                  </a:cubicBezTo>
                  <a:cubicBezTo>
                    <a:pt x="25078" y="13756"/>
                    <a:pt x="25309" y="13226"/>
                    <a:pt x="24951" y="13013"/>
                  </a:cubicBezTo>
                  <a:cubicBezTo>
                    <a:pt x="21207" y="10797"/>
                    <a:pt x="16757" y="8799"/>
                    <a:pt x="12313" y="8799"/>
                  </a:cubicBezTo>
                  <a:cubicBezTo>
                    <a:pt x="10929" y="8799"/>
                    <a:pt x="9546" y="8993"/>
                    <a:pt x="8184" y="9434"/>
                  </a:cubicBezTo>
                  <a:cubicBezTo>
                    <a:pt x="8174" y="9437"/>
                    <a:pt x="8165" y="9444"/>
                    <a:pt x="8155" y="9448"/>
                  </a:cubicBezTo>
                  <a:cubicBezTo>
                    <a:pt x="7732" y="8795"/>
                    <a:pt x="7304" y="8143"/>
                    <a:pt x="6872" y="7495"/>
                  </a:cubicBezTo>
                  <a:cubicBezTo>
                    <a:pt x="6009" y="6206"/>
                    <a:pt x="5124" y="4933"/>
                    <a:pt x="4216" y="3675"/>
                  </a:cubicBezTo>
                  <a:cubicBezTo>
                    <a:pt x="3762" y="3045"/>
                    <a:pt x="3303" y="2420"/>
                    <a:pt x="2839" y="1799"/>
                  </a:cubicBezTo>
                  <a:cubicBezTo>
                    <a:pt x="2374" y="1177"/>
                    <a:pt x="1950" y="493"/>
                    <a:pt x="1281" y="78"/>
                  </a:cubicBezTo>
                  <a:cubicBezTo>
                    <a:pt x="1195" y="25"/>
                    <a:pt x="1093" y="0"/>
                    <a:pt x="990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1"/>
            <p:cNvSpPr/>
            <p:nvPr/>
          </p:nvSpPr>
          <p:spPr>
            <a:xfrm>
              <a:off x="1978950" y="2211275"/>
              <a:ext cx="979325" cy="898500"/>
            </a:xfrm>
            <a:custGeom>
              <a:avLst/>
              <a:gdLst/>
              <a:ahLst/>
              <a:cxnLst/>
              <a:rect l="l" t="t" r="r" b="b"/>
              <a:pathLst>
                <a:path w="39173" h="35940" extrusionOk="0">
                  <a:moveTo>
                    <a:pt x="14349" y="0"/>
                  </a:moveTo>
                  <a:cubicBezTo>
                    <a:pt x="14236" y="0"/>
                    <a:pt x="14116" y="20"/>
                    <a:pt x="13987" y="62"/>
                  </a:cubicBezTo>
                  <a:cubicBezTo>
                    <a:pt x="13874" y="100"/>
                    <a:pt x="13766" y="152"/>
                    <a:pt x="13664" y="217"/>
                  </a:cubicBezTo>
                  <a:cubicBezTo>
                    <a:pt x="8928" y="3110"/>
                    <a:pt x="7339" y="9160"/>
                    <a:pt x="6985" y="14671"/>
                  </a:cubicBezTo>
                  <a:cubicBezTo>
                    <a:pt x="5744" y="13046"/>
                    <a:pt x="4019" y="11792"/>
                    <a:pt x="2085" y="11125"/>
                  </a:cubicBezTo>
                  <a:cubicBezTo>
                    <a:pt x="1911" y="11064"/>
                    <a:pt x="1728" y="11033"/>
                    <a:pt x="1545" y="11033"/>
                  </a:cubicBezTo>
                  <a:cubicBezTo>
                    <a:pt x="1301" y="11033"/>
                    <a:pt x="1058" y="11089"/>
                    <a:pt x="838" y="11204"/>
                  </a:cubicBezTo>
                  <a:cubicBezTo>
                    <a:pt x="1" y="11645"/>
                    <a:pt x="119" y="12566"/>
                    <a:pt x="319" y="13323"/>
                  </a:cubicBezTo>
                  <a:cubicBezTo>
                    <a:pt x="1028" y="16013"/>
                    <a:pt x="2376" y="18530"/>
                    <a:pt x="4184" y="20642"/>
                  </a:cubicBezTo>
                  <a:cubicBezTo>
                    <a:pt x="5648" y="22353"/>
                    <a:pt x="7509" y="23378"/>
                    <a:pt x="8228" y="25561"/>
                  </a:cubicBezTo>
                  <a:cubicBezTo>
                    <a:pt x="9781" y="30282"/>
                    <a:pt x="10686" y="34628"/>
                    <a:pt x="16818" y="35899"/>
                  </a:cubicBezTo>
                  <a:cubicBezTo>
                    <a:pt x="16948" y="35926"/>
                    <a:pt x="17078" y="35939"/>
                    <a:pt x="17207" y="35939"/>
                  </a:cubicBezTo>
                  <a:cubicBezTo>
                    <a:pt x="17898" y="35939"/>
                    <a:pt x="18553" y="35567"/>
                    <a:pt x="18852" y="34927"/>
                  </a:cubicBezTo>
                  <a:cubicBezTo>
                    <a:pt x="19750" y="32994"/>
                    <a:pt x="16183" y="31713"/>
                    <a:pt x="16912" y="29970"/>
                  </a:cubicBezTo>
                  <a:lnTo>
                    <a:pt x="16912" y="29970"/>
                  </a:lnTo>
                  <a:cubicBezTo>
                    <a:pt x="19334" y="30882"/>
                    <a:pt x="21922" y="31342"/>
                    <a:pt x="24509" y="31342"/>
                  </a:cubicBezTo>
                  <a:cubicBezTo>
                    <a:pt x="26465" y="31342"/>
                    <a:pt x="28420" y="31079"/>
                    <a:pt x="30303" y="30551"/>
                  </a:cubicBezTo>
                  <a:cubicBezTo>
                    <a:pt x="31469" y="30223"/>
                    <a:pt x="32882" y="29272"/>
                    <a:pt x="32301" y="28116"/>
                  </a:cubicBezTo>
                  <a:cubicBezTo>
                    <a:pt x="32159" y="27835"/>
                    <a:pt x="31926" y="27610"/>
                    <a:pt x="31653" y="27456"/>
                  </a:cubicBezTo>
                  <a:cubicBezTo>
                    <a:pt x="29381" y="26180"/>
                    <a:pt x="26961" y="25187"/>
                    <a:pt x="24448" y="24499"/>
                  </a:cubicBezTo>
                  <a:cubicBezTo>
                    <a:pt x="23477" y="24234"/>
                    <a:pt x="22414" y="23942"/>
                    <a:pt x="21482" y="23505"/>
                  </a:cubicBezTo>
                  <a:cubicBezTo>
                    <a:pt x="19855" y="22741"/>
                    <a:pt x="19872" y="20409"/>
                    <a:pt x="21520" y="19691"/>
                  </a:cubicBezTo>
                  <a:cubicBezTo>
                    <a:pt x="25722" y="17862"/>
                    <a:pt x="30773" y="17435"/>
                    <a:pt x="33636" y="13911"/>
                  </a:cubicBezTo>
                  <a:cubicBezTo>
                    <a:pt x="33945" y="13533"/>
                    <a:pt x="34234" y="13000"/>
                    <a:pt x="33764" y="12592"/>
                  </a:cubicBezTo>
                  <a:cubicBezTo>
                    <a:pt x="33660" y="12506"/>
                    <a:pt x="33541" y="12442"/>
                    <a:pt x="33410" y="12406"/>
                  </a:cubicBezTo>
                  <a:cubicBezTo>
                    <a:pt x="32414" y="12107"/>
                    <a:pt x="31388" y="11925"/>
                    <a:pt x="30351" y="11863"/>
                  </a:cubicBezTo>
                  <a:cubicBezTo>
                    <a:pt x="33183" y="9810"/>
                    <a:pt x="35738" y="7398"/>
                    <a:pt x="37950" y="4687"/>
                  </a:cubicBezTo>
                  <a:cubicBezTo>
                    <a:pt x="38580" y="3915"/>
                    <a:pt x="39172" y="2709"/>
                    <a:pt x="38306" y="2058"/>
                  </a:cubicBezTo>
                  <a:cubicBezTo>
                    <a:pt x="38066" y="1878"/>
                    <a:pt x="37773" y="1790"/>
                    <a:pt x="37475" y="1790"/>
                  </a:cubicBezTo>
                  <a:cubicBezTo>
                    <a:pt x="37434" y="1790"/>
                    <a:pt x="37394" y="1792"/>
                    <a:pt x="37353" y="1795"/>
                  </a:cubicBezTo>
                  <a:cubicBezTo>
                    <a:pt x="33559" y="2097"/>
                    <a:pt x="29875" y="3627"/>
                    <a:pt x="26978" y="6095"/>
                  </a:cubicBezTo>
                  <a:cubicBezTo>
                    <a:pt x="27431" y="5218"/>
                    <a:pt x="27849" y="4048"/>
                    <a:pt x="27163" y="3337"/>
                  </a:cubicBezTo>
                  <a:cubicBezTo>
                    <a:pt x="26906" y="3071"/>
                    <a:pt x="26592" y="2962"/>
                    <a:pt x="26254" y="2962"/>
                  </a:cubicBezTo>
                  <a:cubicBezTo>
                    <a:pt x="25496" y="2962"/>
                    <a:pt x="24622" y="3517"/>
                    <a:pt x="24024" y="4096"/>
                  </a:cubicBezTo>
                  <a:cubicBezTo>
                    <a:pt x="21774" y="6274"/>
                    <a:pt x="19856" y="8770"/>
                    <a:pt x="18331" y="11503"/>
                  </a:cubicBezTo>
                  <a:cubicBezTo>
                    <a:pt x="17878" y="12315"/>
                    <a:pt x="17419" y="13185"/>
                    <a:pt x="16864" y="13939"/>
                  </a:cubicBezTo>
                  <a:cubicBezTo>
                    <a:pt x="16596" y="14302"/>
                    <a:pt x="16220" y="14463"/>
                    <a:pt x="15849" y="14463"/>
                  </a:cubicBezTo>
                  <a:cubicBezTo>
                    <a:pt x="15160" y="14463"/>
                    <a:pt x="14489" y="13910"/>
                    <a:pt x="14560" y="13076"/>
                  </a:cubicBezTo>
                  <a:cubicBezTo>
                    <a:pt x="14888" y="9205"/>
                    <a:pt x="16423" y="5328"/>
                    <a:pt x="15620" y="1526"/>
                  </a:cubicBezTo>
                  <a:cubicBezTo>
                    <a:pt x="15471" y="822"/>
                    <a:pt x="15080" y="0"/>
                    <a:pt x="14349" y="0"/>
                  </a:cubicBez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1"/>
            <p:cNvSpPr/>
            <p:nvPr/>
          </p:nvSpPr>
          <p:spPr>
            <a:xfrm>
              <a:off x="1980675" y="2333525"/>
              <a:ext cx="862225" cy="708425"/>
            </a:xfrm>
            <a:custGeom>
              <a:avLst/>
              <a:gdLst/>
              <a:ahLst/>
              <a:cxnLst/>
              <a:rect l="l" t="t" r="r" b="b"/>
              <a:pathLst>
                <a:path w="34489" h="28337" extrusionOk="0">
                  <a:moveTo>
                    <a:pt x="34207" y="1"/>
                  </a:moveTo>
                  <a:cubicBezTo>
                    <a:pt x="34198" y="1"/>
                    <a:pt x="34188" y="1"/>
                    <a:pt x="34178" y="3"/>
                  </a:cubicBezTo>
                  <a:cubicBezTo>
                    <a:pt x="33015" y="176"/>
                    <a:pt x="31918" y="1161"/>
                    <a:pt x="30952" y="1790"/>
                  </a:cubicBezTo>
                  <a:cubicBezTo>
                    <a:pt x="29767" y="2564"/>
                    <a:pt x="28600" y="3368"/>
                    <a:pt x="27428" y="4162"/>
                  </a:cubicBezTo>
                  <a:cubicBezTo>
                    <a:pt x="25729" y="5314"/>
                    <a:pt x="24036" y="6478"/>
                    <a:pt x="22350" y="7651"/>
                  </a:cubicBezTo>
                  <a:cubicBezTo>
                    <a:pt x="22702" y="6749"/>
                    <a:pt x="23069" y="5853"/>
                    <a:pt x="23465" y="4970"/>
                  </a:cubicBezTo>
                  <a:cubicBezTo>
                    <a:pt x="23748" y="4337"/>
                    <a:pt x="24042" y="3710"/>
                    <a:pt x="24327" y="3079"/>
                  </a:cubicBezTo>
                  <a:cubicBezTo>
                    <a:pt x="24583" y="2513"/>
                    <a:pt x="24903" y="2009"/>
                    <a:pt x="24881" y="1374"/>
                  </a:cubicBezTo>
                  <a:cubicBezTo>
                    <a:pt x="24878" y="1280"/>
                    <a:pt x="24799" y="1216"/>
                    <a:pt x="24715" y="1216"/>
                  </a:cubicBezTo>
                  <a:cubicBezTo>
                    <a:pt x="24686" y="1216"/>
                    <a:pt x="24656" y="1224"/>
                    <a:pt x="24629" y="1240"/>
                  </a:cubicBezTo>
                  <a:cubicBezTo>
                    <a:pt x="24114" y="1551"/>
                    <a:pt x="23890" y="2042"/>
                    <a:pt x="23601" y="2553"/>
                  </a:cubicBezTo>
                  <a:cubicBezTo>
                    <a:pt x="23237" y="3195"/>
                    <a:pt x="22908" y="3848"/>
                    <a:pt x="22594" y="4515"/>
                  </a:cubicBezTo>
                  <a:cubicBezTo>
                    <a:pt x="21985" y="5806"/>
                    <a:pt x="21428" y="7118"/>
                    <a:pt x="20933" y="8457"/>
                  </a:cubicBezTo>
                  <a:cubicBezTo>
                    <a:pt x="20908" y="8524"/>
                    <a:pt x="20896" y="8597"/>
                    <a:pt x="20897" y="8669"/>
                  </a:cubicBezTo>
                  <a:cubicBezTo>
                    <a:pt x="20783" y="8751"/>
                    <a:pt x="20667" y="8832"/>
                    <a:pt x="20552" y="8912"/>
                  </a:cubicBezTo>
                  <a:cubicBezTo>
                    <a:pt x="17594" y="11004"/>
                    <a:pt x="14681" y="13159"/>
                    <a:pt x="11817" y="15380"/>
                  </a:cubicBezTo>
                  <a:cubicBezTo>
                    <a:pt x="11794" y="14379"/>
                    <a:pt x="11673" y="13361"/>
                    <a:pt x="11648" y="12374"/>
                  </a:cubicBezTo>
                  <a:cubicBezTo>
                    <a:pt x="11613" y="11041"/>
                    <a:pt x="11618" y="9706"/>
                    <a:pt x="11683" y="8373"/>
                  </a:cubicBezTo>
                  <a:cubicBezTo>
                    <a:pt x="11746" y="7066"/>
                    <a:pt x="11883" y="5762"/>
                    <a:pt x="12128" y="4475"/>
                  </a:cubicBezTo>
                  <a:cubicBezTo>
                    <a:pt x="12255" y="3812"/>
                    <a:pt x="12395" y="3154"/>
                    <a:pt x="12547" y="2497"/>
                  </a:cubicBezTo>
                  <a:cubicBezTo>
                    <a:pt x="12710" y="1790"/>
                    <a:pt x="12783" y="1054"/>
                    <a:pt x="13060" y="381"/>
                  </a:cubicBezTo>
                  <a:cubicBezTo>
                    <a:pt x="13140" y="186"/>
                    <a:pt x="12971" y="16"/>
                    <a:pt x="12813" y="16"/>
                  </a:cubicBezTo>
                  <a:cubicBezTo>
                    <a:pt x="12737" y="16"/>
                    <a:pt x="12663" y="56"/>
                    <a:pt x="12621" y="152"/>
                  </a:cubicBezTo>
                  <a:cubicBezTo>
                    <a:pt x="12336" y="804"/>
                    <a:pt x="11943" y="1395"/>
                    <a:pt x="11686" y="2062"/>
                  </a:cubicBezTo>
                  <a:cubicBezTo>
                    <a:pt x="11457" y="2661"/>
                    <a:pt x="11272" y="3275"/>
                    <a:pt x="11132" y="3901"/>
                  </a:cubicBezTo>
                  <a:cubicBezTo>
                    <a:pt x="10821" y="5268"/>
                    <a:pt x="10659" y="6673"/>
                    <a:pt x="10560" y="8069"/>
                  </a:cubicBezTo>
                  <a:cubicBezTo>
                    <a:pt x="10461" y="9475"/>
                    <a:pt x="10456" y="10887"/>
                    <a:pt x="10491" y="12295"/>
                  </a:cubicBezTo>
                  <a:cubicBezTo>
                    <a:pt x="10499" y="12610"/>
                    <a:pt x="10502" y="12929"/>
                    <a:pt x="10505" y="13251"/>
                  </a:cubicBezTo>
                  <a:cubicBezTo>
                    <a:pt x="10015" y="13155"/>
                    <a:pt x="9512" y="13101"/>
                    <a:pt x="9031" y="12969"/>
                  </a:cubicBezTo>
                  <a:cubicBezTo>
                    <a:pt x="8346" y="12779"/>
                    <a:pt x="7686" y="12511"/>
                    <a:pt x="7062" y="12171"/>
                  </a:cubicBezTo>
                  <a:cubicBezTo>
                    <a:pt x="5904" y="11545"/>
                    <a:pt x="4593" y="10658"/>
                    <a:pt x="3887" y="9519"/>
                  </a:cubicBezTo>
                  <a:cubicBezTo>
                    <a:pt x="3850" y="9458"/>
                    <a:pt x="3786" y="9428"/>
                    <a:pt x="3721" y="9428"/>
                  </a:cubicBezTo>
                  <a:cubicBezTo>
                    <a:pt x="3668" y="9428"/>
                    <a:pt x="3614" y="9449"/>
                    <a:pt x="3574" y="9491"/>
                  </a:cubicBezTo>
                  <a:cubicBezTo>
                    <a:pt x="3070" y="10024"/>
                    <a:pt x="3694" y="10695"/>
                    <a:pt x="4052" y="11124"/>
                  </a:cubicBezTo>
                  <a:cubicBezTo>
                    <a:pt x="4605" y="11787"/>
                    <a:pt x="5271" y="12348"/>
                    <a:pt x="5989" y="12824"/>
                  </a:cubicBezTo>
                  <a:cubicBezTo>
                    <a:pt x="7145" y="13589"/>
                    <a:pt x="8891" y="14407"/>
                    <a:pt x="10389" y="14407"/>
                  </a:cubicBezTo>
                  <a:cubicBezTo>
                    <a:pt x="10436" y="14407"/>
                    <a:pt x="10482" y="14406"/>
                    <a:pt x="10528" y="14404"/>
                  </a:cubicBezTo>
                  <a:cubicBezTo>
                    <a:pt x="10548" y="15034"/>
                    <a:pt x="10590" y="15660"/>
                    <a:pt x="10681" y="16269"/>
                  </a:cubicBezTo>
                  <a:cubicBezTo>
                    <a:pt x="9588" y="17134"/>
                    <a:pt x="8506" y="18012"/>
                    <a:pt x="7435" y="18903"/>
                  </a:cubicBezTo>
                  <a:cubicBezTo>
                    <a:pt x="5033" y="20903"/>
                    <a:pt x="2696" y="22977"/>
                    <a:pt x="426" y="25127"/>
                  </a:cubicBezTo>
                  <a:cubicBezTo>
                    <a:pt x="1" y="25532"/>
                    <a:pt x="423" y="26101"/>
                    <a:pt x="891" y="26101"/>
                  </a:cubicBezTo>
                  <a:cubicBezTo>
                    <a:pt x="1031" y="26101"/>
                    <a:pt x="1175" y="26050"/>
                    <a:pt x="1302" y="25929"/>
                  </a:cubicBezTo>
                  <a:cubicBezTo>
                    <a:pt x="4528" y="22844"/>
                    <a:pt x="7913" y="19942"/>
                    <a:pt x="11399" y="17167"/>
                  </a:cubicBezTo>
                  <a:cubicBezTo>
                    <a:pt x="12081" y="17838"/>
                    <a:pt x="12817" y="18454"/>
                    <a:pt x="13595" y="19009"/>
                  </a:cubicBezTo>
                  <a:cubicBezTo>
                    <a:pt x="12597" y="21848"/>
                    <a:pt x="12774" y="25943"/>
                    <a:pt x="14744" y="28260"/>
                  </a:cubicBezTo>
                  <a:cubicBezTo>
                    <a:pt x="14790" y="28314"/>
                    <a:pt x="14843" y="28337"/>
                    <a:pt x="14895" y="28337"/>
                  </a:cubicBezTo>
                  <a:cubicBezTo>
                    <a:pt x="15040" y="28337"/>
                    <a:pt x="15178" y="28160"/>
                    <a:pt x="15148" y="28007"/>
                  </a:cubicBezTo>
                  <a:cubicBezTo>
                    <a:pt x="14859" y="26525"/>
                    <a:pt x="14404" y="25091"/>
                    <a:pt x="14302" y="23571"/>
                  </a:cubicBezTo>
                  <a:cubicBezTo>
                    <a:pt x="14214" y="22237"/>
                    <a:pt x="14419" y="21015"/>
                    <a:pt x="14702" y="19748"/>
                  </a:cubicBezTo>
                  <a:cubicBezTo>
                    <a:pt x="15715" y="20378"/>
                    <a:pt x="16782" y="20923"/>
                    <a:pt x="17872" y="21384"/>
                  </a:cubicBezTo>
                  <a:cubicBezTo>
                    <a:pt x="19078" y="21897"/>
                    <a:pt x="20324" y="22318"/>
                    <a:pt x="21604" y="22607"/>
                  </a:cubicBezTo>
                  <a:cubicBezTo>
                    <a:pt x="22240" y="22749"/>
                    <a:pt x="22886" y="22852"/>
                    <a:pt x="23535" y="22913"/>
                  </a:cubicBezTo>
                  <a:cubicBezTo>
                    <a:pt x="23838" y="22942"/>
                    <a:pt x="24143" y="22992"/>
                    <a:pt x="24440" y="22992"/>
                  </a:cubicBezTo>
                  <a:cubicBezTo>
                    <a:pt x="24711" y="22992"/>
                    <a:pt x="24976" y="22951"/>
                    <a:pt x="25229" y="22817"/>
                  </a:cubicBezTo>
                  <a:cubicBezTo>
                    <a:pt x="25336" y="22760"/>
                    <a:pt x="25351" y="22586"/>
                    <a:pt x="25256" y="22512"/>
                  </a:cubicBezTo>
                  <a:cubicBezTo>
                    <a:pt x="24829" y="22172"/>
                    <a:pt x="24309" y="22153"/>
                    <a:pt x="23789" y="22041"/>
                  </a:cubicBezTo>
                  <a:cubicBezTo>
                    <a:pt x="23172" y="21908"/>
                    <a:pt x="22558" y="21755"/>
                    <a:pt x="21949" y="21595"/>
                  </a:cubicBezTo>
                  <a:cubicBezTo>
                    <a:pt x="20702" y="21268"/>
                    <a:pt x="19475" y="20853"/>
                    <a:pt x="18296" y="20330"/>
                  </a:cubicBezTo>
                  <a:cubicBezTo>
                    <a:pt x="16090" y="19354"/>
                    <a:pt x="14114" y="18014"/>
                    <a:pt x="12264" y="16484"/>
                  </a:cubicBezTo>
                  <a:cubicBezTo>
                    <a:pt x="15003" y="14331"/>
                    <a:pt x="17802" y="12253"/>
                    <a:pt x="20637" y="10224"/>
                  </a:cubicBezTo>
                  <a:cubicBezTo>
                    <a:pt x="20671" y="10231"/>
                    <a:pt x="20707" y="10236"/>
                    <a:pt x="20743" y="10238"/>
                  </a:cubicBezTo>
                  <a:cubicBezTo>
                    <a:pt x="22026" y="10282"/>
                    <a:pt x="23340" y="10334"/>
                    <a:pt x="24655" y="10334"/>
                  </a:cubicBezTo>
                  <a:cubicBezTo>
                    <a:pt x="26405" y="10334"/>
                    <a:pt x="28157" y="10241"/>
                    <a:pt x="29841" y="9914"/>
                  </a:cubicBezTo>
                  <a:cubicBezTo>
                    <a:pt x="30306" y="9824"/>
                    <a:pt x="30123" y="9178"/>
                    <a:pt x="29716" y="9151"/>
                  </a:cubicBezTo>
                  <a:cubicBezTo>
                    <a:pt x="29204" y="9116"/>
                    <a:pt x="28692" y="9104"/>
                    <a:pt x="28180" y="9104"/>
                  </a:cubicBezTo>
                  <a:cubicBezTo>
                    <a:pt x="27191" y="9104"/>
                    <a:pt x="26202" y="9148"/>
                    <a:pt x="25210" y="9156"/>
                  </a:cubicBezTo>
                  <a:cubicBezTo>
                    <a:pt x="24938" y="9158"/>
                    <a:pt x="24665" y="9160"/>
                    <a:pt x="24392" y="9160"/>
                  </a:cubicBezTo>
                  <a:cubicBezTo>
                    <a:pt x="23650" y="9160"/>
                    <a:pt x="22909" y="9151"/>
                    <a:pt x="22167" y="9134"/>
                  </a:cubicBezTo>
                  <a:cubicBezTo>
                    <a:pt x="23841" y="7950"/>
                    <a:pt x="25523" y="6779"/>
                    <a:pt x="27214" y="5621"/>
                  </a:cubicBezTo>
                  <a:cubicBezTo>
                    <a:pt x="28494" y="4742"/>
                    <a:pt x="29780" y="3871"/>
                    <a:pt x="31063" y="2997"/>
                  </a:cubicBezTo>
                  <a:cubicBezTo>
                    <a:pt x="31668" y="2586"/>
                    <a:pt x="32262" y="2161"/>
                    <a:pt x="32860" y="1740"/>
                  </a:cubicBezTo>
                  <a:cubicBezTo>
                    <a:pt x="33432" y="1339"/>
                    <a:pt x="34046" y="978"/>
                    <a:pt x="34406" y="365"/>
                  </a:cubicBezTo>
                  <a:cubicBezTo>
                    <a:pt x="34489" y="224"/>
                    <a:pt x="34376" y="1"/>
                    <a:pt x="34207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1"/>
            <p:cNvSpPr/>
            <p:nvPr/>
          </p:nvSpPr>
          <p:spPr>
            <a:xfrm>
              <a:off x="3735325" y="397550"/>
              <a:ext cx="975425" cy="1022875"/>
            </a:xfrm>
            <a:custGeom>
              <a:avLst/>
              <a:gdLst/>
              <a:ahLst/>
              <a:cxnLst/>
              <a:rect l="l" t="t" r="r" b="b"/>
              <a:pathLst>
                <a:path w="39017" h="40915" extrusionOk="0">
                  <a:moveTo>
                    <a:pt x="15521" y="1"/>
                  </a:moveTo>
                  <a:cubicBezTo>
                    <a:pt x="15439" y="1"/>
                    <a:pt x="15357" y="3"/>
                    <a:pt x="15275" y="8"/>
                  </a:cubicBezTo>
                  <a:cubicBezTo>
                    <a:pt x="13670" y="110"/>
                    <a:pt x="12107" y="1720"/>
                    <a:pt x="12644" y="3236"/>
                  </a:cubicBezTo>
                  <a:cubicBezTo>
                    <a:pt x="12022" y="2696"/>
                    <a:pt x="11199" y="2422"/>
                    <a:pt x="10376" y="2422"/>
                  </a:cubicBezTo>
                  <a:cubicBezTo>
                    <a:pt x="9659" y="2422"/>
                    <a:pt x="8942" y="2631"/>
                    <a:pt x="8360" y="3054"/>
                  </a:cubicBezTo>
                  <a:cubicBezTo>
                    <a:pt x="7112" y="3961"/>
                    <a:pt x="6613" y="5766"/>
                    <a:pt x="7216" y="7187"/>
                  </a:cubicBezTo>
                  <a:cubicBezTo>
                    <a:pt x="6649" y="6887"/>
                    <a:pt x="6013" y="6745"/>
                    <a:pt x="5375" y="6745"/>
                  </a:cubicBezTo>
                  <a:cubicBezTo>
                    <a:pt x="4050" y="6745"/>
                    <a:pt x="2713" y="7357"/>
                    <a:pt x="1944" y="8444"/>
                  </a:cubicBezTo>
                  <a:cubicBezTo>
                    <a:pt x="804" y="10055"/>
                    <a:pt x="1060" y="12496"/>
                    <a:pt x="2509" y="13835"/>
                  </a:cubicBezTo>
                  <a:cubicBezTo>
                    <a:pt x="4111" y="15313"/>
                    <a:pt x="6947" y="15648"/>
                    <a:pt x="7549" y="17743"/>
                  </a:cubicBezTo>
                  <a:cubicBezTo>
                    <a:pt x="8143" y="19810"/>
                    <a:pt x="6020" y="21526"/>
                    <a:pt x="4383" y="22922"/>
                  </a:cubicBezTo>
                  <a:cubicBezTo>
                    <a:pt x="3052" y="24060"/>
                    <a:pt x="1894" y="25384"/>
                    <a:pt x="946" y="26856"/>
                  </a:cubicBezTo>
                  <a:cubicBezTo>
                    <a:pt x="487" y="27569"/>
                    <a:pt x="67" y="28352"/>
                    <a:pt x="43" y="29200"/>
                  </a:cubicBezTo>
                  <a:cubicBezTo>
                    <a:pt x="1" y="30733"/>
                    <a:pt x="1261" y="32009"/>
                    <a:pt x="2625" y="32711"/>
                  </a:cubicBezTo>
                  <a:cubicBezTo>
                    <a:pt x="3821" y="33326"/>
                    <a:pt x="5163" y="33627"/>
                    <a:pt x="6507" y="33627"/>
                  </a:cubicBezTo>
                  <a:cubicBezTo>
                    <a:pt x="7625" y="33627"/>
                    <a:pt x="8744" y="33419"/>
                    <a:pt x="9782" y="33009"/>
                  </a:cubicBezTo>
                  <a:lnTo>
                    <a:pt x="9782" y="33009"/>
                  </a:lnTo>
                  <a:cubicBezTo>
                    <a:pt x="9774" y="35467"/>
                    <a:pt x="10816" y="37936"/>
                    <a:pt x="12663" y="39568"/>
                  </a:cubicBezTo>
                  <a:cubicBezTo>
                    <a:pt x="13521" y="40326"/>
                    <a:pt x="14658" y="40914"/>
                    <a:pt x="15767" y="40914"/>
                  </a:cubicBezTo>
                  <a:cubicBezTo>
                    <a:pt x="16143" y="40914"/>
                    <a:pt x="16515" y="40847"/>
                    <a:pt x="16871" y="40696"/>
                  </a:cubicBezTo>
                  <a:cubicBezTo>
                    <a:pt x="17653" y="40365"/>
                    <a:pt x="18230" y="39690"/>
                    <a:pt x="18728" y="39002"/>
                  </a:cubicBezTo>
                  <a:cubicBezTo>
                    <a:pt x="19754" y="37584"/>
                    <a:pt x="20567" y="36023"/>
                    <a:pt x="21143" y="34370"/>
                  </a:cubicBezTo>
                  <a:cubicBezTo>
                    <a:pt x="21848" y="32338"/>
                    <a:pt x="22674" y="29736"/>
                    <a:pt x="24816" y="29538"/>
                  </a:cubicBezTo>
                  <a:cubicBezTo>
                    <a:pt x="24898" y="29530"/>
                    <a:pt x="24980" y="29526"/>
                    <a:pt x="25061" y="29526"/>
                  </a:cubicBezTo>
                  <a:cubicBezTo>
                    <a:pt x="27090" y="29526"/>
                    <a:pt x="28404" y="31893"/>
                    <a:pt x="30289" y="32811"/>
                  </a:cubicBezTo>
                  <a:cubicBezTo>
                    <a:pt x="30823" y="33071"/>
                    <a:pt x="31410" y="33194"/>
                    <a:pt x="32000" y="33194"/>
                  </a:cubicBezTo>
                  <a:cubicBezTo>
                    <a:pt x="33372" y="33194"/>
                    <a:pt x="34757" y="32530"/>
                    <a:pt x="35516" y="31377"/>
                  </a:cubicBezTo>
                  <a:cubicBezTo>
                    <a:pt x="36602" y="29730"/>
                    <a:pt x="36264" y="27299"/>
                    <a:pt x="34771" y="26009"/>
                  </a:cubicBezTo>
                  <a:lnTo>
                    <a:pt x="34771" y="26009"/>
                  </a:lnTo>
                  <a:cubicBezTo>
                    <a:pt x="34801" y="26010"/>
                    <a:pt x="34831" y="26011"/>
                    <a:pt x="34862" y="26011"/>
                  </a:cubicBezTo>
                  <a:cubicBezTo>
                    <a:pt x="36372" y="26011"/>
                    <a:pt x="37820" y="24904"/>
                    <a:pt x="38204" y="23441"/>
                  </a:cubicBezTo>
                  <a:cubicBezTo>
                    <a:pt x="38596" y="21949"/>
                    <a:pt x="37841" y="20234"/>
                    <a:pt x="36476" y="19516"/>
                  </a:cubicBezTo>
                  <a:cubicBezTo>
                    <a:pt x="38084" y="19465"/>
                    <a:pt x="39017" y="17424"/>
                    <a:pt x="38526" y="15891"/>
                  </a:cubicBezTo>
                  <a:cubicBezTo>
                    <a:pt x="38037" y="14359"/>
                    <a:pt x="36643" y="13313"/>
                    <a:pt x="35269" y="12475"/>
                  </a:cubicBezTo>
                  <a:cubicBezTo>
                    <a:pt x="32990" y="11086"/>
                    <a:pt x="29399" y="8815"/>
                    <a:pt x="26360" y="8741"/>
                  </a:cubicBezTo>
                  <a:cubicBezTo>
                    <a:pt x="25186" y="5936"/>
                    <a:pt x="21765" y="3419"/>
                    <a:pt x="19642" y="1800"/>
                  </a:cubicBezTo>
                  <a:cubicBezTo>
                    <a:pt x="18428" y="874"/>
                    <a:pt x="17032" y="1"/>
                    <a:pt x="15521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1"/>
            <p:cNvSpPr/>
            <p:nvPr/>
          </p:nvSpPr>
          <p:spPr>
            <a:xfrm>
              <a:off x="3878650" y="294900"/>
              <a:ext cx="765550" cy="906000"/>
            </a:xfrm>
            <a:custGeom>
              <a:avLst/>
              <a:gdLst/>
              <a:ahLst/>
              <a:cxnLst/>
              <a:rect l="l" t="t" r="r" b="b"/>
              <a:pathLst>
                <a:path w="30622" h="36240" extrusionOk="0">
                  <a:moveTo>
                    <a:pt x="26734" y="1"/>
                  </a:moveTo>
                  <a:cubicBezTo>
                    <a:pt x="26555" y="1"/>
                    <a:pt x="26381" y="92"/>
                    <a:pt x="26267" y="314"/>
                  </a:cubicBezTo>
                  <a:cubicBezTo>
                    <a:pt x="24062" y="4615"/>
                    <a:pt x="21720" y="8842"/>
                    <a:pt x="19242" y="12994"/>
                  </a:cubicBezTo>
                  <a:cubicBezTo>
                    <a:pt x="18335" y="11507"/>
                    <a:pt x="17192" y="10181"/>
                    <a:pt x="15855" y="9065"/>
                  </a:cubicBezTo>
                  <a:cubicBezTo>
                    <a:pt x="15070" y="8408"/>
                    <a:pt x="14214" y="7797"/>
                    <a:pt x="13295" y="7341"/>
                  </a:cubicBezTo>
                  <a:cubicBezTo>
                    <a:pt x="12305" y="6848"/>
                    <a:pt x="11337" y="6586"/>
                    <a:pt x="10264" y="6354"/>
                  </a:cubicBezTo>
                  <a:cubicBezTo>
                    <a:pt x="10245" y="6350"/>
                    <a:pt x="10227" y="6348"/>
                    <a:pt x="10210" y="6348"/>
                  </a:cubicBezTo>
                  <a:cubicBezTo>
                    <a:pt x="9998" y="6348"/>
                    <a:pt x="9908" y="6639"/>
                    <a:pt x="10133" y="6735"/>
                  </a:cubicBezTo>
                  <a:cubicBezTo>
                    <a:pt x="11876" y="7475"/>
                    <a:pt x="13642" y="8575"/>
                    <a:pt x="15093" y="9786"/>
                  </a:cubicBezTo>
                  <a:cubicBezTo>
                    <a:pt x="16514" y="10972"/>
                    <a:pt x="17708" y="12435"/>
                    <a:pt x="18607" y="14054"/>
                  </a:cubicBezTo>
                  <a:cubicBezTo>
                    <a:pt x="18281" y="14593"/>
                    <a:pt x="17952" y="15132"/>
                    <a:pt x="17621" y="15669"/>
                  </a:cubicBezTo>
                  <a:cubicBezTo>
                    <a:pt x="17167" y="15433"/>
                    <a:pt x="16581" y="15351"/>
                    <a:pt x="16118" y="15238"/>
                  </a:cubicBezTo>
                  <a:cubicBezTo>
                    <a:pt x="15411" y="15064"/>
                    <a:pt x="14696" y="14919"/>
                    <a:pt x="13977" y="14803"/>
                  </a:cubicBezTo>
                  <a:cubicBezTo>
                    <a:pt x="12714" y="14598"/>
                    <a:pt x="11437" y="14495"/>
                    <a:pt x="10158" y="14495"/>
                  </a:cubicBezTo>
                  <a:cubicBezTo>
                    <a:pt x="9991" y="14495"/>
                    <a:pt x="9823" y="14497"/>
                    <a:pt x="9656" y="14501"/>
                  </a:cubicBezTo>
                  <a:cubicBezTo>
                    <a:pt x="8224" y="14532"/>
                    <a:pt x="6804" y="14683"/>
                    <a:pt x="5399" y="14971"/>
                  </a:cubicBezTo>
                  <a:cubicBezTo>
                    <a:pt x="4708" y="15113"/>
                    <a:pt x="4020" y="15278"/>
                    <a:pt x="3347" y="15492"/>
                  </a:cubicBezTo>
                  <a:cubicBezTo>
                    <a:pt x="2704" y="15696"/>
                    <a:pt x="1947" y="15876"/>
                    <a:pt x="1452" y="16359"/>
                  </a:cubicBezTo>
                  <a:cubicBezTo>
                    <a:pt x="1286" y="16520"/>
                    <a:pt x="1365" y="16803"/>
                    <a:pt x="1605" y="16828"/>
                  </a:cubicBezTo>
                  <a:cubicBezTo>
                    <a:pt x="1678" y="16836"/>
                    <a:pt x="1751" y="16839"/>
                    <a:pt x="1825" y="16839"/>
                  </a:cubicBezTo>
                  <a:cubicBezTo>
                    <a:pt x="2401" y="16839"/>
                    <a:pt x="2981" y="16627"/>
                    <a:pt x="3539" y="16507"/>
                  </a:cubicBezTo>
                  <a:cubicBezTo>
                    <a:pt x="4193" y="16367"/>
                    <a:pt x="4847" y="16230"/>
                    <a:pt x="5510" y="16128"/>
                  </a:cubicBezTo>
                  <a:cubicBezTo>
                    <a:pt x="6865" y="15920"/>
                    <a:pt x="8235" y="15815"/>
                    <a:pt x="9606" y="15815"/>
                  </a:cubicBezTo>
                  <a:cubicBezTo>
                    <a:pt x="9627" y="15815"/>
                    <a:pt x="9648" y="15815"/>
                    <a:pt x="9669" y="15815"/>
                  </a:cubicBezTo>
                  <a:cubicBezTo>
                    <a:pt x="11008" y="15820"/>
                    <a:pt x="12350" y="15917"/>
                    <a:pt x="13672" y="16123"/>
                  </a:cubicBezTo>
                  <a:cubicBezTo>
                    <a:pt x="14381" y="16233"/>
                    <a:pt x="15083" y="16375"/>
                    <a:pt x="15779" y="16551"/>
                  </a:cubicBezTo>
                  <a:cubicBezTo>
                    <a:pt x="16112" y="16636"/>
                    <a:pt x="16488" y="16792"/>
                    <a:pt x="16862" y="16889"/>
                  </a:cubicBezTo>
                  <a:cubicBezTo>
                    <a:pt x="15395" y="19239"/>
                    <a:pt x="13886" y="21559"/>
                    <a:pt x="12332" y="23853"/>
                  </a:cubicBezTo>
                  <a:cubicBezTo>
                    <a:pt x="11487" y="23522"/>
                    <a:pt x="10611" y="23380"/>
                    <a:pt x="9730" y="23380"/>
                  </a:cubicBezTo>
                  <a:cubicBezTo>
                    <a:pt x="8450" y="23380"/>
                    <a:pt x="7160" y="23679"/>
                    <a:pt x="5944" y="24129"/>
                  </a:cubicBezTo>
                  <a:cubicBezTo>
                    <a:pt x="3725" y="24950"/>
                    <a:pt x="1375" y="26214"/>
                    <a:pt x="96" y="28281"/>
                  </a:cubicBezTo>
                  <a:cubicBezTo>
                    <a:pt x="0" y="28438"/>
                    <a:pt x="123" y="28598"/>
                    <a:pt x="271" y="28598"/>
                  </a:cubicBezTo>
                  <a:cubicBezTo>
                    <a:pt x="313" y="28598"/>
                    <a:pt x="357" y="28585"/>
                    <a:pt x="399" y="28555"/>
                  </a:cubicBezTo>
                  <a:cubicBezTo>
                    <a:pt x="2167" y="27262"/>
                    <a:pt x="4171" y="26271"/>
                    <a:pt x="6219" y="25501"/>
                  </a:cubicBezTo>
                  <a:cubicBezTo>
                    <a:pt x="7312" y="25090"/>
                    <a:pt x="8469" y="24821"/>
                    <a:pt x="9618" y="24821"/>
                  </a:cubicBezTo>
                  <a:cubicBezTo>
                    <a:pt x="10249" y="24821"/>
                    <a:pt x="10877" y="24902"/>
                    <a:pt x="11491" y="25085"/>
                  </a:cubicBezTo>
                  <a:cubicBezTo>
                    <a:pt x="10960" y="25857"/>
                    <a:pt x="10425" y="26626"/>
                    <a:pt x="9886" y="27392"/>
                  </a:cubicBezTo>
                  <a:cubicBezTo>
                    <a:pt x="9056" y="28569"/>
                    <a:pt x="8215" y="29736"/>
                    <a:pt x="7362" y="30895"/>
                  </a:cubicBezTo>
                  <a:cubicBezTo>
                    <a:pt x="6479" y="32097"/>
                    <a:pt x="5402" y="33306"/>
                    <a:pt x="4724" y="34635"/>
                  </a:cubicBezTo>
                  <a:cubicBezTo>
                    <a:pt x="4556" y="34963"/>
                    <a:pt x="4798" y="35372"/>
                    <a:pt x="5110" y="35372"/>
                  </a:cubicBezTo>
                  <a:cubicBezTo>
                    <a:pt x="5204" y="35372"/>
                    <a:pt x="5305" y="35335"/>
                    <a:pt x="5402" y="35248"/>
                  </a:cubicBezTo>
                  <a:cubicBezTo>
                    <a:pt x="6327" y="34421"/>
                    <a:pt x="7075" y="33306"/>
                    <a:pt x="7817" y="32316"/>
                  </a:cubicBezTo>
                  <a:cubicBezTo>
                    <a:pt x="8629" y="31234"/>
                    <a:pt x="9428" y="30144"/>
                    <a:pt x="10217" y="29045"/>
                  </a:cubicBezTo>
                  <a:cubicBezTo>
                    <a:pt x="10961" y="28009"/>
                    <a:pt x="11697" y="26967"/>
                    <a:pt x="12424" y="25920"/>
                  </a:cubicBezTo>
                  <a:cubicBezTo>
                    <a:pt x="12559" y="26312"/>
                    <a:pt x="12647" y="26720"/>
                    <a:pt x="12706" y="27130"/>
                  </a:cubicBezTo>
                  <a:cubicBezTo>
                    <a:pt x="12836" y="28036"/>
                    <a:pt x="12799" y="28950"/>
                    <a:pt x="12746" y="29862"/>
                  </a:cubicBezTo>
                  <a:cubicBezTo>
                    <a:pt x="12690" y="30841"/>
                    <a:pt x="12543" y="31805"/>
                    <a:pt x="12392" y="32772"/>
                  </a:cubicBezTo>
                  <a:cubicBezTo>
                    <a:pt x="12235" y="33775"/>
                    <a:pt x="12128" y="34915"/>
                    <a:pt x="11779" y="35867"/>
                  </a:cubicBezTo>
                  <a:cubicBezTo>
                    <a:pt x="11699" y="36087"/>
                    <a:pt x="11877" y="36239"/>
                    <a:pt x="12057" y="36239"/>
                  </a:cubicBezTo>
                  <a:cubicBezTo>
                    <a:pt x="12165" y="36239"/>
                    <a:pt x="12274" y="36184"/>
                    <a:pt x="12328" y="36055"/>
                  </a:cubicBezTo>
                  <a:cubicBezTo>
                    <a:pt x="12787" y="34950"/>
                    <a:pt x="13365" y="33970"/>
                    <a:pt x="13681" y="32796"/>
                  </a:cubicBezTo>
                  <a:cubicBezTo>
                    <a:pt x="13960" y="31765"/>
                    <a:pt x="14121" y="30675"/>
                    <a:pt x="14198" y="29610"/>
                  </a:cubicBezTo>
                  <a:cubicBezTo>
                    <a:pt x="14270" y="28632"/>
                    <a:pt x="14254" y="27624"/>
                    <a:pt x="14089" y="26656"/>
                  </a:cubicBezTo>
                  <a:cubicBezTo>
                    <a:pt x="13984" y="26037"/>
                    <a:pt x="13814" y="25111"/>
                    <a:pt x="13377" y="24534"/>
                  </a:cubicBezTo>
                  <a:cubicBezTo>
                    <a:pt x="13842" y="23853"/>
                    <a:pt x="14304" y="23169"/>
                    <a:pt x="14763" y="22483"/>
                  </a:cubicBezTo>
                  <a:cubicBezTo>
                    <a:pt x="15917" y="20750"/>
                    <a:pt x="17047" y="19002"/>
                    <a:pt x="18151" y="17236"/>
                  </a:cubicBezTo>
                  <a:cubicBezTo>
                    <a:pt x="19354" y="18067"/>
                    <a:pt x="20137" y="19358"/>
                    <a:pt x="20820" y="20629"/>
                  </a:cubicBezTo>
                  <a:cubicBezTo>
                    <a:pt x="21463" y="21825"/>
                    <a:pt x="21994" y="23089"/>
                    <a:pt x="22379" y="24390"/>
                  </a:cubicBezTo>
                  <a:cubicBezTo>
                    <a:pt x="22749" y="25652"/>
                    <a:pt x="23011" y="26943"/>
                    <a:pt x="23160" y="28250"/>
                  </a:cubicBezTo>
                  <a:cubicBezTo>
                    <a:pt x="23314" y="29599"/>
                    <a:pt x="23259" y="30991"/>
                    <a:pt x="23525" y="32318"/>
                  </a:cubicBezTo>
                  <a:cubicBezTo>
                    <a:pt x="23552" y="32455"/>
                    <a:pt x="23659" y="32522"/>
                    <a:pt x="23768" y="32522"/>
                  </a:cubicBezTo>
                  <a:cubicBezTo>
                    <a:pt x="23870" y="32522"/>
                    <a:pt x="23974" y="32465"/>
                    <a:pt x="24020" y="32354"/>
                  </a:cubicBezTo>
                  <a:cubicBezTo>
                    <a:pt x="24590" y="31012"/>
                    <a:pt x="24548" y="29444"/>
                    <a:pt x="24433" y="28009"/>
                  </a:cubicBezTo>
                  <a:cubicBezTo>
                    <a:pt x="24315" y="26522"/>
                    <a:pt x="24017" y="25064"/>
                    <a:pt x="23566" y="23643"/>
                  </a:cubicBezTo>
                  <a:cubicBezTo>
                    <a:pt x="23118" y="22233"/>
                    <a:pt x="22542" y="20873"/>
                    <a:pt x="21813" y="19585"/>
                  </a:cubicBezTo>
                  <a:cubicBezTo>
                    <a:pt x="21059" y="18252"/>
                    <a:pt x="20200" y="16892"/>
                    <a:pt x="18833" y="16140"/>
                  </a:cubicBezTo>
                  <a:cubicBezTo>
                    <a:pt x="19090" y="15723"/>
                    <a:pt x="19346" y="15306"/>
                    <a:pt x="19601" y="14886"/>
                  </a:cubicBezTo>
                  <a:cubicBezTo>
                    <a:pt x="21440" y="15315"/>
                    <a:pt x="23219" y="15813"/>
                    <a:pt x="24924" y="16674"/>
                  </a:cubicBezTo>
                  <a:cubicBezTo>
                    <a:pt x="25839" y="17135"/>
                    <a:pt x="26721" y="17675"/>
                    <a:pt x="27563" y="18259"/>
                  </a:cubicBezTo>
                  <a:cubicBezTo>
                    <a:pt x="28405" y="18841"/>
                    <a:pt x="29322" y="19433"/>
                    <a:pt x="30096" y="20098"/>
                  </a:cubicBezTo>
                  <a:cubicBezTo>
                    <a:pt x="30144" y="20140"/>
                    <a:pt x="30196" y="20157"/>
                    <a:pt x="30246" y="20157"/>
                  </a:cubicBezTo>
                  <a:cubicBezTo>
                    <a:pt x="30445" y="20157"/>
                    <a:pt x="30622" y="19877"/>
                    <a:pt x="30462" y="19693"/>
                  </a:cubicBezTo>
                  <a:cubicBezTo>
                    <a:pt x="30104" y="19277"/>
                    <a:pt x="29813" y="18838"/>
                    <a:pt x="29410" y="18457"/>
                  </a:cubicBezTo>
                  <a:cubicBezTo>
                    <a:pt x="29039" y="18105"/>
                    <a:pt x="28656" y="17767"/>
                    <a:pt x="28252" y="17455"/>
                  </a:cubicBezTo>
                  <a:cubicBezTo>
                    <a:pt x="27355" y="16762"/>
                    <a:pt x="26394" y="16173"/>
                    <a:pt x="25385" y="15659"/>
                  </a:cubicBezTo>
                  <a:cubicBezTo>
                    <a:pt x="23785" y="14844"/>
                    <a:pt x="22025" y="14158"/>
                    <a:pt x="20232" y="13844"/>
                  </a:cubicBezTo>
                  <a:cubicBezTo>
                    <a:pt x="21195" y="12240"/>
                    <a:pt x="22139" y="10626"/>
                    <a:pt x="23063" y="9001"/>
                  </a:cubicBezTo>
                  <a:cubicBezTo>
                    <a:pt x="24548" y="6383"/>
                    <a:pt x="25980" y="3736"/>
                    <a:pt x="27359" y="1060"/>
                  </a:cubicBezTo>
                  <a:cubicBezTo>
                    <a:pt x="27631" y="532"/>
                    <a:pt x="27167" y="1"/>
                    <a:pt x="26734" y="1"/>
                  </a:cubicBezTo>
                  <a:close/>
                </a:path>
              </a:pathLst>
            </a:custGeom>
            <a:solidFill>
              <a:srgbClr val="E2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1"/>
            <p:cNvSpPr/>
            <p:nvPr/>
          </p:nvSpPr>
          <p:spPr>
            <a:xfrm>
              <a:off x="2349450" y="516125"/>
              <a:ext cx="823775" cy="864550"/>
            </a:xfrm>
            <a:custGeom>
              <a:avLst/>
              <a:gdLst/>
              <a:ahLst/>
              <a:cxnLst/>
              <a:rect l="l" t="t" r="r" b="b"/>
              <a:pathLst>
                <a:path w="32951" h="34582" extrusionOk="0">
                  <a:moveTo>
                    <a:pt x="15630" y="1"/>
                  </a:moveTo>
                  <a:cubicBezTo>
                    <a:pt x="8337" y="1"/>
                    <a:pt x="834" y="4327"/>
                    <a:pt x="281" y="12082"/>
                  </a:cubicBezTo>
                  <a:cubicBezTo>
                    <a:pt x="0" y="16019"/>
                    <a:pt x="1556" y="19911"/>
                    <a:pt x="3831" y="23138"/>
                  </a:cubicBezTo>
                  <a:cubicBezTo>
                    <a:pt x="8663" y="29991"/>
                    <a:pt x="16960" y="34240"/>
                    <a:pt x="25334" y="34240"/>
                  </a:cubicBezTo>
                  <a:cubicBezTo>
                    <a:pt x="25767" y="34240"/>
                    <a:pt x="26201" y="34229"/>
                    <a:pt x="26634" y="34206"/>
                  </a:cubicBezTo>
                  <a:cubicBezTo>
                    <a:pt x="27238" y="34174"/>
                    <a:pt x="27855" y="34124"/>
                    <a:pt x="28465" y="34124"/>
                  </a:cubicBezTo>
                  <a:cubicBezTo>
                    <a:pt x="29299" y="34124"/>
                    <a:pt x="30118" y="34218"/>
                    <a:pt x="30861" y="34582"/>
                  </a:cubicBezTo>
                  <a:cubicBezTo>
                    <a:pt x="30440" y="32691"/>
                    <a:pt x="30551" y="30719"/>
                    <a:pt x="30840" y="28803"/>
                  </a:cubicBezTo>
                  <a:cubicBezTo>
                    <a:pt x="31192" y="26463"/>
                    <a:pt x="31803" y="24166"/>
                    <a:pt x="32093" y="21819"/>
                  </a:cubicBezTo>
                  <a:cubicBezTo>
                    <a:pt x="32951" y="14841"/>
                    <a:pt x="30582" y="7235"/>
                    <a:pt x="25012" y="2946"/>
                  </a:cubicBezTo>
                  <a:cubicBezTo>
                    <a:pt x="22423" y="952"/>
                    <a:pt x="19050" y="1"/>
                    <a:pt x="15630" y="1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1"/>
            <p:cNvSpPr/>
            <p:nvPr/>
          </p:nvSpPr>
          <p:spPr>
            <a:xfrm>
              <a:off x="2296625" y="308975"/>
              <a:ext cx="777925" cy="1008975"/>
            </a:xfrm>
            <a:custGeom>
              <a:avLst/>
              <a:gdLst/>
              <a:ahLst/>
              <a:cxnLst/>
              <a:rect l="l" t="t" r="r" b="b"/>
              <a:pathLst>
                <a:path w="31117" h="40359" extrusionOk="0">
                  <a:moveTo>
                    <a:pt x="675" y="0"/>
                  </a:moveTo>
                  <a:cubicBezTo>
                    <a:pt x="258" y="0"/>
                    <a:pt x="0" y="651"/>
                    <a:pt x="306" y="1020"/>
                  </a:cubicBezTo>
                  <a:cubicBezTo>
                    <a:pt x="1343" y="2268"/>
                    <a:pt x="2648" y="3335"/>
                    <a:pt x="3784" y="4497"/>
                  </a:cubicBezTo>
                  <a:cubicBezTo>
                    <a:pt x="4868" y="5606"/>
                    <a:pt x="5928" y="6736"/>
                    <a:pt x="6963" y="7891"/>
                  </a:cubicBezTo>
                  <a:cubicBezTo>
                    <a:pt x="9114" y="10284"/>
                    <a:pt x="11166" y="12766"/>
                    <a:pt x="13135" y="15311"/>
                  </a:cubicBezTo>
                  <a:cubicBezTo>
                    <a:pt x="17055" y="20376"/>
                    <a:pt x="20672" y="25667"/>
                    <a:pt x="24163" y="31035"/>
                  </a:cubicBezTo>
                  <a:cubicBezTo>
                    <a:pt x="26143" y="34077"/>
                    <a:pt x="28026" y="37217"/>
                    <a:pt x="30154" y="40158"/>
                  </a:cubicBezTo>
                  <a:cubicBezTo>
                    <a:pt x="30257" y="40299"/>
                    <a:pt x="30395" y="40359"/>
                    <a:pt x="30529" y="40359"/>
                  </a:cubicBezTo>
                  <a:cubicBezTo>
                    <a:pt x="30833" y="40359"/>
                    <a:pt x="31116" y="40050"/>
                    <a:pt x="30922" y="39695"/>
                  </a:cubicBezTo>
                  <a:cubicBezTo>
                    <a:pt x="29358" y="36814"/>
                    <a:pt x="27538" y="34039"/>
                    <a:pt x="25767" y="31282"/>
                  </a:cubicBezTo>
                  <a:cubicBezTo>
                    <a:pt x="24034" y="28585"/>
                    <a:pt x="22272" y="25906"/>
                    <a:pt x="20460" y="23262"/>
                  </a:cubicBezTo>
                  <a:cubicBezTo>
                    <a:pt x="16791" y="17912"/>
                    <a:pt x="12899" y="12709"/>
                    <a:pt x="8609" y="7840"/>
                  </a:cubicBezTo>
                  <a:cubicBezTo>
                    <a:pt x="7413" y="6483"/>
                    <a:pt x="6186" y="5155"/>
                    <a:pt x="4927" y="3855"/>
                  </a:cubicBezTo>
                  <a:cubicBezTo>
                    <a:pt x="3681" y="2571"/>
                    <a:pt x="2430" y="1147"/>
                    <a:pt x="971" y="106"/>
                  </a:cubicBezTo>
                  <a:cubicBezTo>
                    <a:pt x="867" y="32"/>
                    <a:pt x="767" y="0"/>
                    <a:pt x="675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1"/>
            <p:cNvSpPr/>
            <p:nvPr/>
          </p:nvSpPr>
          <p:spPr>
            <a:xfrm>
              <a:off x="2435750" y="1995125"/>
              <a:ext cx="266050" cy="236400"/>
            </a:xfrm>
            <a:custGeom>
              <a:avLst/>
              <a:gdLst/>
              <a:ahLst/>
              <a:cxnLst/>
              <a:rect l="l" t="t" r="r" b="b"/>
              <a:pathLst>
                <a:path w="10642" h="9456" extrusionOk="0">
                  <a:moveTo>
                    <a:pt x="4274" y="0"/>
                  </a:moveTo>
                  <a:cubicBezTo>
                    <a:pt x="2187" y="0"/>
                    <a:pt x="1470" y="1810"/>
                    <a:pt x="784" y="3865"/>
                  </a:cubicBezTo>
                  <a:cubicBezTo>
                    <a:pt x="509" y="4695"/>
                    <a:pt x="168" y="5516"/>
                    <a:pt x="84" y="6387"/>
                  </a:cubicBezTo>
                  <a:cubicBezTo>
                    <a:pt x="0" y="7257"/>
                    <a:pt x="219" y="8213"/>
                    <a:pt x="889" y="8775"/>
                  </a:cubicBezTo>
                  <a:cubicBezTo>
                    <a:pt x="1246" y="9074"/>
                    <a:pt x="1694" y="9211"/>
                    <a:pt x="2152" y="9211"/>
                  </a:cubicBezTo>
                  <a:cubicBezTo>
                    <a:pt x="2911" y="9211"/>
                    <a:pt x="3697" y="8836"/>
                    <a:pt x="4135" y="8201"/>
                  </a:cubicBezTo>
                  <a:cubicBezTo>
                    <a:pt x="4387" y="8977"/>
                    <a:pt x="5211" y="9456"/>
                    <a:pt x="6022" y="9456"/>
                  </a:cubicBezTo>
                  <a:cubicBezTo>
                    <a:pt x="6319" y="9456"/>
                    <a:pt x="6615" y="9392"/>
                    <a:pt x="6880" y="9255"/>
                  </a:cubicBezTo>
                  <a:cubicBezTo>
                    <a:pt x="7870" y="8743"/>
                    <a:pt x="8297" y="7415"/>
                    <a:pt x="7894" y="6376"/>
                  </a:cubicBezTo>
                  <a:lnTo>
                    <a:pt x="7894" y="6376"/>
                  </a:lnTo>
                  <a:cubicBezTo>
                    <a:pt x="8141" y="6553"/>
                    <a:pt x="8439" y="6635"/>
                    <a:pt x="8741" y="6635"/>
                  </a:cubicBezTo>
                  <a:cubicBezTo>
                    <a:pt x="9132" y="6635"/>
                    <a:pt x="9530" y="6498"/>
                    <a:pt x="9835" y="6252"/>
                  </a:cubicBezTo>
                  <a:cubicBezTo>
                    <a:pt x="10377" y="5814"/>
                    <a:pt x="10641" y="5095"/>
                    <a:pt x="10641" y="4399"/>
                  </a:cubicBezTo>
                  <a:cubicBezTo>
                    <a:pt x="10638" y="1464"/>
                    <a:pt x="7324" y="457"/>
                    <a:pt x="4987" y="63"/>
                  </a:cubicBezTo>
                  <a:cubicBezTo>
                    <a:pt x="4733" y="21"/>
                    <a:pt x="4496" y="0"/>
                    <a:pt x="4274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1"/>
            <p:cNvSpPr/>
            <p:nvPr/>
          </p:nvSpPr>
          <p:spPr>
            <a:xfrm>
              <a:off x="2089075" y="1869025"/>
              <a:ext cx="289800" cy="243100"/>
            </a:xfrm>
            <a:custGeom>
              <a:avLst/>
              <a:gdLst/>
              <a:ahLst/>
              <a:cxnLst/>
              <a:rect l="l" t="t" r="r" b="b"/>
              <a:pathLst>
                <a:path w="11592" h="9724" extrusionOk="0">
                  <a:moveTo>
                    <a:pt x="5025" y="1"/>
                  </a:moveTo>
                  <a:cubicBezTo>
                    <a:pt x="3381" y="1"/>
                    <a:pt x="2425" y="1476"/>
                    <a:pt x="1456" y="3147"/>
                  </a:cubicBezTo>
                  <a:cubicBezTo>
                    <a:pt x="1017" y="3903"/>
                    <a:pt x="518" y="4638"/>
                    <a:pt x="259" y="5473"/>
                  </a:cubicBezTo>
                  <a:cubicBezTo>
                    <a:pt x="1" y="6309"/>
                    <a:pt x="21" y="7289"/>
                    <a:pt x="564" y="7976"/>
                  </a:cubicBezTo>
                  <a:cubicBezTo>
                    <a:pt x="955" y="8470"/>
                    <a:pt x="1572" y="8707"/>
                    <a:pt x="2202" y="8707"/>
                  </a:cubicBezTo>
                  <a:cubicBezTo>
                    <a:pt x="2806" y="8707"/>
                    <a:pt x="3421" y="8489"/>
                    <a:pt x="3859" y="8071"/>
                  </a:cubicBezTo>
                  <a:cubicBezTo>
                    <a:pt x="3963" y="9017"/>
                    <a:pt x="4910" y="9723"/>
                    <a:pt x="5852" y="9723"/>
                  </a:cubicBezTo>
                  <a:cubicBezTo>
                    <a:pt x="6014" y="9723"/>
                    <a:pt x="6176" y="9703"/>
                    <a:pt x="6334" y="9658"/>
                  </a:cubicBezTo>
                  <a:cubicBezTo>
                    <a:pt x="7407" y="9358"/>
                    <a:pt x="8093" y="8143"/>
                    <a:pt x="7909" y="7044"/>
                  </a:cubicBezTo>
                  <a:lnTo>
                    <a:pt x="7909" y="7044"/>
                  </a:lnTo>
                  <a:cubicBezTo>
                    <a:pt x="8195" y="7354"/>
                    <a:pt x="8614" y="7505"/>
                    <a:pt x="9037" y="7505"/>
                  </a:cubicBezTo>
                  <a:cubicBezTo>
                    <a:pt x="9313" y="7505"/>
                    <a:pt x="9591" y="7441"/>
                    <a:pt x="9835" y="7315"/>
                  </a:cubicBezTo>
                  <a:cubicBezTo>
                    <a:pt x="10454" y="6996"/>
                    <a:pt x="10860" y="6346"/>
                    <a:pt x="11000" y="5664"/>
                  </a:cubicBezTo>
                  <a:cubicBezTo>
                    <a:pt x="11592" y="2791"/>
                    <a:pt x="8551" y="1133"/>
                    <a:pt x="6341" y="274"/>
                  </a:cubicBezTo>
                  <a:cubicBezTo>
                    <a:pt x="5856" y="86"/>
                    <a:pt x="5421" y="1"/>
                    <a:pt x="5025" y="1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1"/>
            <p:cNvSpPr/>
            <p:nvPr/>
          </p:nvSpPr>
          <p:spPr>
            <a:xfrm>
              <a:off x="2533475" y="1649950"/>
              <a:ext cx="262350" cy="270650"/>
            </a:xfrm>
            <a:custGeom>
              <a:avLst/>
              <a:gdLst/>
              <a:ahLst/>
              <a:cxnLst/>
              <a:rect l="l" t="t" r="r" b="b"/>
              <a:pathLst>
                <a:path w="10494" h="10826" extrusionOk="0">
                  <a:moveTo>
                    <a:pt x="5292" y="0"/>
                  </a:moveTo>
                  <a:cubicBezTo>
                    <a:pt x="2668" y="0"/>
                    <a:pt x="1382" y="2971"/>
                    <a:pt x="752" y="5133"/>
                  </a:cubicBezTo>
                  <a:cubicBezTo>
                    <a:pt x="1" y="7711"/>
                    <a:pt x="1868" y="8733"/>
                    <a:pt x="4036" y="9752"/>
                  </a:cubicBezTo>
                  <a:cubicBezTo>
                    <a:pt x="4827" y="10123"/>
                    <a:pt x="5603" y="10557"/>
                    <a:pt x="6457" y="10743"/>
                  </a:cubicBezTo>
                  <a:cubicBezTo>
                    <a:pt x="6703" y="10797"/>
                    <a:pt x="6960" y="10826"/>
                    <a:pt x="7216" y="10826"/>
                  </a:cubicBezTo>
                  <a:cubicBezTo>
                    <a:pt x="7846" y="10826"/>
                    <a:pt x="8471" y="10649"/>
                    <a:pt x="8924" y="10222"/>
                  </a:cubicBezTo>
                  <a:cubicBezTo>
                    <a:pt x="9824" y="9375"/>
                    <a:pt x="9661" y="7750"/>
                    <a:pt x="8734" y="6932"/>
                  </a:cubicBezTo>
                  <a:cubicBezTo>
                    <a:pt x="9827" y="6715"/>
                    <a:pt x="10494" y="5373"/>
                    <a:pt x="10101" y="4329"/>
                  </a:cubicBezTo>
                  <a:cubicBezTo>
                    <a:pt x="9775" y="3463"/>
                    <a:pt x="8843" y="2916"/>
                    <a:pt x="7918" y="2916"/>
                  </a:cubicBezTo>
                  <a:cubicBezTo>
                    <a:pt x="7730" y="2916"/>
                    <a:pt x="7543" y="2938"/>
                    <a:pt x="7361" y="2985"/>
                  </a:cubicBezTo>
                  <a:cubicBezTo>
                    <a:pt x="7830" y="2471"/>
                    <a:pt x="7837" y="1632"/>
                    <a:pt x="7465" y="1043"/>
                  </a:cubicBezTo>
                  <a:cubicBezTo>
                    <a:pt x="7094" y="454"/>
                    <a:pt x="6411" y="107"/>
                    <a:pt x="5719" y="26"/>
                  </a:cubicBezTo>
                  <a:cubicBezTo>
                    <a:pt x="5573" y="9"/>
                    <a:pt x="5430" y="0"/>
                    <a:pt x="5292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1"/>
            <p:cNvSpPr/>
            <p:nvPr/>
          </p:nvSpPr>
          <p:spPr>
            <a:xfrm>
              <a:off x="1787775" y="1551125"/>
              <a:ext cx="298050" cy="232350"/>
            </a:xfrm>
            <a:custGeom>
              <a:avLst/>
              <a:gdLst/>
              <a:ahLst/>
              <a:cxnLst/>
              <a:rect l="l" t="t" r="r" b="b"/>
              <a:pathLst>
                <a:path w="11922" h="9294" extrusionOk="0">
                  <a:moveTo>
                    <a:pt x="6779" y="0"/>
                  </a:moveTo>
                  <a:cubicBezTo>
                    <a:pt x="5825" y="0"/>
                    <a:pt x="4768" y="400"/>
                    <a:pt x="3661" y="857"/>
                  </a:cubicBezTo>
                  <a:cubicBezTo>
                    <a:pt x="2853" y="1190"/>
                    <a:pt x="2009" y="1469"/>
                    <a:pt x="1296" y="1974"/>
                  </a:cubicBezTo>
                  <a:cubicBezTo>
                    <a:pt x="583" y="2480"/>
                    <a:pt x="1" y="3272"/>
                    <a:pt x="15" y="4146"/>
                  </a:cubicBezTo>
                  <a:cubicBezTo>
                    <a:pt x="32" y="5307"/>
                    <a:pt x="1187" y="6239"/>
                    <a:pt x="2345" y="6239"/>
                  </a:cubicBezTo>
                  <a:cubicBezTo>
                    <a:pt x="2421" y="6239"/>
                    <a:pt x="2496" y="6235"/>
                    <a:pt x="2572" y="6227"/>
                  </a:cubicBezTo>
                  <a:lnTo>
                    <a:pt x="2572" y="6227"/>
                  </a:lnTo>
                  <a:cubicBezTo>
                    <a:pt x="1995" y="7180"/>
                    <a:pt x="2536" y="8578"/>
                    <a:pt x="3569" y="8992"/>
                  </a:cubicBezTo>
                  <a:cubicBezTo>
                    <a:pt x="3808" y="9087"/>
                    <a:pt x="4059" y="9132"/>
                    <a:pt x="4311" y="9132"/>
                  </a:cubicBezTo>
                  <a:cubicBezTo>
                    <a:pt x="5155" y="9132"/>
                    <a:pt x="6009" y="8633"/>
                    <a:pt x="6411" y="7876"/>
                  </a:cubicBezTo>
                  <a:cubicBezTo>
                    <a:pt x="6473" y="8570"/>
                    <a:pt x="7089" y="9140"/>
                    <a:pt x="7774" y="9264"/>
                  </a:cubicBezTo>
                  <a:cubicBezTo>
                    <a:pt x="7886" y="9284"/>
                    <a:pt x="8000" y="9294"/>
                    <a:pt x="8113" y="9294"/>
                  </a:cubicBezTo>
                  <a:cubicBezTo>
                    <a:pt x="8690" y="9294"/>
                    <a:pt x="9263" y="9043"/>
                    <a:pt x="9704" y="8662"/>
                  </a:cubicBezTo>
                  <a:cubicBezTo>
                    <a:pt x="11922" y="6741"/>
                    <a:pt x="10518" y="3576"/>
                    <a:pt x="9286" y="1550"/>
                  </a:cubicBezTo>
                  <a:cubicBezTo>
                    <a:pt x="8588" y="402"/>
                    <a:pt x="7735" y="0"/>
                    <a:pt x="6779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1"/>
            <p:cNvSpPr/>
            <p:nvPr/>
          </p:nvSpPr>
          <p:spPr>
            <a:xfrm>
              <a:off x="2700475" y="1880925"/>
              <a:ext cx="266075" cy="279350"/>
            </a:xfrm>
            <a:custGeom>
              <a:avLst/>
              <a:gdLst/>
              <a:ahLst/>
              <a:cxnLst/>
              <a:rect l="l" t="t" r="r" b="b"/>
              <a:pathLst>
                <a:path w="10643" h="11174" extrusionOk="0">
                  <a:moveTo>
                    <a:pt x="6793" y="0"/>
                  </a:moveTo>
                  <a:cubicBezTo>
                    <a:pt x="4961" y="0"/>
                    <a:pt x="3138" y="1479"/>
                    <a:pt x="1898" y="2719"/>
                  </a:cubicBezTo>
                  <a:cubicBezTo>
                    <a:pt x="0" y="4617"/>
                    <a:pt x="1145" y="6411"/>
                    <a:pt x="2558" y="8347"/>
                  </a:cubicBezTo>
                  <a:cubicBezTo>
                    <a:pt x="3074" y="9054"/>
                    <a:pt x="3546" y="9807"/>
                    <a:pt x="4206" y="10381"/>
                  </a:cubicBezTo>
                  <a:cubicBezTo>
                    <a:pt x="4735" y="10840"/>
                    <a:pt x="5423" y="11173"/>
                    <a:pt x="6112" y="11173"/>
                  </a:cubicBezTo>
                  <a:cubicBezTo>
                    <a:pt x="6281" y="11173"/>
                    <a:pt x="6451" y="11153"/>
                    <a:pt x="6618" y="11109"/>
                  </a:cubicBezTo>
                  <a:cubicBezTo>
                    <a:pt x="7817" y="10799"/>
                    <a:pt x="8455" y="9296"/>
                    <a:pt x="8035" y="8132"/>
                  </a:cubicBezTo>
                  <a:lnTo>
                    <a:pt x="8035" y="8132"/>
                  </a:lnTo>
                  <a:cubicBezTo>
                    <a:pt x="8193" y="8183"/>
                    <a:pt x="8356" y="8206"/>
                    <a:pt x="8518" y="8206"/>
                  </a:cubicBezTo>
                  <a:cubicBezTo>
                    <a:pt x="9441" y="8206"/>
                    <a:pt x="10350" y="7446"/>
                    <a:pt x="10484" y="6508"/>
                  </a:cubicBezTo>
                  <a:cubicBezTo>
                    <a:pt x="10642" y="5405"/>
                    <a:pt x="9807" y="4286"/>
                    <a:pt x="8727" y="4012"/>
                  </a:cubicBezTo>
                  <a:cubicBezTo>
                    <a:pt x="9386" y="3787"/>
                    <a:pt x="9794" y="3054"/>
                    <a:pt x="9751" y="2359"/>
                  </a:cubicBezTo>
                  <a:cubicBezTo>
                    <a:pt x="9710" y="1664"/>
                    <a:pt x="9277" y="1030"/>
                    <a:pt x="8710" y="627"/>
                  </a:cubicBezTo>
                  <a:cubicBezTo>
                    <a:pt x="8087" y="184"/>
                    <a:pt x="7439" y="0"/>
                    <a:pt x="6793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1"/>
            <p:cNvSpPr/>
            <p:nvPr/>
          </p:nvSpPr>
          <p:spPr>
            <a:xfrm>
              <a:off x="1878725" y="1301775"/>
              <a:ext cx="1006350" cy="840500"/>
            </a:xfrm>
            <a:custGeom>
              <a:avLst/>
              <a:gdLst/>
              <a:ahLst/>
              <a:cxnLst/>
              <a:rect l="l" t="t" r="r" b="b"/>
              <a:pathLst>
                <a:path w="40254" h="33620" extrusionOk="0">
                  <a:moveTo>
                    <a:pt x="610" y="0"/>
                  </a:moveTo>
                  <a:cubicBezTo>
                    <a:pt x="315" y="0"/>
                    <a:pt x="1" y="351"/>
                    <a:pt x="196" y="656"/>
                  </a:cubicBezTo>
                  <a:cubicBezTo>
                    <a:pt x="1712" y="3021"/>
                    <a:pt x="3504" y="5250"/>
                    <a:pt x="5364" y="7372"/>
                  </a:cubicBezTo>
                  <a:cubicBezTo>
                    <a:pt x="4311" y="8720"/>
                    <a:pt x="3424" y="10197"/>
                    <a:pt x="2689" y="11741"/>
                  </a:cubicBezTo>
                  <a:cubicBezTo>
                    <a:pt x="2342" y="12477"/>
                    <a:pt x="2041" y="13234"/>
                    <a:pt x="1787" y="14007"/>
                  </a:cubicBezTo>
                  <a:cubicBezTo>
                    <a:pt x="1534" y="14777"/>
                    <a:pt x="1242" y="15668"/>
                    <a:pt x="1282" y="16487"/>
                  </a:cubicBezTo>
                  <a:cubicBezTo>
                    <a:pt x="1285" y="16543"/>
                    <a:pt x="1331" y="16579"/>
                    <a:pt x="1377" y="16579"/>
                  </a:cubicBezTo>
                  <a:cubicBezTo>
                    <a:pt x="1405" y="16579"/>
                    <a:pt x="1434" y="16566"/>
                    <a:pt x="1453" y="16535"/>
                  </a:cubicBezTo>
                  <a:cubicBezTo>
                    <a:pt x="1869" y="15873"/>
                    <a:pt x="2097" y="15067"/>
                    <a:pt x="2396" y="14346"/>
                  </a:cubicBezTo>
                  <a:cubicBezTo>
                    <a:pt x="2725" y="13553"/>
                    <a:pt x="3074" y="12773"/>
                    <a:pt x="3455" y="12003"/>
                  </a:cubicBezTo>
                  <a:cubicBezTo>
                    <a:pt x="4153" y="10594"/>
                    <a:pt x="4994" y="9272"/>
                    <a:pt x="5926" y="8009"/>
                  </a:cubicBezTo>
                  <a:cubicBezTo>
                    <a:pt x="6043" y="8140"/>
                    <a:pt x="6160" y="8272"/>
                    <a:pt x="6277" y="8404"/>
                  </a:cubicBezTo>
                  <a:cubicBezTo>
                    <a:pt x="8467" y="10841"/>
                    <a:pt x="10810" y="13135"/>
                    <a:pt x="13292" y="15272"/>
                  </a:cubicBezTo>
                  <a:cubicBezTo>
                    <a:pt x="13833" y="15737"/>
                    <a:pt x="14378" y="16194"/>
                    <a:pt x="14931" y="16644"/>
                  </a:cubicBezTo>
                  <a:cubicBezTo>
                    <a:pt x="14082" y="18578"/>
                    <a:pt x="13638" y="20789"/>
                    <a:pt x="13447" y="22872"/>
                  </a:cubicBezTo>
                  <a:cubicBezTo>
                    <a:pt x="13345" y="23988"/>
                    <a:pt x="13313" y="25118"/>
                    <a:pt x="13382" y="26237"/>
                  </a:cubicBezTo>
                  <a:cubicBezTo>
                    <a:pt x="13414" y="26764"/>
                    <a:pt x="13470" y="27293"/>
                    <a:pt x="13548" y="27815"/>
                  </a:cubicBezTo>
                  <a:cubicBezTo>
                    <a:pt x="13628" y="28344"/>
                    <a:pt x="13703" y="28970"/>
                    <a:pt x="13964" y="29443"/>
                  </a:cubicBezTo>
                  <a:cubicBezTo>
                    <a:pt x="13994" y="29497"/>
                    <a:pt x="14057" y="29525"/>
                    <a:pt x="14118" y="29525"/>
                  </a:cubicBezTo>
                  <a:cubicBezTo>
                    <a:pt x="14190" y="29525"/>
                    <a:pt x="14259" y="29487"/>
                    <a:pt x="14272" y="29406"/>
                  </a:cubicBezTo>
                  <a:cubicBezTo>
                    <a:pt x="14345" y="28912"/>
                    <a:pt x="14251" y="28380"/>
                    <a:pt x="14220" y="27884"/>
                  </a:cubicBezTo>
                  <a:cubicBezTo>
                    <a:pt x="14186" y="27336"/>
                    <a:pt x="14154" y="26791"/>
                    <a:pt x="14141" y="26242"/>
                  </a:cubicBezTo>
                  <a:cubicBezTo>
                    <a:pt x="14117" y="25167"/>
                    <a:pt x="14147" y="24096"/>
                    <a:pt x="14262" y="23026"/>
                  </a:cubicBezTo>
                  <a:cubicBezTo>
                    <a:pt x="14375" y="21945"/>
                    <a:pt x="14561" y="20873"/>
                    <a:pt x="14820" y="19816"/>
                  </a:cubicBezTo>
                  <a:cubicBezTo>
                    <a:pt x="15039" y="18927"/>
                    <a:pt x="15345" y="18078"/>
                    <a:pt x="15643" y="17218"/>
                  </a:cubicBezTo>
                  <a:cubicBezTo>
                    <a:pt x="18679" y="19634"/>
                    <a:pt x="21893" y="21823"/>
                    <a:pt x="25259" y="23746"/>
                  </a:cubicBezTo>
                  <a:cubicBezTo>
                    <a:pt x="25090" y="25482"/>
                    <a:pt x="25237" y="27238"/>
                    <a:pt x="25713" y="28917"/>
                  </a:cubicBezTo>
                  <a:cubicBezTo>
                    <a:pt x="26182" y="30567"/>
                    <a:pt x="26947" y="32372"/>
                    <a:pt x="28209" y="33575"/>
                  </a:cubicBezTo>
                  <a:cubicBezTo>
                    <a:pt x="28242" y="33606"/>
                    <a:pt x="28279" y="33619"/>
                    <a:pt x="28314" y="33619"/>
                  </a:cubicBezTo>
                  <a:cubicBezTo>
                    <a:pt x="28415" y="33619"/>
                    <a:pt x="28504" y="33512"/>
                    <a:pt x="28449" y="33397"/>
                  </a:cubicBezTo>
                  <a:cubicBezTo>
                    <a:pt x="28082" y="32640"/>
                    <a:pt x="27643" y="31924"/>
                    <a:pt x="27306" y="31151"/>
                  </a:cubicBezTo>
                  <a:cubicBezTo>
                    <a:pt x="26956" y="30344"/>
                    <a:pt x="26656" y="29515"/>
                    <a:pt x="26441" y="28661"/>
                  </a:cubicBezTo>
                  <a:cubicBezTo>
                    <a:pt x="26073" y="27199"/>
                    <a:pt x="25937" y="25689"/>
                    <a:pt x="26039" y="24185"/>
                  </a:cubicBezTo>
                  <a:lnTo>
                    <a:pt x="26039" y="24185"/>
                  </a:lnTo>
                  <a:cubicBezTo>
                    <a:pt x="27235" y="24850"/>
                    <a:pt x="28450" y="25479"/>
                    <a:pt x="29683" y="26076"/>
                  </a:cubicBezTo>
                  <a:cubicBezTo>
                    <a:pt x="32897" y="27631"/>
                    <a:pt x="36326" y="29179"/>
                    <a:pt x="39958" y="29179"/>
                  </a:cubicBezTo>
                  <a:cubicBezTo>
                    <a:pt x="39973" y="29179"/>
                    <a:pt x="39988" y="29179"/>
                    <a:pt x="40004" y="29179"/>
                  </a:cubicBezTo>
                  <a:cubicBezTo>
                    <a:pt x="40194" y="29179"/>
                    <a:pt x="40253" y="28870"/>
                    <a:pt x="40051" y="28834"/>
                  </a:cubicBezTo>
                  <a:cubicBezTo>
                    <a:pt x="36883" y="28284"/>
                    <a:pt x="33870" y="27162"/>
                    <a:pt x="30979" y="25779"/>
                  </a:cubicBezTo>
                  <a:cubicBezTo>
                    <a:pt x="29066" y="24864"/>
                    <a:pt x="27193" y="23870"/>
                    <a:pt x="25359" y="22794"/>
                  </a:cubicBezTo>
                  <a:cubicBezTo>
                    <a:pt x="25902" y="22487"/>
                    <a:pt x="26394" y="22057"/>
                    <a:pt x="26932" y="21740"/>
                  </a:cubicBezTo>
                  <a:cubicBezTo>
                    <a:pt x="27565" y="21366"/>
                    <a:pt x="28227" y="21038"/>
                    <a:pt x="28903" y="20749"/>
                  </a:cubicBezTo>
                  <a:cubicBezTo>
                    <a:pt x="29573" y="20462"/>
                    <a:pt x="30262" y="20226"/>
                    <a:pt x="30967" y="20041"/>
                  </a:cubicBezTo>
                  <a:cubicBezTo>
                    <a:pt x="31311" y="19949"/>
                    <a:pt x="31659" y="19873"/>
                    <a:pt x="32005" y="19795"/>
                  </a:cubicBezTo>
                  <a:cubicBezTo>
                    <a:pt x="32381" y="19708"/>
                    <a:pt x="32726" y="19585"/>
                    <a:pt x="33093" y="19478"/>
                  </a:cubicBezTo>
                  <a:cubicBezTo>
                    <a:pt x="33257" y="19430"/>
                    <a:pt x="33222" y="19204"/>
                    <a:pt x="33058" y="19191"/>
                  </a:cubicBezTo>
                  <a:cubicBezTo>
                    <a:pt x="32810" y="19170"/>
                    <a:pt x="32583" y="19150"/>
                    <a:pt x="32350" y="19150"/>
                  </a:cubicBezTo>
                  <a:cubicBezTo>
                    <a:pt x="32214" y="19150"/>
                    <a:pt x="32076" y="19156"/>
                    <a:pt x="31930" y="19174"/>
                  </a:cubicBezTo>
                  <a:cubicBezTo>
                    <a:pt x="31573" y="19217"/>
                    <a:pt x="31219" y="19280"/>
                    <a:pt x="30868" y="19361"/>
                  </a:cubicBezTo>
                  <a:cubicBezTo>
                    <a:pt x="30104" y="19532"/>
                    <a:pt x="29354" y="19762"/>
                    <a:pt x="28624" y="20046"/>
                  </a:cubicBezTo>
                  <a:cubicBezTo>
                    <a:pt x="27929" y="20316"/>
                    <a:pt x="27257" y="20641"/>
                    <a:pt x="26612" y="21015"/>
                  </a:cubicBezTo>
                  <a:cubicBezTo>
                    <a:pt x="25984" y="21379"/>
                    <a:pt x="25210" y="21788"/>
                    <a:pt x="24742" y="22354"/>
                  </a:cubicBezTo>
                  <a:cubicBezTo>
                    <a:pt x="24728" y="22372"/>
                    <a:pt x="24716" y="22390"/>
                    <a:pt x="24704" y="22409"/>
                  </a:cubicBezTo>
                  <a:cubicBezTo>
                    <a:pt x="23978" y="21975"/>
                    <a:pt x="23260" y="21531"/>
                    <a:pt x="22548" y="21074"/>
                  </a:cubicBezTo>
                  <a:cubicBezTo>
                    <a:pt x="19462" y="19095"/>
                    <a:pt x="16522" y="16896"/>
                    <a:pt x="13752" y="14494"/>
                  </a:cubicBezTo>
                  <a:cubicBezTo>
                    <a:pt x="14329" y="14239"/>
                    <a:pt x="14871" y="13823"/>
                    <a:pt x="15413" y="13504"/>
                  </a:cubicBezTo>
                  <a:cubicBezTo>
                    <a:pt x="15949" y="13188"/>
                    <a:pt x="16488" y="12880"/>
                    <a:pt x="17031" y="12578"/>
                  </a:cubicBezTo>
                  <a:cubicBezTo>
                    <a:pt x="18142" y="11960"/>
                    <a:pt x="19265" y="11359"/>
                    <a:pt x="20422" y="10830"/>
                  </a:cubicBezTo>
                  <a:cubicBezTo>
                    <a:pt x="21531" y="10322"/>
                    <a:pt x="22683" y="9894"/>
                    <a:pt x="23874" y="9622"/>
                  </a:cubicBezTo>
                  <a:cubicBezTo>
                    <a:pt x="24478" y="9483"/>
                    <a:pt x="25086" y="9403"/>
                    <a:pt x="25703" y="9351"/>
                  </a:cubicBezTo>
                  <a:cubicBezTo>
                    <a:pt x="26259" y="9303"/>
                    <a:pt x="26903" y="9359"/>
                    <a:pt x="27436" y="9189"/>
                  </a:cubicBezTo>
                  <a:cubicBezTo>
                    <a:pt x="27535" y="9158"/>
                    <a:pt x="27576" y="9007"/>
                    <a:pt x="27470" y="8953"/>
                  </a:cubicBezTo>
                  <a:cubicBezTo>
                    <a:pt x="27042" y="8734"/>
                    <a:pt x="26482" y="8715"/>
                    <a:pt x="25988" y="8715"/>
                  </a:cubicBezTo>
                  <a:cubicBezTo>
                    <a:pt x="25919" y="8715"/>
                    <a:pt x="25851" y="8715"/>
                    <a:pt x="25784" y="8715"/>
                  </a:cubicBezTo>
                  <a:cubicBezTo>
                    <a:pt x="25168" y="8719"/>
                    <a:pt x="24541" y="8798"/>
                    <a:pt x="23934" y="8906"/>
                  </a:cubicBezTo>
                  <a:cubicBezTo>
                    <a:pt x="22692" y="9127"/>
                    <a:pt x="21504" y="9554"/>
                    <a:pt x="20353" y="10061"/>
                  </a:cubicBezTo>
                  <a:cubicBezTo>
                    <a:pt x="19209" y="10565"/>
                    <a:pt x="18100" y="11148"/>
                    <a:pt x="17004" y="11747"/>
                  </a:cubicBezTo>
                  <a:cubicBezTo>
                    <a:pt x="16567" y="10358"/>
                    <a:pt x="16298" y="8915"/>
                    <a:pt x="16218" y="7462"/>
                  </a:cubicBezTo>
                  <a:cubicBezTo>
                    <a:pt x="16178" y="6712"/>
                    <a:pt x="16196" y="5966"/>
                    <a:pt x="16241" y="5218"/>
                  </a:cubicBezTo>
                  <a:cubicBezTo>
                    <a:pt x="16264" y="4832"/>
                    <a:pt x="16305" y="4451"/>
                    <a:pt x="16341" y="4066"/>
                  </a:cubicBezTo>
                  <a:cubicBezTo>
                    <a:pt x="16376" y="3685"/>
                    <a:pt x="16354" y="3305"/>
                    <a:pt x="16398" y="2927"/>
                  </a:cubicBezTo>
                  <a:cubicBezTo>
                    <a:pt x="16412" y="2802"/>
                    <a:pt x="16317" y="2738"/>
                    <a:pt x="16216" y="2738"/>
                  </a:cubicBezTo>
                  <a:cubicBezTo>
                    <a:pt x="16131" y="2738"/>
                    <a:pt x="16043" y="2783"/>
                    <a:pt x="16012" y="2874"/>
                  </a:cubicBezTo>
                  <a:cubicBezTo>
                    <a:pt x="15888" y="3247"/>
                    <a:pt x="15729" y="3582"/>
                    <a:pt x="15644" y="3971"/>
                  </a:cubicBezTo>
                  <a:cubicBezTo>
                    <a:pt x="15560" y="4354"/>
                    <a:pt x="15513" y="4749"/>
                    <a:pt x="15467" y="5139"/>
                  </a:cubicBezTo>
                  <a:cubicBezTo>
                    <a:pt x="15375" y="5929"/>
                    <a:pt x="15369" y="6734"/>
                    <a:pt x="15407" y="7528"/>
                  </a:cubicBezTo>
                  <a:cubicBezTo>
                    <a:pt x="15483" y="9100"/>
                    <a:pt x="15780" y="10654"/>
                    <a:pt x="16289" y="12143"/>
                  </a:cubicBezTo>
                  <a:cubicBezTo>
                    <a:pt x="15875" y="12375"/>
                    <a:pt x="15462" y="12612"/>
                    <a:pt x="15052" y="12850"/>
                  </a:cubicBezTo>
                  <a:cubicBezTo>
                    <a:pt x="14456" y="13200"/>
                    <a:pt x="13767" y="13521"/>
                    <a:pt x="13254" y="13982"/>
                  </a:cubicBezTo>
                  <a:cubicBezTo>
                    <a:pt x="13240" y="13995"/>
                    <a:pt x="13228" y="14008"/>
                    <a:pt x="13216" y="14024"/>
                  </a:cubicBezTo>
                  <a:cubicBezTo>
                    <a:pt x="11303" y="12333"/>
                    <a:pt x="9477" y="10550"/>
                    <a:pt x="7738" y="8675"/>
                  </a:cubicBezTo>
                  <a:cubicBezTo>
                    <a:pt x="6497" y="7336"/>
                    <a:pt x="5306" y="5953"/>
                    <a:pt x="4164" y="4528"/>
                  </a:cubicBezTo>
                  <a:cubicBezTo>
                    <a:pt x="3022" y="3101"/>
                    <a:pt x="1974" y="1612"/>
                    <a:pt x="888" y="145"/>
                  </a:cubicBezTo>
                  <a:cubicBezTo>
                    <a:pt x="812" y="43"/>
                    <a:pt x="712" y="0"/>
                    <a:pt x="610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1"/>
            <p:cNvSpPr/>
            <p:nvPr/>
          </p:nvSpPr>
          <p:spPr>
            <a:xfrm>
              <a:off x="2043725" y="617500"/>
              <a:ext cx="699550" cy="1079800"/>
            </a:xfrm>
            <a:custGeom>
              <a:avLst/>
              <a:gdLst/>
              <a:ahLst/>
              <a:cxnLst/>
              <a:rect l="l" t="t" r="r" b="b"/>
              <a:pathLst>
                <a:path w="27982" h="43192" extrusionOk="0">
                  <a:moveTo>
                    <a:pt x="5170" y="1"/>
                  </a:moveTo>
                  <a:cubicBezTo>
                    <a:pt x="4932" y="1"/>
                    <a:pt x="4708" y="30"/>
                    <a:pt x="4501" y="91"/>
                  </a:cubicBezTo>
                  <a:cubicBezTo>
                    <a:pt x="1505" y="981"/>
                    <a:pt x="659" y="7016"/>
                    <a:pt x="490" y="9495"/>
                  </a:cubicBezTo>
                  <a:cubicBezTo>
                    <a:pt x="1" y="16650"/>
                    <a:pt x="1696" y="23805"/>
                    <a:pt x="4213" y="30520"/>
                  </a:cubicBezTo>
                  <a:cubicBezTo>
                    <a:pt x="5375" y="33624"/>
                    <a:pt x="6753" y="36719"/>
                    <a:pt x="8976" y="39176"/>
                  </a:cubicBezTo>
                  <a:cubicBezTo>
                    <a:pt x="11073" y="41495"/>
                    <a:pt x="14046" y="43192"/>
                    <a:pt x="17153" y="43192"/>
                  </a:cubicBezTo>
                  <a:cubicBezTo>
                    <a:pt x="17337" y="43192"/>
                    <a:pt x="17523" y="43186"/>
                    <a:pt x="17708" y="43173"/>
                  </a:cubicBezTo>
                  <a:cubicBezTo>
                    <a:pt x="21763" y="42905"/>
                    <a:pt x="25203" y="39658"/>
                    <a:pt x="26592" y="35839"/>
                  </a:cubicBezTo>
                  <a:cubicBezTo>
                    <a:pt x="27981" y="32021"/>
                    <a:pt x="27616" y="27765"/>
                    <a:pt x="26555" y="23843"/>
                  </a:cubicBezTo>
                  <a:cubicBezTo>
                    <a:pt x="24573" y="16511"/>
                    <a:pt x="20103" y="9922"/>
                    <a:pt x="14178" y="5195"/>
                  </a:cubicBezTo>
                  <a:cubicBezTo>
                    <a:pt x="12432" y="3803"/>
                    <a:pt x="7902" y="1"/>
                    <a:pt x="5170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1"/>
            <p:cNvSpPr/>
            <p:nvPr/>
          </p:nvSpPr>
          <p:spPr>
            <a:xfrm>
              <a:off x="2040900" y="330975"/>
              <a:ext cx="497300" cy="1281900"/>
            </a:xfrm>
            <a:custGeom>
              <a:avLst/>
              <a:gdLst/>
              <a:ahLst/>
              <a:cxnLst/>
              <a:rect l="l" t="t" r="r" b="b"/>
              <a:pathLst>
                <a:path w="19892" h="51276" extrusionOk="0">
                  <a:moveTo>
                    <a:pt x="774" y="0"/>
                  </a:moveTo>
                  <a:cubicBezTo>
                    <a:pt x="374" y="0"/>
                    <a:pt x="1" y="263"/>
                    <a:pt x="89" y="765"/>
                  </a:cubicBezTo>
                  <a:cubicBezTo>
                    <a:pt x="1299" y="7674"/>
                    <a:pt x="4692" y="13801"/>
                    <a:pt x="7827" y="19982"/>
                  </a:cubicBezTo>
                  <a:cubicBezTo>
                    <a:pt x="11009" y="26255"/>
                    <a:pt x="13653" y="32805"/>
                    <a:pt x="15784" y="39506"/>
                  </a:cubicBezTo>
                  <a:cubicBezTo>
                    <a:pt x="16989" y="43292"/>
                    <a:pt x="17968" y="47136"/>
                    <a:pt x="18958" y="50981"/>
                  </a:cubicBezTo>
                  <a:cubicBezTo>
                    <a:pt x="19011" y="51185"/>
                    <a:pt x="19190" y="51276"/>
                    <a:pt x="19373" y="51276"/>
                  </a:cubicBezTo>
                  <a:cubicBezTo>
                    <a:pt x="19628" y="51276"/>
                    <a:pt x="19892" y="51100"/>
                    <a:pt x="19839" y="50808"/>
                  </a:cubicBezTo>
                  <a:cubicBezTo>
                    <a:pt x="18589" y="43979"/>
                    <a:pt x="16460" y="37259"/>
                    <a:pt x="13982" y="30785"/>
                  </a:cubicBezTo>
                  <a:cubicBezTo>
                    <a:pt x="11476" y="24242"/>
                    <a:pt x="8243" y="18070"/>
                    <a:pt x="5313" y="11720"/>
                  </a:cubicBezTo>
                  <a:cubicBezTo>
                    <a:pt x="3684" y="8189"/>
                    <a:pt x="2264" y="4521"/>
                    <a:pt x="1603" y="674"/>
                  </a:cubicBezTo>
                  <a:cubicBezTo>
                    <a:pt x="1525" y="219"/>
                    <a:pt x="1138" y="0"/>
                    <a:pt x="774" y="0"/>
                  </a:cubicBez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001422" y="3934292"/>
            <a:ext cx="7493840" cy="668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8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Tác</a:t>
            </a:r>
            <a:r>
              <a:rPr lang="en-US" sz="2400" dirty="0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giả</a:t>
            </a:r>
            <a:r>
              <a:rPr lang="en-US" sz="2400" dirty="0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truyện</a:t>
            </a:r>
            <a:r>
              <a:rPr lang="en-US" sz="2400" dirty="0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: </a:t>
            </a:r>
            <a:r>
              <a:rPr lang="en-US" sz="2400" dirty="0" err="1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Lưu</a:t>
            </a:r>
            <a:r>
              <a:rPr lang="en-US" sz="2400" dirty="0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Hồng</a:t>
            </a:r>
            <a:r>
              <a:rPr lang="en-US" sz="2400" dirty="0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Hà</a:t>
            </a:r>
            <a:r>
              <a:rPr lang="en-US" sz="2400" dirty="0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Nhà</a:t>
            </a:r>
            <a:r>
              <a:rPr lang="en-US" sz="2400" dirty="0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xuất</a:t>
            </a:r>
            <a:r>
              <a:rPr lang="en-US" sz="2400" dirty="0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bản</a:t>
            </a:r>
            <a:r>
              <a:rPr lang="en-US" sz="2400" dirty="0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: </a:t>
            </a:r>
            <a:r>
              <a:rPr lang="en-US" sz="2400" dirty="0" err="1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Mĩ</a:t>
            </a:r>
            <a:endParaRPr lang="en-US" sz="2400" dirty="0">
              <a:solidFill>
                <a:srgbClr val="00B050"/>
              </a:solidFill>
              <a:latin typeface="Segoe UI Semibold" panose="020B0702040204020203" pitchFamily="34" charset="0"/>
              <a:ea typeface="Arial" panose="020B0604020202020204" pitchFamily="34" charset="0"/>
              <a:cs typeface="Segoe UI Semibold" panose="020B0702040204020203" pitchFamily="34" charset="0"/>
            </a:endParaRPr>
          </a:p>
          <a:p>
            <a:pPr lvl="0" algn="just">
              <a:lnSpc>
                <a:spcPts val="18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thuật</a:t>
            </a:r>
            <a:endParaRPr lang="en-US" sz="1800" dirty="0">
              <a:solidFill>
                <a:srgbClr val="00B050"/>
              </a:solidFill>
              <a:effectLst/>
              <a:latin typeface="Segoe UI Semibold" panose="020B0702040204020203" pitchFamily="34" charset="0"/>
              <a:ea typeface="Arial" panose="020B0604020202020204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0552-E7B0-4B0A-8D07-89217B1E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18625"/>
            <a:ext cx="7772400" cy="1824676"/>
          </a:xfrm>
        </p:spPr>
        <p:txBody>
          <a:bodyPr/>
          <a:lstStyle/>
          <a:p>
            <a:pPr algn="just"/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rửa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rửa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?”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rửa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ạ!”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ồ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7CC0F-828D-4775-9BCC-609A072A6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424876"/>
            <a:ext cx="7696200" cy="1718624"/>
          </a:xfrm>
        </p:spPr>
        <p:txBody>
          <a:bodyPr/>
          <a:lstStyle/>
          <a:p>
            <a:pPr marL="0" indent="0" algn="l"/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ưả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ạ.” “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F0D3D1-11E4-4318-B58E-1569A5AA9F9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866775" y="352425"/>
            <a:ext cx="7873876" cy="1133475"/>
          </a:xfrm>
        </p:spPr>
        <p:txBody>
          <a:bodyPr/>
          <a:lstStyle/>
          <a:p>
            <a:pPr algn="l"/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2632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Hello Autum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637</Words>
  <Application>Microsoft Office PowerPoint</Application>
  <PresentationFormat>On-screen Show (16:9)</PresentationFormat>
  <Paragraphs>28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Pacifico</vt:lpstr>
      <vt:lpstr>Segoe UI Black</vt:lpstr>
      <vt:lpstr>Calibri</vt:lpstr>
      <vt:lpstr>Segoe UI Semibold</vt:lpstr>
      <vt:lpstr>Raleway</vt:lpstr>
      <vt:lpstr>Century</vt:lpstr>
      <vt:lpstr>Arial</vt:lpstr>
      <vt:lpstr>Constantia</vt:lpstr>
      <vt:lpstr>Times New Roman</vt:lpstr>
      <vt:lpstr>Hello Autumn</vt:lpstr>
      <vt:lpstr>      </vt:lpstr>
      <vt:lpstr>Chuyện kể:  Thỏ con nhận được hoa hướng dương</vt:lpstr>
      <vt:lpstr>PowerPoint Presentation</vt:lpstr>
      <vt:lpstr>PowerPoint Presentation</vt:lpstr>
      <vt:lpstr>PowerPoint Presentation</vt:lpstr>
      <vt:lpstr>Đây là hình ảnh về các bạn thỏ</vt:lpstr>
      <vt:lpstr>PowerPoint Presentation</vt:lpstr>
      <vt:lpstr>Truyện : Thỏ con nhận được hoa hướng dương &lt;Trong cuốn truyện: 365 truyện kể hằng đêm mùa xuân&gt;</vt:lpstr>
      <vt:lpstr>Cô giáo Cò trắng hỏi: “Mỗi buổi sáng, sau khi rửa mặt xong thì chúng ta sẽ làm gì với nước rửa mặt?” Chuột con ngồi bàn đầu tiên vội vàng lên tiếng: “Buổi sáng con không bao giờ rửa mặt ạ!” Các bạn nghe thấy thế liền ồ lên cười ha ha. Cô giáo Cò trắng nói: “Chuột con không biết giữ vệ sinh thân thể, con chưa được nhận hoa hướng dương rồi.” </vt:lpstr>
      <vt:lpstr>Các bạn đồng thanh nói: “Nai con không biết bảo vệ cây cối, không được nhận hoa hướng dương!” Vậy cuối cùng, ai có thể nhận được hoa hướng dương của cô giáo Cò đây? </vt:lpstr>
      <vt:lpstr>Lúc đó, Thỏ con mới giơ tay xin phát biểu ý kiến! Thỏ con nói: “Buổi sáng, sau khi rửa mặt xong, con giữ lại nước rửa mặt để rửa tay sau khi đi vệ sinh, cuối cùng là đổ vào bồn cầu ạ.” </vt:lpstr>
      <vt:lpstr>Từ đó, các bạn nhỏ khác đều học theo tấm gương của Thỏ con: Trân trọng từng giọt nước! </vt:lpstr>
      <vt:lpstr>“Thỏ con nhận được hoa hướng dương”</vt:lpstr>
      <vt:lpstr>Trong truyện có những nhân vật nào?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Đọc to - nghe chung TRUYỆN: HAI ANH EM GẤU</dc:title>
  <dc:creator>Hà Thu</dc:creator>
  <cp:lastModifiedBy>Administrator</cp:lastModifiedBy>
  <cp:revision>119</cp:revision>
  <dcterms:modified xsi:type="dcterms:W3CDTF">2025-03-23T05:38:21Z</dcterms:modified>
</cp:coreProperties>
</file>