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8"/>
  </p:notesMasterIdLst>
  <p:sldIdLst>
    <p:sldId id="265" r:id="rId5"/>
    <p:sldId id="256" r:id="rId6"/>
    <p:sldId id="269" r:id="rId7"/>
    <p:sldId id="266" r:id="rId8"/>
    <p:sldId id="270" r:id="rId9"/>
    <p:sldId id="277" r:id="rId10"/>
    <p:sldId id="284" r:id="rId11"/>
    <p:sldId id="261" r:id="rId12"/>
    <p:sldId id="257" r:id="rId13"/>
    <p:sldId id="272" r:id="rId14"/>
    <p:sldId id="275" r:id="rId15"/>
    <p:sldId id="28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E2AFF-EDD9-441B-A0FF-F8877551523E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23350-D1CC-4A0E-80C8-20F543A6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4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1464E-0F29-4DD3-BB99-9576E1E50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6DBA38-06BB-46B1-8AEE-6D7541F11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629449-BDDF-4581-A0D8-543CA0AEE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AEEF1-CC66-4ED8-BAF9-52D5734F5D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865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48428F-1DD6-4362-AED3-ABC029B0AA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1304D3-6B45-4D01-A72E-6E041326D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3CB2A3-A9FB-4C4C-AE65-32FC63A36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B455-2552-4E78-B697-DFAB38EA3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93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5F7055-6247-4FCB-B338-6CA84BD79C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9EAEB2-10AD-4B64-A2EC-25A7C7D86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FEBB05-8484-450E-8DF2-DEA4DCE54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8FE8D-C503-4493-9121-3E51BFCED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913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A84259-E5C5-4FD1-BD43-A9F1A36E2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F98E34-7CE3-4413-A1D9-C5DE0BC1CB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F5320E-7764-4475-BF97-3620B8CBF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8ACC7-166B-4022-ADD3-AE2B8D37C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450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2969E0D-0299-45D5-8827-8300DB8FD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8598D66-8426-4F85-8993-EA8F290A6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62C4A8-67DE-4ECE-A9DA-41D2187A9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B28A8-EF4A-42F2-8BAB-ABD94D120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90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80E1E2-CB60-47DC-9432-172027432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C56451-F335-46D4-A8E5-6805A19B4D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C9DFFF-6EB5-4AD6-BAF2-92BBFCD00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90668-8DC8-4F00-9C9A-5108657FC5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011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89F608-EB8B-43B6-8E20-C8530AFC0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E24DBD-5507-46DE-9DE4-6D31D23BA3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167CB0-C27A-4047-BDFB-2B63B086F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B8945-380B-47F7-9393-8FF4260EF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089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4D027A-53A3-4C61-91B0-58E9BE484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C92D7C-F7C2-4F29-958C-B8BC477F33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6FFDC6-7F18-469E-8BA0-40ED206F1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972D-C4F2-495D-A530-4D4ECE07C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50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9C9474-070A-45F8-81CD-3A3052E66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589EC1-CD55-410E-9CFF-6F17D3D4E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BA41B-2867-468F-BEA6-76D72C7B1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4F6D0-39C8-4FBE-9B2C-19640845A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012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05E3FF-FF2A-46DA-A694-7297A309A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B70D03-9BC9-4577-A9E8-1ED5FF5DFA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633F38-A644-4E7C-829E-3F5E74D34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10ED2-7554-4C18-9FCC-F9F531BFB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812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D36661-A3E0-47EF-98B8-E34DF6742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C25579-DCF4-4E03-AB7D-AB8D99216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5A190D-2747-4828-8F30-F4ED7CAD34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785A5-F2D3-4A68-A0FE-94A137621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455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DE12-1652-2CD2-29FE-630621778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048E7-3C7E-975D-EBEC-D90CDB0CE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DFAA0-E5E3-2163-B3EF-9C7379B5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EB764-FF5A-CB0E-89F1-FA7FBFD9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E63FD-A645-4CE4-01E2-356AF2A4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057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85BB-4EE3-B00C-368E-FD1DA8F7C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8B1AE-B831-826C-EDAC-3FDBCF788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FD093-C619-50AC-84C8-9B55BDB2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7D7A3-ACA2-65ED-962C-C3613182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0BEA4-A631-F7C5-B762-AD60DFB7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83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FAE1B-92C6-F064-BA8D-2EE73622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A5DC-7793-0EE5-998F-8011153AB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990DA-FA1C-8CB2-DB16-32113242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55D23-79FA-B5B9-14CF-E5A76870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FE5F-55BD-9373-F3E3-B0269356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27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17AF-1871-D8B9-1EED-028B285F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E35F4-701A-311B-1240-998CDCA4D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EF473-48A7-0E24-A163-5BA4672CC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AE158-1AA3-3095-30CB-10D6DA5C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2B6A1-1824-8824-7116-FBA08729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E8156-AB97-4C4B-A6D1-A5DD8E3D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30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413E4-595B-362A-4CD4-10912AC3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683CD-3580-FE88-AC48-FF3040E98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77DC0-1390-7383-CDCC-876554E7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8AC8D8-B885-3BE6-3FA1-592EE33A1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AABE1F-992E-F5B7-3EE8-0B6524CE4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1B5B91-EA57-FF3C-B199-F8635311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15F99-D18C-C49F-8C35-1E4EC17AB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4EC0D8-BF06-E1A3-6088-1E7922D9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377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0BFC-87DB-59B3-64D0-1667C5A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C65C0-3D29-7B93-8DA8-6A3489869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5A8C9-CFE5-ED8D-B17C-EFCDEC89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A42AC-280C-EAD6-9B5E-B1D2603D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3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972061-CB2A-7C2F-A194-124F6DDE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28B3A-4DAD-617A-6A48-0C4880DB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FB90C-2308-E8A8-77AF-CA38DBEB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13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95CA8-966B-4FD6-ED3A-3095D713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16510-2D7F-2CB6-2FD8-A94D0F43F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2EF1B-0537-C5FF-97C0-55024B8CE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1DBCF-F96E-9588-CCB9-F69B0B958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AE911-58A3-15C5-78A8-AD918A1D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82AE1-FCDA-7E35-9EE1-05DA20AE6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3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904FA-3232-9B84-61E0-72FFBB8B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96B12-FAE9-A7E0-EA99-5DF79607F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31C17-B25C-B8B6-8D82-73D3D79BC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97435-74B8-59BE-F86A-456199CA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FA07B-3810-1E95-2927-81765570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4C3DD-AE72-5C37-D020-24EA6CF5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48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C1CC3-B331-CCFD-36BD-3D837A65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AD7C5-BFBC-6F44-133C-22AEF3424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9C497-3108-1D16-ED2B-FEC5A0780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731C9-DC2E-DEA4-2DD6-E95F62A6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758E6-9657-59EF-5083-CDCECF29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43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DCBB0B-E7EC-BBC8-15A8-8F1AE12CC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03AD4-B1AA-E3FE-6DE0-B4B3A3FDC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74FCC-C858-714F-1269-A3808D1B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AF457-8B42-AD06-52A1-6ED2494F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D2D95-44C4-8FF1-D03C-2AC665142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200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082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5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7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29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1800">
                <a:solidFill>
                  <a:srgbClr val="888888"/>
                </a:solidFill>
              </a:defRPr>
            </a:lvl1pPr>
            <a:lvl2pPr marL="457200" lvl="1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1500">
                <a:solidFill>
                  <a:srgbClr val="888888"/>
                </a:solidFill>
              </a:defRPr>
            </a:lvl2pPr>
            <a:lvl3pPr marL="685800" lvl="2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1350">
                <a:solidFill>
                  <a:srgbClr val="888888"/>
                </a:solidFill>
              </a:defRPr>
            </a:lvl3pPr>
            <a:lvl4pPr marL="914400" lvl="3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200">
                <a:solidFill>
                  <a:srgbClr val="888888"/>
                </a:solidFill>
              </a:defRPr>
            </a:lvl4pPr>
            <a:lvl5pPr marL="1143000" lvl="4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200">
                <a:solidFill>
                  <a:srgbClr val="888888"/>
                </a:solidFill>
              </a:defRPr>
            </a:lvl5pPr>
            <a:lvl6pPr marL="1371600" lvl="5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200">
                <a:solidFill>
                  <a:srgbClr val="888888"/>
                </a:solidFill>
              </a:defRPr>
            </a:lvl6pPr>
            <a:lvl7pPr marL="1600200" lvl="6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200">
                <a:solidFill>
                  <a:srgbClr val="888888"/>
                </a:solidFill>
              </a:defRPr>
            </a:lvl7pPr>
            <a:lvl8pPr marL="1828800" lvl="7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200">
                <a:solidFill>
                  <a:srgbClr val="888888"/>
                </a:solidFill>
              </a:defRPr>
            </a:lvl8pPr>
            <a:lvl9pPr marL="2057400" lvl="8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00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body" idx="2"/>
          </p:nvPr>
        </p:nvSpPr>
        <p:spPr>
          <a:xfrm>
            <a:off x="4629150" y="1825626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917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800" b="1"/>
            </a:lvl1pPr>
            <a:lvl2pPr marL="457200" lvl="1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500" b="1"/>
            </a:lvl2pPr>
            <a:lvl3pPr marL="685800" lvl="2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350" b="1"/>
            </a:lvl3pPr>
            <a:lvl4pPr marL="914400" lvl="3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4pPr>
            <a:lvl5pPr marL="1143000" lvl="4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5pPr>
            <a:lvl6pPr marL="1371600" lvl="5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6pPr>
            <a:lvl7pPr marL="1600200" lvl="6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7pPr>
            <a:lvl8pPr marL="1828800" lvl="7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8pPr>
            <a:lvl9pPr marL="2057400" lvl="8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800" b="1"/>
            </a:lvl1pPr>
            <a:lvl2pPr marL="457200" lvl="1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500" b="1"/>
            </a:lvl2pPr>
            <a:lvl3pPr marL="685800" lvl="2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350" b="1"/>
            </a:lvl3pPr>
            <a:lvl4pPr marL="914400" lvl="3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4pPr>
            <a:lvl5pPr marL="1143000" lvl="4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5pPr>
            <a:lvl6pPr marL="1371600" lvl="5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6pPr>
            <a:lvl7pPr marL="1600200" lvl="6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7pPr>
            <a:lvl8pPr marL="1828800" lvl="7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8pPr>
            <a:lvl9pPr marL="2057400" lvl="8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3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667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2400"/>
            </a:lvl1pPr>
            <a:lvl2pPr marL="457200" lvl="1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2100"/>
            </a:lvl2pPr>
            <a:lvl3pPr marL="6858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1800"/>
            </a:lvl3pPr>
            <a:lvl4pPr marL="914400" lvl="3" indent="-2095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1500"/>
            </a:lvl4pPr>
            <a:lvl5pPr marL="1143000" lvl="4" indent="-2095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1500"/>
            </a:lvl5pPr>
            <a:lvl6pPr marL="1371600" lvl="5" indent="-2095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1500"/>
            </a:lvl6pPr>
            <a:lvl7pPr marL="1600200" lvl="6" indent="-2095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1500"/>
            </a:lvl7pPr>
            <a:lvl8pPr marL="1828800" lvl="7" indent="-2095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1500"/>
            </a:lvl8pPr>
            <a:lvl9pPr marL="2057400" lvl="8" indent="-2095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1pPr>
            <a:lvl2pPr marL="457200" lvl="1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050"/>
            </a:lvl2pPr>
            <a:lvl3pPr marL="685800" lvl="2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/>
            </a:lvl3pPr>
            <a:lvl4pPr marL="914400" lvl="3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4pPr>
            <a:lvl5pPr marL="1143000" lvl="4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5pPr>
            <a:lvl6pPr marL="1371600" lvl="5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6pPr>
            <a:lvl7pPr marL="1600200" lvl="6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7pPr>
            <a:lvl8pPr marL="1828800" lvl="7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8pPr>
            <a:lvl9pPr marL="2057400" lvl="8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08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/>
            </a:lvl1pPr>
            <a:lvl2pPr marL="457200" lvl="1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050"/>
            </a:lvl2pPr>
            <a:lvl3pPr marL="685800" lvl="2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/>
            </a:lvl3pPr>
            <a:lvl4pPr marL="914400" lvl="3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4pPr>
            <a:lvl5pPr marL="1143000" lvl="4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5pPr>
            <a:lvl6pPr marL="1371600" lvl="5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6pPr>
            <a:lvl7pPr marL="1600200" lvl="6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7pPr>
            <a:lvl8pPr marL="1828800" lvl="7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8pPr>
            <a:lvl9pPr marL="2057400" lvl="8" indent="-1143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960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2396332" y="57945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6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6858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1430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3716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6E20711-86D5-437C-8EFA-C5573D3F4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C429DF-09FF-4117-90B7-1DAF826A8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2B03F2-2E34-406F-AF30-6A0837C0DF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D7F7498-A435-45ED-8D42-1149C3882F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7B4804-F22A-46DD-852C-014DB875AE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5A109D8-4DBF-46D3-A727-0174DE65B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77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24194B-C58F-431E-5CB9-348DB743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4B6A9-4472-B207-EBAF-227F6D4F6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63604-89F3-4663-3B66-CEBD177F3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DE083C-87D9-4356-92DD-8898AB4D2875}" type="datetimeFigureOut">
              <a:rPr lang="vi-VN" smtClean="0"/>
              <a:t>15/03/2025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DBA7-0BFA-C0D9-A067-8F19C833B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19533-A9DE-8901-16B8-F2AC097B5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4C8FE-63B8-4BB2-BAA2-893EB93A97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78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588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>
            <a:extLst>
              <a:ext uri="{FF2B5EF4-FFF2-40B4-BE49-F238E27FC236}">
                <a16:creationId xmlns:a16="http://schemas.microsoft.com/office/drawing/2014/main" id="{A75048A0-18AA-43F2-8EE8-9539492159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3276600"/>
            <a:ext cx="8229600" cy="93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em đến với tiết đọc thư viện</a:t>
            </a:r>
            <a:endParaRPr kumimoji="0" lang="en-US" sz="4800" b="1" i="0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4" name="WordArt 6">
            <a:extLst>
              <a:ext uri="{FF2B5EF4-FFF2-40B4-BE49-F238E27FC236}">
                <a16:creationId xmlns:a16="http://schemas.microsoft.com/office/drawing/2014/main" id="{028B0556-7913-43AD-81EC-EBF8DB88C5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00388" y="2209800"/>
            <a:ext cx="2943225" cy="785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0" cap="none" spc="0" normalizeH="0" baseline="0" noProof="0" dirty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đọc thư viện</a:t>
            </a:r>
            <a:endParaRPr kumimoji="0" lang="en-US" sz="4000" b="1" i="1" u="none" strike="noStrike" kern="10" cap="none" spc="0" normalizeH="0" baseline="0" noProof="0" dirty="0">
              <a:ln>
                <a:noFill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5" name="WordArt 7">
            <a:extLst>
              <a:ext uri="{FF2B5EF4-FFF2-40B4-BE49-F238E27FC236}">
                <a16:creationId xmlns:a16="http://schemas.microsoft.com/office/drawing/2014/main" id="{C684664A-9532-4C52-8A5C-655D979976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3988" y="1157288"/>
            <a:ext cx="6296025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0" cap="none" spc="0" normalizeH="0" baseline="0" noProof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Lê Lợi</a:t>
            </a:r>
            <a:endParaRPr kumimoji="0" lang="en-US" sz="5400" b="1" i="0" u="none" strike="noStrike" kern="10" cap="none" spc="0" normalizeH="0" baseline="0" noProof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green field&#10;&#10;Description automatically generated with medium confidence">
            <a:extLst>
              <a:ext uri="{FF2B5EF4-FFF2-40B4-BE49-F238E27FC236}">
                <a16:creationId xmlns:a16="http://schemas.microsoft.com/office/drawing/2014/main" id="{EFB7D832-CCEF-B267-9BF4-498C612B8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" y="735966"/>
            <a:ext cx="9144000" cy="583897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ABEDDCD-05A5-CA61-F816-B3C02188F144}"/>
              </a:ext>
            </a:extLst>
          </p:cNvPr>
          <p:cNvGrpSpPr/>
          <p:nvPr/>
        </p:nvGrpSpPr>
        <p:grpSpPr>
          <a:xfrm>
            <a:off x="534574" y="267695"/>
            <a:ext cx="6063175" cy="2377031"/>
            <a:chOff x="82297" y="1199396"/>
            <a:chExt cx="8552376" cy="5981089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1FA25CC1-7DB9-8AA1-7FA9-AB7CC716FD16}"/>
                </a:ext>
              </a:extLst>
            </p:cNvPr>
            <p:cNvSpPr/>
            <p:nvPr/>
          </p:nvSpPr>
          <p:spPr>
            <a:xfrm>
              <a:off x="1788802" y="1199396"/>
              <a:ext cx="6845871" cy="1950720"/>
            </a:xfrm>
            <a:custGeom>
              <a:avLst/>
              <a:gdLst/>
              <a:ahLst/>
              <a:cxnLst/>
              <a:rect l="l" t="t" r="r" b="b"/>
              <a:pathLst>
                <a:path w="3637813" h="2310011">
                  <a:moveTo>
                    <a:pt x="0" y="0"/>
                  </a:moveTo>
                  <a:lnTo>
                    <a:pt x="3637812" y="0"/>
                  </a:lnTo>
                  <a:lnTo>
                    <a:pt x="3637812" y="2310011"/>
                  </a:lnTo>
                  <a:lnTo>
                    <a:pt x="0" y="2310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ctr" defTabSz="685800">
                <a:defRPr/>
              </a:pPr>
              <a:r>
                <a:rPr lang="en-US" sz="2800" b="1" kern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</a:rPr>
                <a:t>CHIA SẺ VÀ TRAO ĐỔI</a:t>
              </a:r>
              <a:endParaRPr lang="vi-VN" sz="28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ED4665F-17DA-335C-3808-2EA8B206E37B}"/>
                </a:ext>
              </a:extLst>
            </p:cNvPr>
            <p:cNvSpPr/>
            <p:nvPr/>
          </p:nvSpPr>
          <p:spPr>
            <a:xfrm>
              <a:off x="82297" y="3429000"/>
              <a:ext cx="6052908" cy="3751485"/>
            </a:xfrm>
            <a:custGeom>
              <a:avLst/>
              <a:gdLst/>
              <a:ahLst/>
              <a:cxnLst/>
              <a:rect l="l" t="t" r="r" b="b"/>
              <a:pathLst>
                <a:path w="4170096" h="2663649">
                  <a:moveTo>
                    <a:pt x="0" y="0"/>
                  </a:moveTo>
                  <a:lnTo>
                    <a:pt x="4170096" y="0"/>
                  </a:lnTo>
                  <a:lnTo>
                    <a:pt x="4170096" y="2663649"/>
                  </a:lnTo>
                  <a:lnTo>
                    <a:pt x="0" y="2663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AF5315-D8E0-44A8-94E9-0B1AA5573F73}"/>
              </a:ext>
            </a:extLst>
          </p:cNvPr>
          <p:cNvSpPr txBox="1">
            <a:spLocks/>
          </p:cNvSpPr>
          <p:nvPr/>
        </p:nvSpPr>
        <p:spPr>
          <a:xfrm>
            <a:off x="717995" y="3023255"/>
            <a:ext cx="7792959" cy="247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ai?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21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361E-CBB1-4D32-B4D4-67734E2E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EFC9F5-2EE5-40B0-930A-A6D4082EC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" y="-36477"/>
            <a:ext cx="9087873" cy="6894477"/>
          </a:xfr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106CA0B2-651B-4716-B5CF-EA0690FE3E7E}"/>
              </a:ext>
            </a:extLst>
          </p:cNvPr>
          <p:cNvSpPr/>
          <p:nvPr/>
        </p:nvSpPr>
        <p:spPr>
          <a:xfrm>
            <a:off x="56127" y="717855"/>
            <a:ext cx="8879256" cy="1325563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4400" b="1" dirty="0">
                <a:solidFill>
                  <a:srgbClr val="0000FF"/>
                </a:solidFill>
                <a:latin typeface="Aptos" panose="02110004020202020204"/>
              </a:rPr>
              <a:t>HOẠT ĐỘNG MỞ RỘNG</a:t>
            </a:r>
          </a:p>
        </p:txBody>
      </p:sp>
      <p:pic>
        <p:nvPicPr>
          <p:cNvPr id="1028" name="Picture 4" descr="z2476448246372_7377151a01308ca531582a8e15c18245_6d2fbe7f3b">
            <a:extLst>
              <a:ext uri="{FF2B5EF4-FFF2-40B4-BE49-F238E27FC236}">
                <a16:creationId xmlns:a16="http://schemas.microsoft.com/office/drawing/2014/main" id="{53BB2C3C-62FA-4032-AF42-24746574E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15" y="2396147"/>
            <a:ext cx="3627048" cy="39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E87544-E6D7-4D04-8803-371639C41C15}"/>
              </a:ext>
            </a:extLst>
          </p:cNvPr>
          <p:cNvSpPr txBox="1"/>
          <p:nvPr/>
        </p:nvSpPr>
        <p:spPr>
          <a:xfrm>
            <a:off x="429214" y="2712985"/>
            <a:ext cx="3931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minh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hoạ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nhân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vật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trong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câu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chuyện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em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yêu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thích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038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27A9F2C1-3446-4997-8AAC-F4C555AAA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4187" y="365760"/>
            <a:ext cx="7400324" cy="623198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49A5F9B-FB80-4F82-9A69-FD76F5BED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467393" y="1305527"/>
            <a:ext cx="484184" cy="47504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92EC7144-A7A2-42B0-85B7-E89BA60B5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00955">
            <a:off x="7464734" y="1768525"/>
            <a:ext cx="640512" cy="62842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1332EC0-D77E-4FAA-87A7-B86DDABB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1999">
            <a:off x="2682601" y="5430837"/>
            <a:ext cx="374944" cy="39915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35341E0-10F4-4A47-8D01-23E3061F4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1999">
            <a:off x="2511678" y="1560619"/>
            <a:ext cx="374944" cy="39915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96E8122-A8CC-4418-9D95-70BD4F3EA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1999">
            <a:off x="7216867" y="4692715"/>
            <a:ext cx="374944" cy="399152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1F89996D-415F-4E0A-A237-EAC9CB4AE35F}"/>
              </a:ext>
            </a:extLst>
          </p:cNvPr>
          <p:cNvGrpSpPr/>
          <p:nvPr/>
        </p:nvGrpSpPr>
        <p:grpSpPr>
          <a:xfrm>
            <a:off x="1932178" y="1543051"/>
            <a:ext cx="117996" cy="1014145"/>
            <a:chOff x="2321768" y="534746"/>
            <a:chExt cx="157328" cy="1352193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B29A6D9-BDE8-4D5F-AB93-EED94BC63233}"/>
                </a:ext>
              </a:extLst>
            </p:cNvPr>
            <p:cNvSpPr/>
            <p:nvPr/>
          </p:nvSpPr>
          <p:spPr>
            <a:xfrm>
              <a:off x="2321768" y="1738721"/>
              <a:ext cx="157328" cy="14821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35">
                <a:defRPr/>
              </a:pPr>
              <a:endParaRPr lang="en-US" sz="1350" kern="0">
                <a:solidFill>
                  <a:prstClr val="white"/>
                </a:solidFill>
                <a:latin typeface="#9Slide05 Kathya" panose="02000000000000000000" pitchFamily="2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A9652C1-7529-4195-9B4D-560F46A77157}"/>
                </a:ext>
              </a:extLst>
            </p:cNvPr>
            <p:cNvSpPr/>
            <p:nvPr/>
          </p:nvSpPr>
          <p:spPr>
            <a:xfrm>
              <a:off x="2321768" y="1497926"/>
              <a:ext cx="157328" cy="14821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35">
                <a:defRPr/>
              </a:pPr>
              <a:endParaRPr lang="en-US" sz="1350" kern="0">
                <a:solidFill>
                  <a:prstClr val="white"/>
                </a:solidFill>
                <a:latin typeface="#9Slide05 Kathya" panose="02000000000000000000" pitchFamily="2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647199B-9584-418A-A0C9-0A211DAAB665}"/>
                </a:ext>
              </a:extLst>
            </p:cNvPr>
            <p:cNvSpPr/>
            <p:nvPr/>
          </p:nvSpPr>
          <p:spPr>
            <a:xfrm>
              <a:off x="2321768" y="1257131"/>
              <a:ext cx="157328" cy="14821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35">
                <a:defRPr/>
              </a:pPr>
              <a:endParaRPr lang="en-US" sz="1350" kern="0">
                <a:solidFill>
                  <a:prstClr val="white"/>
                </a:solidFill>
                <a:latin typeface="#9Slide05 Kathya" panose="02000000000000000000" pitchFamily="2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F1CB56F-62FD-4611-BC3D-E9DF9A1AEFA9}"/>
                </a:ext>
              </a:extLst>
            </p:cNvPr>
            <p:cNvSpPr/>
            <p:nvPr/>
          </p:nvSpPr>
          <p:spPr>
            <a:xfrm>
              <a:off x="2321768" y="1016336"/>
              <a:ext cx="157328" cy="14821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35">
                <a:defRPr/>
              </a:pPr>
              <a:endParaRPr lang="en-US" sz="1350" kern="0">
                <a:solidFill>
                  <a:prstClr val="white"/>
                </a:solidFill>
                <a:latin typeface="#9Slide05 Kathya" panose="02000000000000000000" pitchFamily="2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51EBEF6-43A2-4E1B-AD3F-B101EE1D96A2}"/>
                </a:ext>
              </a:extLst>
            </p:cNvPr>
            <p:cNvSpPr/>
            <p:nvPr/>
          </p:nvSpPr>
          <p:spPr>
            <a:xfrm>
              <a:off x="2321768" y="775541"/>
              <a:ext cx="157328" cy="14821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35">
                <a:defRPr/>
              </a:pPr>
              <a:endParaRPr lang="en-US" sz="1350" kern="0">
                <a:solidFill>
                  <a:prstClr val="white"/>
                </a:solidFill>
                <a:latin typeface="#9Slide05 Kathya" panose="02000000000000000000" pitchFamily="2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DF6C817-01DD-4FC3-8FA4-C074A0B0437A}"/>
                </a:ext>
              </a:extLst>
            </p:cNvPr>
            <p:cNvSpPr/>
            <p:nvPr/>
          </p:nvSpPr>
          <p:spPr>
            <a:xfrm>
              <a:off x="2321768" y="534746"/>
              <a:ext cx="157328" cy="14821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35">
                <a:defRPr/>
              </a:pPr>
              <a:endParaRPr lang="en-US" sz="1350" kern="0">
                <a:solidFill>
                  <a:prstClr val="white"/>
                </a:solidFill>
                <a:latin typeface="#9Slide05 Kathya" panose="02000000000000000000" pitchFamily="2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26377D6-9A2E-41E4-B151-003D2E1C1FD3}"/>
              </a:ext>
            </a:extLst>
          </p:cNvPr>
          <p:cNvGrpSpPr/>
          <p:nvPr/>
        </p:nvGrpSpPr>
        <p:grpSpPr>
          <a:xfrm>
            <a:off x="2308770" y="5052448"/>
            <a:ext cx="1917128" cy="122954"/>
            <a:chOff x="2539914" y="279400"/>
            <a:chExt cx="2556170" cy="163938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B766E40-4D08-4D31-9A4A-31948A84DAD0}"/>
                </a:ext>
              </a:extLst>
            </p:cNvPr>
            <p:cNvGrpSpPr/>
            <p:nvPr/>
          </p:nvGrpSpPr>
          <p:grpSpPr>
            <a:xfrm rot="16200000">
              <a:off x="3498539" y="-679225"/>
              <a:ext cx="157328" cy="2074578"/>
              <a:chOff x="2321768" y="293951"/>
              <a:chExt cx="157328" cy="2074578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E88749A3-4167-4B7D-B0A2-99C6E666FB39}"/>
                  </a:ext>
                </a:extLst>
              </p:cNvPr>
              <p:cNvSpPr/>
              <p:nvPr/>
            </p:nvSpPr>
            <p:spPr>
              <a:xfrm>
                <a:off x="2321768" y="222031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DE390F4-ED81-4B3A-8E5C-82FC5C9383FE}"/>
                  </a:ext>
                </a:extLst>
              </p:cNvPr>
              <p:cNvSpPr/>
              <p:nvPr/>
            </p:nvSpPr>
            <p:spPr>
              <a:xfrm>
                <a:off x="2321768" y="197951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8B0A18C-4E7F-4362-B097-5616428DC274}"/>
                  </a:ext>
                </a:extLst>
              </p:cNvPr>
              <p:cNvSpPr/>
              <p:nvPr/>
            </p:nvSpPr>
            <p:spPr>
              <a:xfrm>
                <a:off x="2321768" y="173872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87ABF7A-3637-4B97-99A7-6D83183CEDC1}"/>
                  </a:ext>
                </a:extLst>
              </p:cNvPr>
              <p:cNvSpPr/>
              <p:nvPr/>
            </p:nvSpPr>
            <p:spPr>
              <a:xfrm>
                <a:off x="2321768" y="149792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793AEA41-5ADB-4C19-A6C6-E97807C13819}"/>
                  </a:ext>
                </a:extLst>
              </p:cNvPr>
              <p:cNvSpPr/>
              <p:nvPr/>
            </p:nvSpPr>
            <p:spPr>
              <a:xfrm>
                <a:off x="2321768" y="125713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07570AC-A010-4D6F-B886-8B6BF85A7D05}"/>
                  </a:ext>
                </a:extLst>
              </p:cNvPr>
              <p:cNvSpPr/>
              <p:nvPr/>
            </p:nvSpPr>
            <p:spPr>
              <a:xfrm>
                <a:off x="2321768" y="101633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CECA25B-3E44-448D-B2E0-3D397932E6B6}"/>
                  </a:ext>
                </a:extLst>
              </p:cNvPr>
              <p:cNvSpPr/>
              <p:nvPr/>
            </p:nvSpPr>
            <p:spPr>
              <a:xfrm>
                <a:off x="2321768" y="77554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421959F-1710-4DDC-88D5-B8841B02A892}"/>
                  </a:ext>
                </a:extLst>
              </p:cNvPr>
              <p:cNvSpPr/>
              <p:nvPr/>
            </p:nvSpPr>
            <p:spPr>
              <a:xfrm>
                <a:off x="2321768" y="53474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5DEAB7CB-1E5B-4191-A147-8FAA94756BC2}"/>
                  </a:ext>
                </a:extLst>
              </p:cNvPr>
              <p:cNvSpPr/>
              <p:nvPr/>
            </p:nvSpPr>
            <p:spPr>
              <a:xfrm>
                <a:off x="2321768" y="29395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47C863D-EF49-4D88-87D4-0FF6D12A64F6}"/>
                </a:ext>
              </a:extLst>
            </p:cNvPr>
            <p:cNvGrpSpPr/>
            <p:nvPr/>
          </p:nvGrpSpPr>
          <p:grpSpPr>
            <a:xfrm rot="16200000">
              <a:off x="4822914" y="170167"/>
              <a:ext cx="157328" cy="389013"/>
              <a:chOff x="2321768" y="293951"/>
              <a:chExt cx="157328" cy="389013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5DB40A17-BDF0-4703-8686-DD3A2A8CC75A}"/>
                  </a:ext>
                </a:extLst>
              </p:cNvPr>
              <p:cNvSpPr/>
              <p:nvPr/>
            </p:nvSpPr>
            <p:spPr>
              <a:xfrm>
                <a:off x="2321768" y="53474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5744F0EC-A556-48E9-A4C1-EAFA6B05C987}"/>
                  </a:ext>
                </a:extLst>
              </p:cNvPr>
              <p:cNvSpPr/>
              <p:nvPr/>
            </p:nvSpPr>
            <p:spPr>
              <a:xfrm>
                <a:off x="2321768" y="29395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EEAD9FD-18B8-46F9-A925-D1AF84282DB3}"/>
              </a:ext>
            </a:extLst>
          </p:cNvPr>
          <p:cNvGrpSpPr/>
          <p:nvPr/>
        </p:nvGrpSpPr>
        <p:grpSpPr>
          <a:xfrm>
            <a:off x="6004521" y="1410014"/>
            <a:ext cx="1917124" cy="122955"/>
            <a:chOff x="3984687" y="279398"/>
            <a:chExt cx="2556165" cy="163940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918B5FBD-F5D9-4496-977D-4D6ECF90B82E}"/>
                </a:ext>
              </a:extLst>
            </p:cNvPr>
            <p:cNvGrpSpPr/>
            <p:nvPr/>
          </p:nvGrpSpPr>
          <p:grpSpPr>
            <a:xfrm rot="16200000">
              <a:off x="4220927" y="43158"/>
              <a:ext cx="157328" cy="629808"/>
              <a:chOff x="2321768" y="1738721"/>
              <a:chExt cx="157328" cy="629808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55F1279-C33F-42B4-A57B-6DE47C96700A}"/>
                  </a:ext>
                </a:extLst>
              </p:cNvPr>
              <p:cNvSpPr/>
              <p:nvPr/>
            </p:nvSpPr>
            <p:spPr>
              <a:xfrm>
                <a:off x="2321768" y="222031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srgbClr val="FFC000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77752DC3-79A7-46DC-9B75-F532E24A9EFC}"/>
                  </a:ext>
                </a:extLst>
              </p:cNvPr>
              <p:cNvSpPr/>
              <p:nvPr/>
            </p:nvSpPr>
            <p:spPr>
              <a:xfrm>
                <a:off x="2321768" y="197951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srgbClr val="FFC000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6B88C2C6-7362-4BA9-8D15-F4E9090693D3}"/>
                  </a:ext>
                </a:extLst>
              </p:cNvPr>
              <p:cNvSpPr/>
              <p:nvPr/>
            </p:nvSpPr>
            <p:spPr>
              <a:xfrm>
                <a:off x="2321768" y="173872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srgbClr val="FFC000"/>
                  </a:solidFill>
                  <a:latin typeface="#9Slide05 Kathya" panose="02000000000000000000" pitchFamily="2" charset="0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B59EFA37-542D-47B6-A1B5-3BEC09D9A5C5}"/>
                </a:ext>
              </a:extLst>
            </p:cNvPr>
            <p:cNvGrpSpPr/>
            <p:nvPr/>
          </p:nvGrpSpPr>
          <p:grpSpPr>
            <a:xfrm rot="16200000">
              <a:off x="5545297" y="-552218"/>
              <a:ext cx="157328" cy="1833783"/>
              <a:chOff x="2321768" y="293951"/>
              <a:chExt cx="157328" cy="1833783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B4998FD-40B8-4C92-9499-678C7FC47B18}"/>
                  </a:ext>
                </a:extLst>
              </p:cNvPr>
              <p:cNvSpPr/>
              <p:nvPr/>
            </p:nvSpPr>
            <p:spPr>
              <a:xfrm>
                <a:off x="2321768" y="197951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srgbClr val="FFC000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082C43B8-3693-48E0-90FA-4A9BC8F3B0A0}"/>
                  </a:ext>
                </a:extLst>
              </p:cNvPr>
              <p:cNvSpPr/>
              <p:nvPr/>
            </p:nvSpPr>
            <p:spPr>
              <a:xfrm>
                <a:off x="2321768" y="173872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srgbClr val="FFC000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C1BA0D59-E53D-4F10-A9E1-43B327206436}"/>
                  </a:ext>
                </a:extLst>
              </p:cNvPr>
              <p:cNvSpPr/>
              <p:nvPr/>
            </p:nvSpPr>
            <p:spPr>
              <a:xfrm>
                <a:off x="2321768" y="149792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srgbClr val="FFC000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0D3D1285-23CB-4E2D-AD58-EC5046758EE4}"/>
                  </a:ext>
                </a:extLst>
              </p:cNvPr>
              <p:cNvSpPr/>
              <p:nvPr/>
            </p:nvSpPr>
            <p:spPr>
              <a:xfrm>
                <a:off x="2321768" y="125713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srgbClr val="FFC000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99C5AB7B-8D66-4AAB-96FB-8B7DD307B8BC}"/>
                  </a:ext>
                </a:extLst>
              </p:cNvPr>
              <p:cNvSpPr/>
              <p:nvPr/>
            </p:nvSpPr>
            <p:spPr>
              <a:xfrm>
                <a:off x="2321768" y="101633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srgbClr val="FFC000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0B5B9F53-64B7-4CB1-84A8-CC0EADBAA270}"/>
                  </a:ext>
                </a:extLst>
              </p:cNvPr>
              <p:cNvSpPr/>
              <p:nvPr/>
            </p:nvSpPr>
            <p:spPr>
              <a:xfrm>
                <a:off x="2321768" y="77554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srgbClr val="FFC000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3D8C7834-DB64-46A6-A356-7A63FE0FAF64}"/>
                  </a:ext>
                </a:extLst>
              </p:cNvPr>
              <p:cNvSpPr/>
              <p:nvPr/>
            </p:nvSpPr>
            <p:spPr>
              <a:xfrm>
                <a:off x="2321768" y="53474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srgbClr val="FFC000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3637EC70-8A06-4C86-ADE3-E7AB2F855C40}"/>
                  </a:ext>
                </a:extLst>
              </p:cNvPr>
              <p:cNvSpPr/>
              <p:nvPr/>
            </p:nvSpPr>
            <p:spPr>
              <a:xfrm>
                <a:off x="2321768" y="29395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srgbClr val="FFC000"/>
                  </a:solidFill>
                  <a:latin typeface="#9Slide05 Kathya" panose="02000000000000000000" pitchFamily="2" charset="0"/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106AA8D-5400-470D-973C-6E0589C6860C}"/>
              </a:ext>
            </a:extLst>
          </p:cNvPr>
          <p:cNvGrpSpPr/>
          <p:nvPr/>
        </p:nvGrpSpPr>
        <p:grpSpPr>
          <a:xfrm rot="5400000">
            <a:off x="6937435" y="3820882"/>
            <a:ext cx="2278318" cy="122954"/>
            <a:chOff x="3743890" y="279399"/>
            <a:chExt cx="3037757" cy="163938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68451DFC-5529-4665-8411-7B5BFF6B9254}"/>
                </a:ext>
              </a:extLst>
            </p:cNvPr>
            <p:cNvGrpSpPr/>
            <p:nvPr/>
          </p:nvGrpSpPr>
          <p:grpSpPr>
            <a:xfrm rot="16200000">
              <a:off x="4100528" y="-77239"/>
              <a:ext cx="157328" cy="870603"/>
              <a:chOff x="2321768" y="1497926"/>
              <a:chExt cx="157328" cy="870603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61C14E94-2C2B-4465-BB2C-5B59C1128508}"/>
                  </a:ext>
                </a:extLst>
              </p:cNvPr>
              <p:cNvSpPr/>
              <p:nvPr/>
            </p:nvSpPr>
            <p:spPr>
              <a:xfrm>
                <a:off x="2321768" y="222031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E0EC6C50-FD96-4AAE-8139-B358752CC238}"/>
                  </a:ext>
                </a:extLst>
              </p:cNvPr>
              <p:cNvSpPr/>
              <p:nvPr/>
            </p:nvSpPr>
            <p:spPr>
              <a:xfrm>
                <a:off x="2321768" y="197951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A46A0B0C-1237-4281-AAB7-7FDC69CC8B02}"/>
                  </a:ext>
                </a:extLst>
              </p:cNvPr>
              <p:cNvSpPr/>
              <p:nvPr/>
            </p:nvSpPr>
            <p:spPr>
              <a:xfrm>
                <a:off x="2321768" y="173872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DD3BB5BA-E75F-4278-9006-7607A217240E}"/>
                  </a:ext>
                </a:extLst>
              </p:cNvPr>
              <p:cNvSpPr/>
              <p:nvPr/>
            </p:nvSpPr>
            <p:spPr>
              <a:xfrm>
                <a:off x="2321768" y="149792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98A88B54-EFC0-4657-8F6D-EA208C6C3E4E}"/>
                </a:ext>
              </a:extLst>
            </p:cNvPr>
            <p:cNvGrpSpPr/>
            <p:nvPr/>
          </p:nvGrpSpPr>
          <p:grpSpPr>
            <a:xfrm rot="16200000">
              <a:off x="5665694" y="-672616"/>
              <a:ext cx="157328" cy="2074578"/>
              <a:chOff x="2321768" y="293951"/>
              <a:chExt cx="157328" cy="2074578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DD8B36AF-DE59-43ED-A798-6737B50A2780}"/>
                  </a:ext>
                </a:extLst>
              </p:cNvPr>
              <p:cNvSpPr/>
              <p:nvPr/>
            </p:nvSpPr>
            <p:spPr>
              <a:xfrm>
                <a:off x="2321768" y="222031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BF8C8EE-A829-43C9-A110-70C13CF0B656}"/>
                  </a:ext>
                </a:extLst>
              </p:cNvPr>
              <p:cNvSpPr/>
              <p:nvPr/>
            </p:nvSpPr>
            <p:spPr>
              <a:xfrm>
                <a:off x="2321768" y="197951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F334E84B-ACC3-4DC1-8069-60845920C824}"/>
                  </a:ext>
                </a:extLst>
              </p:cNvPr>
              <p:cNvSpPr/>
              <p:nvPr/>
            </p:nvSpPr>
            <p:spPr>
              <a:xfrm>
                <a:off x="2321768" y="173872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09BBFBCA-1300-46E4-99DD-A232439B9A78}"/>
                  </a:ext>
                </a:extLst>
              </p:cNvPr>
              <p:cNvSpPr/>
              <p:nvPr/>
            </p:nvSpPr>
            <p:spPr>
              <a:xfrm>
                <a:off x="2321768" y="149792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8A890FB1-141E-456D-B287-13923137F0D7}"/>
                  </a:ext>
                </a:extLst>
              </p:cNvPr>
              <p:cNvSpPr/>
              <p:nvPr/>
            </p:nvSpPr>
            <p:spPr>
              <a:xfrm>
                <a:off x="2321768" y="125713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D6B65AF6-AD37-4344-8DE6-D2ACD3F5A9B3}"/>
                  </a:ext>
                </a:extLst>
              </p:cNvPr>
              <p:cNvSpPr/>
              <p:nvPr/>
            </p:nvSpPr>
            <p:spPr>
              <a:xfrm>
                <a:off x="2321768" y="101633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63CE389-944E-4EB2-9866-B1E5BFB79082}"/>
                  </a:ext>
                </a:extLst>
              </p:cNvPr>
              <p:cNvSpPr/>
              <p:nvPr/>
            </p:nvSpPr>
            <p:spPr>
              <a:xfrm>
                <a:off x="2321768" y="77554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764FC6B1-80A9-46FE-B4E4-FCBF1D11D575}"/>
                  </a:ext>
                </a:extLst>
              </p:cNvPr>
              <p:cNvSpPr/>
              <p:nvPr/>
            </p:nvSpPr>
            <p:spPr>
              <a:xfrm>
                <a:off x="2321768" y="534746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D737A420-BBD3-4200-BD8A-8D49D10A8CE7}"/>
                  </a:ext>
                </a:extLst>
              </p:cNvPr>
              <p:cNvSpPr/>
              <p:nvPr/>
            </p:nvSpPr>
            <p:spPr>
              <a:xfrm>
                <a:off x="2321768" y="293951"/>
                <a:ext cx="157328" cy="148218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35">
                  <a:defRPr/>
                </a:pPr>
                <a:endParaRPr lang="en-US" sz="1350" kern="0">
                  <a:solidFill>
                    <a:prstClr val="white"/>
                  </a:solidFill>
                  <a:latin typeface="#9Slide05 Kathya" panose="02000000000000000000" pitchFamily="2" charset="0"/>
                </a:endParaRPr>
              </a:p>
            </p:txBody>
          </p:sp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03D150B0-7E8F-437C-B02D-A2A4F87B6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1999">
            <a:off x="4473481" y="3211284"/>
            <a:ext cx="174464" cy="185728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95B18560-89CD-4CE6-A64D-2C5DBF85B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49998" y="1829642"/>
            <a:ext cx="1976653" cy="3453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60699F8C-B922-4BA1-852E-559674A0B238}"/>
              </a:ext>
            </a:extLst>
          </p:cNvPr>
          <p:cNvSpPr txBox="1"/>
          <p:nvPr/>
        </p:nvSpPr>
        <p:spPr>
          <a:xfrm>
            <a:off x="2779713" y="8117238"/>
            <a:ext cx="5086350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35">
              <a:defRPr/>
            </a:pPr>
            <a:r>
              <a:rPr lang="en-US" sz="1350" dirty="0">
                <a:ln w="0"/>
                <a:solidFill>
                  <a:prstClr val="black">
                    <a:lumMod val="50000"/>
                    <a:lumOff val="50000"/>
                  </a:prstClr>
                </a:solidFill>
                <a:latin typeface="#9Slide05 Kathya" panose="02000000000000000000" pitchFamily="2" charset="0"/>
              </a:rPr>
              <a:t>quynh_trang17</a:t>
            </a:r>
            <a:endParaRPr lang="en-US" sz="1350" dirty="0">
              <a:solidFill>
                <a:srgbClr val="FF0000"/>
              </a:solidFill>
              <a:latin typeface="#9Slide05 Kathya" panose="02000000000000000000" pitchFamily="2" charset="0"/>
            </a:endParaRPr>
          </a:p>
        </p:txBody>
      </p:sp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1FF4EC7F-4617-29C9-65CD-8BF947290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35" y="732270"/>
            <a:ext cx="6281691" cy="1164569"/>
          </a:xfrm>
          <a:prstGeom prst="rect">
            <a:avLst/>
          </a:prstGeom>
        </p:spPr>
      </p:pic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9FE5E276-FDC4-4045-8ADB-E53017CB668D}"/>
              </a:ext>
            </a:extLst>
          </p:cNvPr>
          <p:cNvSpPr txBox="1">
            <a:spLocks/>
          </p:cNvSpPr>
          <p:nvPr/>
        </p:nvSpPr>
        <p:spPr>
          <a:xfrm>
            <a:off x="2272434" y="2248973"/>
            <a:ext cx="5565771" cy="2480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 nhà kể lại câu chuyện cho bố mẹ/người thân.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Lần sau, thử đọc một truyện cổ tích khác.</a:t>
            </a:r>
          </a:p>
        </p:txBody>
      </p:sp>
    </p:spTree>
    <p:extLst>
      <p:ext uri="{BB962C8B-B14F-4D97-AF65-F5344CB8AC3E}">
        <p14:creationId xmlns:p14="http://schemas.microsoft.com/office/powerpoint/2010/main" val="1990454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5" name="Content Placeholder 4" descr="A cartoon of a child sitting on a book&#10;&#10;Description automatically generated">
            <a:extLst>
              <a:ext uri="{FF2B5EF4-FFF2-40B4-BE49-F238E27FC236}">
                <a16:creationId xmlns:a16="http://schemas.microsoft.com/office/drawing/2014/main" id="{E8CCAB9E-8D46-3677-78FD-960C15547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>
            <a:off x="15" y="858211"/>
            <a:ext cx="9143985" cy="51425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F7D12EA-87EE-4906-24DA-654B0315CAC0}"/>
              </a:ext>
            </a:extLst>
          </p:cNvPr>
          <p:cNvGrpSpPr/>
          <p:nvPr/>
        </p:nvGrpSpPr>
        <p:grpSpPr>
          <a:xfrm>
            <a:off x="2132870" y="1401711"/>
            <a:ext cx="4490333" cy="3489366"/>
            <a:chOff x="5397342" y="-2556748"/>
            <a:chExt cx="5987110" cy="46524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37CA277-7758-F27C-9CEF-FCB240A3FC16}"/>
                </a:ext>
              </a:extLst>
            </p:cNvPr>
            <p:cNvSpPr txBox="1"/>
            <p:nvPr/>
          </p:nvSpPr>
          <p:spPr>
            <a:xfrm>
              <a:off x="5914578" y="495300"/>
              <a:ext cx="5469874" cy="1600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7200" kern="0" dirty="0">
                  <a:ln w="5143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Gretoon" panose="02040603050506020204" pitchFamily="18" charset="0"/>
                </a:rPr>
                <a:t>TẠM BIỆT!</a:t>
              </a:r>
              <a:endParaRPr lang="vi-VN" sz="7200" kern="0" dirty="0">
                <a:ln w="5143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03B7FE6-0CAD-EE43-2179-97EBBEB86031}"/>
                </a:ext>
              </a:extLst>
            </p:cNvPr>
            <p:cNvSpPr txBox="1"/>
            <p:nvPr/>
          </p:nvSpPr>
          <p:spPr>
            <a:xfrm>
              <a:off x="5397342" y="-2556748"/>
              <a:ext cx="5469874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7200" kern="0" dirty="0">
                  <a:ln w="31750">
                    <a:solidFill>
                      <a:prstClr val="black"/>
                    </a:solidFill>
                  </a:ln>
                  <a:solidFill>
                    <a:srgbClr val="FF99C8"/>
                  </a:solidFill>
                  <a:latin typeface="SVN-Gretoon" panose="02040603050506020204" pitchFamily="18" charset="0"/>
                </a:rPr>
                <a:t>T</a:t>
              </a:r>
              <a:r>
                <a:rPr lang="en-US" sz="7200" kern="0" dirty="0">
                  <a:ln w="31750">
                    <a:solidFill>
                      <a:prstClr val="black"/>
                    </a:solidFill>
                  </a:ln>
                  <a:solidFill>
                    <a:srgbClr val="FCF6BD"/>
                  </a:solidFill>
                  <a:latin typeface="SVN-Gretoon" panose="02040603050506020204" pitchFamily="18" charset="0"/>
                </a:rPr>
                <a:t>Ạ</a:t>
              </a:r>
              <a:r>
                <a:rPr lang="en-US" sz="7200" kern="0" dirty="0">
                  <a:ln w="31750">
                    <a:solidFill>
                      <a:prstClr val="black"/>
                    </a:solidFill>
                  </a:ln>
                  <a:solidFill>
                    <a:srgbClr val="D0F4DE"/>
                  </a:solidFill>
                  <a:latin typeface="SVN-Gretoon" panose="02040603050506020204" pitchFamily="18" charset="0"/>
                </a:rPr>
                <a:t>M</a:t>
              </a:r>
              <a:r>
                <a:rPr lang="en-US" sz="7200" kern="0" dirty="0">
                  <a:ln w="31750">
                    <a:solidFill>
                      <a:prstClr val="black"/>
                    </a:solidFill>
                  </a:ln>
                  <a:solidFill>
                    <a:srgbClr val="FF99C8"/>
                  </a:solidFill>
                  <a:latin typeface="SVN-Gretoon" panose="02040603050506020204" pitchFamily="18" charset="0"/>
                </a:rPr>
                <a:t> </a:t>
              </a:r>
              <a:r>
                <a:rPr lang="en-US" sz="7200" kern="0" dirty="0">
                  <a:ln w="31750">
                    <a:solidFill>
                      <a:prstClr val="black"/>
                    </a:solidFill>
                  </a:ln>
                  <a:solidFill>
                    <a:srgbClr val="A9DEF9"/>
                  </a:solidFill>
                  <a:latin typeface="SVN-Gretoon" panose="02040603050506020204" pitchFamily="18" charset="0"/>
                </a:rPr>
                <a:t>B</a:t>
              </a:r>
              <a:r>
                <a:rPr lang="en-US" sz="7200" kern="0" dirty="0">
                  <a:ln w="31750">
                    <a:solidFill>
                      <a:prstClr val="black"/>
                    </a:solidFill>
                  </a:ln>
                  <a:solidFill>
                    <a:srgbClr val="E4C1F9"/>
                  </a:solidFill>
                  <a:latin typeface="SVN-Gretoon" panose="02040603050506020204" pitchFamily="18" charset="0"/>
                </a:rPr>
                <a:t>I</a:t>
              </a:r>
              <a:r>
                <a:rPr lang="en-US" sz="7200" kern="0" dirty="0">
                  <a:ln w="31750">
                    <a:solidFill>
                      <a:prstClr val="black"/>
                    </a:solidFill>
                  </a:ln>
                  <a:solidFill>
                    <a:srgbClr val="FADAE9"/>
                  </a:solidFill>
                  <a:latin typeface="SVN-Gretoon" panose="02040603050506020204" pitchFamily="18" charset="0"/>
                </a:rPr>
                <a:t>Ệ</a:t>
              </a:r>
              <a:r>
                <a:rPr lang="en-US" sz="7200" kern="0" dirty="0">
                  <a:ln w="31750">
                    <a:solidFill>
                      <a:prstClr val="black"/>
                    </a:solidFill>
                  </a:ln>
                  <a:solidFill>
                    <a:srgbClr val="B5EAD7"/>
                  </a:solidFill>
                  <a:latin typeface="SVN-Gretoon" panose="02040603050506020204" pitchFamily="18" charset="0"/>
                </a:rPr>
                <a:t>T</a:t>
              </a:r>
              <a:r>
                <a:rPr lang="en-US" sz="7200" kern="0" dirty="0">
                  <a:ln w="31750">
                    <a:solidFill>
                      <a:prstClr val="black"/>
                    </a:solidFill>
                  </a:ln>
                  <a:solidFill>
                    <a:srgbClr val="FF99C8"/>
                  </a:solidFill>
                  <a:latin typeface="SVN-Gretoon" panose="02040603050506020204" pitchFamily="18" charset="0"/>
                </a:rPr>
                <a:t>!</a:t>
              </a:r>
              <a:endParaRPr lang="vi-VN" sz="7200" kern="0" dirty="0">
                <a:ln w="31750">
                  <a:solidFill>
                    <a:prstClr val="black"/>
                  </a:solidFill>
                </a:ln>
                <a:solidFill>
                  <a:srgbClr val="80FFDB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0B38519-95A0-96D0-AF4D-900BA7B0F3DB}"/>
              </a:ext>
            </a:extLst>
          </p:cNvPr>
          <p:cNvSpPr/>
          <p:nvPr/>
        </p:nvSpPr>
        <p:spPr>
          <a:xfrm>
            <a:off x="542928" y="2771291"/>
            <a:ext cx="8229599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05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masis MT Pro Black" panose="02040A04050005020304" pitchFamily="18" charset="0"/>
              </a:rPr>
              <a:t>CHÚC</a:t>
            </a:r>
            <a:r>
              <a:rPr lang="en-US" sz="405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masis MT Pro Black" panose="02040A04050005020304" pitchFamily="18" charset="0"/>
              </a:rPr>
              <a:t> </a:t>
            </a:r>
            <a:r>
              <a:rPr lang="en-US" sz="405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masis MT Pro Black" panose="02040A04050005020304" pitchFamily="18" charset="0"/>
              </a:rPr>
              <a:t>CÁC</a:t>
            </a:r>
            <a:r>
              <a:rPr lang="en-US" sz="405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masis MT Pro Black" panose="02040A04050005020304" pitchFamily="18" charset="0"/>
              </a:rPr>
              <a:t> EM </a:t>
            </a:r>
            <a:r>
              <a:rPr lang="en-US" sz="405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masis MT Pro Black" panose="02040A04050005020304" pitchFamily="18" charset="0"/>
              </a:rPr>
              <a:t>CHĂM</a:t>
            </a:r>
            <a:r>
              <a:rPr lang="en-US" sz="405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masis MT Pro Black" panose="02040A04050005020304" pitchFamily="18" charset="0"/>
              </a:rPr>
              <a:t> </a:t>
            </a:r>
            <a:r>
              <a:rPr lang="en-US" sz="405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masis MT Pro Black" panose="02040A04050005020304" pitchFamily="18" charset="0"/>
              </a:rPr>
              <a:t>NGOAN</a:t>
            </a:r>
            <a:r>
              <a:rPr lang="en-US" sz="405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masis MT Pro Black" panose="02040A04050005020304" pitchFamily="18" charset="0"/>
              </a:rPr>
              <a:t>, </a:t>
            </a:r>
            <a:r>
              <a:rPr lang="en-US" sz="405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masis MT Pro Black" panose="02040A04050005020304" pitchFamily="18" charset="0"/>
              </a:rPr>
              <a:t>HỌC</a:t>
            </a:r>
            <a:r>
              <a:rPr lang="en-US" sz="405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masis MT Pro Black" panose="02040A04050005020304" pitchFamily="18" charset="0"/>
              </a:rPr>
              <a:t> </a:t>
            </a:r>
            <a:r>
              <a:rPr lang="en-US" sz="405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masis MT Pro Black" panose="02040A04050005020304" pitchFamily="18" charset="0"/>
              </a:rPr>
              <a:t>GIỎI</a:t>
            </a:r>
            <a:endParaRPr lang="en-US" sz="405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613" y="808062"/>
            <a:ext cx="7772400" cy="1470025"/>
          </a:xfrm>
        </p:spPr>
        <p:txBody>
          <a:bodyPr>
            <a:normAutofit/>
          </a:bodyPr>
          <a:lstStyle/>
          <a:p>
            <a:r>
              <a:rPr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ĐỌC THƯ VIỆN - HOẠT ĐỘNG ĐỌC CÁ NHÂN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7314"/>
            <a:ext cx="6400800" cy="1752600"/>
          </a:xfrm>
        </p:spPr>
        <p:txBody>
          <a:bodyPr>
            <a:normAutofit/>
            <a:scene3d>
              <a:camera prst="perspectiveLeft"/>
              <a:lightRig rig="threePt" dir="t"/>
            </a:scene3d>
          </a:bodyPr>
          <a:lstStyle/>
          <a:p>
            <a:r>
              <a:rPr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Chủ</a:t>
            </a:r>
            <a:r>
              <a:rPr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đề</a:t>
            </a:r>
            <a:r>
              <a:rPr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  <a:r>
              <a:rPr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Truyện</a:t>
            </a:r>
            <a:r>
              <a:rPr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cổ</a:t>
            </a:r>
            <a:r>
              <a:rPr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tích</a:t>
            </a:r>
            <a:endParaRPr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Lớp</a:t>
            </a:r>
            <a:r>
              <a:rPr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a child sitting on a book&#10;&#10;Description automatically generated">
            <a:extLst>
              <a:ext uri="{FF2B5EF4-FFF2-40B4-BE49-F238E27FC236}">
                <a16:creationId xmlns:a16="http://schemas.microsoft.com/office/drawing/2014/main" id="{E8CCAB9E-8D46-3677-78FD-960C15547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>
            <a:off x="90070" y="2439694"/>
            <a:ext cx="9143985" cy="5142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7EDD13-EDCB-AD2D-E6A4-902B695B4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32" y="857250"/>
            <a:ext cx="7001314" cy="1980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3EE3C7-4E02-AC24-F689-E1E48A52A4A3}"/>
              </a:ext>
            </a:extLst>
          </p:cNvPr>
          <p:cNvSpPr txBox="1"/>
          <p:nvPr/>
        </p:nvSpPr>
        <p:spPr>
          <a:xfrm>
            <a:off x="421766" y="2655912"/>
            <a:ext cx="472677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2693A"/>
                </a:solidFill>
                <a:effectLst/>
                <a:uLnTx/>
                <a:uFillTx/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Nhìn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2693A"/>
                </a:solidFill>
                <a:effectLst/>
                <a:uLnTx/>
                <a:uFillTx/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2693A"/>
                </a:solidFill>
                <a:effectLst/>
                <a:uLnTx/>
                <a:uFillTx/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tranh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2693A"/>
                </a:solidFill>
                <a:effectLst/>
                <a:uLnTx/>
                <a:uFillTx/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2693A"/>
                </a:solidFill>
                <a:effectLst/>
                <a:uLnTx/>
                <a:uFillTx/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đoán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2693A"/>
                </a:solidFill>
                <a:effectLst/>
                <a:uLnTx/>
                <a:uFillTx/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2693A"/>
                </a:solidFill>
                <a:effectLst/>
                <a:uLnTx/>
                <a:uFillTx/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tên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2693A"/>
                </a:solidFill>
                <a:effectLst/>
                <a:uLnTx/>
                <a:uFillTx/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2693A"/>
                </a:solidFill>
                <a:effectLst/>
                <a:uLnTx/>
                <a:uFillTx/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câu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2693A"/>
                </a:solidFill>
                <a:effectLst/>
                <a:uLnTx/>
                <a:uFillTx/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2693A"/>
                </a:solidFill>
                <a:effectLst/>
                <a:uLnTx/>
                <a:uFillTx/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chuyện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2693A"/>
                </a:solidFill>
                <a:effectLst/>
                <a:uLnTx/>
                <a:uFillTx/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2693A"/>
                </a:solidFill>
                <a:effectLst/>
                <a:uLnTx/>
                <a:uFillTx/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và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2693A"/>
                </a:solidFill>
                <a:effectLst/>
                <a:uLnTx/>
                <a:uFillTx/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2693A"/>
                </a:solidFill>
                <a:effectLst/>
                <a:uLnTx/>
                <a:uFillTx/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nhân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2693A"/>
                </a:solidFill>
                <a:effectLst/>
                <a:uLnTx/>
                <a:uFillTx/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2693A"/>
                </a:solidFill>
                <a:effectLst/>
                <a:uLnTx/>
                <a:uFillTx/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vật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F2693A"/>
              </a:solidFill>
              <a:effectLst/>
              <a:uLnTx/>
              <a:uFillTx/>
              <a:latin typeface="AGOldFace-Outline" panose="02020500000000000000" pitchFamily="18" charset="0"/>
              <a:ea typeface="AGOldFace-Outline" panose="02020500000000000000" pitchFamily="18" charset="0"/>
              <a:cs typeface="AGOldFace-Outline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AEFAC8-DC6B-4E42-BDD7-DF9ED13B9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06" y="3564240"/>
            <a:ext cx="3436376" cy="2352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E6422E-48B1-4B7E-8141-6FA417DD0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97" y="3564240"/>
            <a:ext cx="4251953" cy="2352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CEE6BE-A44C-454E-B6D4-532785F83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387" y="656443"/>
            <a:ext cx="3658394" cy="2352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BEB565-B305-4286-A4B7-8DC04551664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7" y="656443"/>
            <a:ext cx="4251953" cy="21148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E62756-B5BE-4A63-B86B-1AEB87C80376}"/>
              </a:ext>
            </a:extLst>
          </p:cNvPr>
          <p:cNvSpPr txBox="1"/>
          <p:nvPr/>
        </p:nvSpPr>
        <p:spPr>
          <a:xfrm>
            <a:off x="1097280" y="2983121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ALIBABA VÀ 40 TÊN CƯỚP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06475-A0B5-404A-BB17-90E6F8490C18}"/>
              </a:ext>
            </a:extLst>
          </p:cNvPr>
          <p:cNvSpPr txBox="1"/>
          <p:nvPr/>
        </p:nvSpPr>
        <p:spPr>
          <a:xfrm>
            <a:off x="6280299" y="3008670"/>
            <a:ext cx="176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CÓC KIỆN TRỜI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FCF231-2022-4F06-915F-3F863DC0AB84}"/>
              </a:ext>
            </a:extLst>
          </p:cNvPr>
          <p:cNvSpPr txBox="1"/>
          <p:nvPr/>
        </p:nvSpPr>
        <p:spPr>
          <a:xfrm>
            <a:off x="1320512" y="6083755"/>
            <a:ext cx="244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CÔ BÉ BÁN DIÊM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06061A-50CB-45B8-B71A-63DA9C14A815}"/>
              </a:ext>
            </a:extLst>
          </p:cNvPr>
          <p:cNvSpPr txBox="1"/>
          <p:nvPr/>
        </p:nvSpPr>
        <p:spPr>
          <a:xfrm>
            <a:off x="5909168" y="6125958"/>
            <a:ext cx="244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TẤM CÁM</a:t>
            </a:r>
          </a:p>
        </p:txBody>
      </p:sp>
    </p:spTree>
    <p:extLst>
      <p:ext uri="{BB962C8B-B14F-4D97-AF65-F5344CB8AC3E}">
        <p14:creationId xmlns:p14="http://schemas.microsoft.com/office/powerpoint/2010/main" val="218967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 descr="Top 10 truyền thuyết Việt Nam hay nhất, vô cùng ý nghĩa">
            <a:extLst>
              <a:ext uri="{FF2B5EF4-FFF2-40B4-BE49-F238E27FC236}">
                <a16:creationId xmlns:a16="http://schemas.microsoft.com/office/drawing/2014/main" id="{2D502456-9642-446E-957B-2BC1F6D48B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68" y="372397"/>
            <a:ext cx="3596763" cy="2075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919CA-EFB3-44D1-AB72-C3063D6176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71" y="372397"/>
            <a:ext cx="4010985" cy="2075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10FAFB-6F55-4041-9CA9-E1DA80FEADC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68" y="3391053"/>
            <a:ext cx="3596763" cy="236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96660E-2838-4EFF-AB4B-A45EA759959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70" y="3429000"/>
            <a:ext cx="4010985" cy="23228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93244B-B9D0-412E-8EAD-E859C1033C5A}"/>
              </a:ext>
            </a:extLst>
          </p:cNvPr>
          <p:cNvSpPr txBox="1"/>
          <p:nvPr/>
        </p:nvSpPr>
        <p:spPr>
          <a:xfrm>
            <a:off x="1153551" y="2610544"/>
            <a:ext cx="2574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SỰ TÍCH BÁNH CHƯNG BÁNH GIẦY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FC3AC4-5E9F-49E7-8B4E-036C39D7E4D1}"/>
              </a:ext>
            </a:extLst>
          </p:cNvPr>
          <p:cNvSpPr txBox="1"/>
          <p:nvPr/>
        </p:nvSpPr>
        <p:spPr>
          <a:xfrm>
            <a:off x="5261317" y="2771335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SỰ TÍCH QUẢ DƯA HẤU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39EC34-FF18-40ED-9A13-2D08AABD39CB}"/>
              </a:ext>
            </a:extLst>
          </p:cNvPr>
          <p:cNvSpPr txBox="1"/>
          <p:nvPr/>
        </p:nvSpPr>
        <p:spPr>
          <a:xfrm>
            <a:off x="1153551" y="60007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SỌ DỪA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8DB4BB-ADB3-49F8-B21E-207AE6B30995}"/>
              </a:ext>
            </a:extLst>
          </p:cNvPr>
          <p:cNvSpPr txBox="1"/>
          <p:nvPr/>
        </p:nvSpPr>
        <p:spPr>
          <a:xfrm>
            <a:off x="5458265" y="6040204"/>
            <a:ext cx="253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SỰ TÍCH TRẦU CAU</a:t>
            </a:r>
          </a:p>
        </p:txBody>
      </p:sp>
    </p:spTree>
    <p:extLst>
      <p:ext uri="{BB962C8B-B14F-4D97-AF65-F5344CB8AC3E}">
        <p14:creationId xmlns:p14="http://schemas.microsoft.com/office/powerpoint/2010/main" val="173410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43413B0-BEC6-4286-BE05-61518FD9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348" y="1170202"/>
            <a:ext cx="5520023" cy="145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F0BE0F-13EF-4501-8AA7-2FAEFB059D39}"/>
              </a:ext>
            </a:extLst>
          </p:cNvPr>
          <p:cNvSpPr txBox="1"/>
          <p:nvPr/>
        </p:nvSpPr>
        <p:spPr>
          <a:xfrm>
            <a:off x="2382144" y="1519841"/>
            <a:ext cx="448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1478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MỤC TIÊU BÀI HỌC</a:t>
            </a:r>
            <a:endParaRPr lang="vi-VN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2C0D81-0D75-4FBD-8233-BED30654A330}"/>
              </a:ext>
            </a:extLst>
          </p:cNvPr>
          <p:cNvSpPr/>
          <p:nvPr/>
        </p:nvSpPr>
        <p:spPr>
          <a:xfrm>
            <a:off x="775855" y="2868872"/>
            <a:ext cx="7938654" cy="923330"/>
          </a:xfrm>
          <a:prstGeom prst="rect">
            <a:avLst/>
          </a:prstGeom>
          <a:ln w="38100">
            <a:noFill/>
          </a:ln>
        </p:spPr>
        <p:txBody>
          <a:bodyPr wrap="square" anchor="ctr">
            <a:spAutoFit/>
          </a:bodyPr>
          <a:lstStyle/>
          <a:p>
            <a:pPr defTabSz="685800"/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DEEF96-4D96-4DAC-B1BE-8133F59B86DC}"/>
              </a:ext>
            </a:extLst>
          </p:cNvPr>
          <p:cNvSpPr/>
          <p:nvPr/>
        </p:nvSpPr>
        <p:spPr>
          <a:xfrm>
            <a:off x="775855" y="3923361"/>
            <a:ext cx="7675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2.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Bước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dầu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biết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vận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dụng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những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điều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đã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học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để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giới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thiệu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một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nhân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vật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văn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học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.</a:t>
            </a:r>
            <a:endParaRPr lang="en-US" sz="2700" b="1" dirty="0">
              <a:solidFill>
                <a:srgbClr val="0000FF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3967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ABB96-10FD-4DAA-B350-999BCA550170}"/>
              </a:ext>
            </a:extLst>
          </p:cNvPr>
          <p:cNvSpPr txBox="1">
            <a:spLocks/>
          </p:cNvSpPr>
          <p:nvPr/>
        </p:nvSpPr>
        <p:spPr>
          <a:xfrm>
            <a:off x="1610750" y="2969494"/>
            <a:ext cx="6344529" cy="125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Trước khi đọc: Chọn sách (5 phút)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Học sinh chọn sách yêu thích.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l="75071"/>
          <a:stretch/>
        </p:blipFill>
        <p:spPr>
          <a:xfrm rot="10800000">
            <a:off x="6864566" y="857250"/>
            <a:ext cx="227943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9708" y="942243"/>
            <a:ext cx="1077258" cy="99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016537">
            <a:off x="7700805" y="2132348"/>
            <a:ext cx="950765" cy="8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1427368" y="4482632"/>
            <a:ext cx="778043" cy="71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8783462">
            <a:off x="906221" y="3865044"/>
            <a:ext cx="522830" cy="478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46735" y="4482632"/>
            <a:ext cx="3657600" cy="157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4278357">
            <a:off x="6976599" y="3750658"/>
            <a:ext cx="1942214" cy="169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4197219">
            <a:off x="161451" y="1169101"/>
            <a:ext cx="1948070" cy="169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916E2C4-B179-442C-B207-7CFA9D157C12}"/>
              </a:ext>
            </a:extLst>
          </p:cNvPr>
          <p:cNvSpPr txBox="1">
            <a:spLocks/>
          </p:cNvSpPr>
          <p:nvPr/>
        </p:nvSpPr>
        <p:spPr>
          <a:xfrm>
            <a:off x="1911169" y="916839"/>
            <a:ext cx="4905826" cy="11703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lang="vi-VN" sz="38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Là những câu chuyện dân gian truyền miệng qua nhiều thế hệ.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9F4DB2-97FB-4739-A239-10A01E720C95}"/>
              </a:ext>
            </a:extLst>
          </p:cNvPr>
          <p:cNvSpPr txBox="1"/>
          <p:nvPr/>
        </p:nvSpPr>
        <p:spPr>
          <a:xfrm>
            <a:off x="2222245" y="2022954"/>
            <a:ext cx="53172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Chứa bài học ý nghĩa về đạo đức, nhân quả, lòng nhân ái.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5B068D-7279-4E23-BFC1-47E1939A5DF4}"/>
              </a:ext>
            </a:extLst>
          </p:cNvPr>
          <p:cNvSpPr txBox="1"/>
          <p:nvPr/>
        </p:nvSpPr>
        <p:spPr>
          <a:xfrm>
            <a:off x="1964908" y="3628600"/>
            <a:ext cx="5110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vi-VN" sz="2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Nhân vật thường có phép màu, sự biến đổi kỳ diệu.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B4AB5-A6BB-A5CE-8558-646B9C95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4" descr="A cartoon of a child sitting on a book&#10;&#10;Description automatically generated">
            <a:extLst>
              <a:ext uri="{FF2B5EF4-FFF2-40B4-BE49-F238E27FC236}">
                <a16:creationId xmlns:a16="http://schemas.microsoft.com/office/drawing/2014/main" id="{7F511699-E63A-97BE-E12B-EB88D1B6A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r="1" b="1"/>
          <a:stretch/>
        </p:blipFill>
        <p:spPr>
          <a:xfrm>
            <a:off x="15" y="858211"/>
            <a:ext cx="9143985" cy="514253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F19E137-8972-CE07-4671-567D8094EC16}"/>
              </a:ext>
            </a:extLst>
          </p:cNvPr>
          <p:cNvGrpSpPr/>
          <p:nvPr/>
        </p:nvGrpSpPr>
        <p:grpSpPr>
          <a:xfrm>
            <a:off x="709803" y="798226"/>
            <a:ext cx="4334256" cy="3398139"/>
            <a:chOff x="740664" y="813816"/>
            <a:chExt cx="5769864" cy="4997196"/>
          </a:xfrm>
        </p:grpSpPr>
        <p:sp>
          <p:nvSpPr>
            <p:cNvPr id="8" name="Rectangle: Single Corner Rounded 7">
              <a:extLst>
                <a:ext uri="{FF2B5EF4-FFF2-40B4-BE49-F238E27FC236}">
                  <a16:creationId xmlns:a16="http://schemas.microsoft.com/office/drawing/2014/main" id="{ACC671E3-7E59-9F97-7DA7-DA95F86BC215}"/>
                </a:ext>
              </a:extLst>
            </p:cNvPr>
            <p:cNvSpPr/>
            <p:nvPr/>
          </p:nvSpPr>
          <p:spPr>
            <a:xfrm>
              <a:off x="740664" y="813816"/>
              <a:ext cx="5769864" cy="4764024"/>
            </a:xfrm>
            <a:prstGeom prst="round1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vi-VN" sz="135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: Single Corner Rounded 8">
              <a:extLst>
                <a:ext uri="{FF2B5EF4-FFF2-40B4-BE49-F238E27FC236}">
                  <a16:creationId xmlns:a16="http://schemas.microsoft.com/office/drawing/2014/main" id="{4C36A1AD-81A6-A247-B92F-9F3737C94027}"/>
                </a:ext>
              </a:extLst>
            </p:cNvPr>
            <p:cNvSpPr/>
            <p:nvPr/>
          </p:nvSpPr>
          <p:spPr>
            <a:xfrm rot="370637">
              <a:off x="740664" y="1046988"/>
              <a:ext cx="5769864" cy="4764024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vi-VN" sz="135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E30E29C-6D30-7151-A7A4-8FF680B51C66}"/>
              </a:ext>
            </a:extLst>
          </p:cNvPr>
          <p:cNvSpPr txBox="1"/>
          <p:nvPr/>
        </p:nvSpPr>
        <p:spPr>
          <a:xfrm>
            <a:off x="709803" y="1389144"/>
            <a:ext cx="41148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4050" b="1" dirty="0">
                <a:solidFill>
                  <a:srgbClr val="DE2A3A"/>
                </a:solidFill>
                <a:latin typeface="#9Slide03 Duepuntozero" panose="02000507000000020004" pitchFamily="2" charset="-93"/>
              </a:rPr>
              <a:t>HOẠT ĐỘNG ĐỌC CÁ NHÂN</a:t>
            </a:r>
            <a:endParaRPr lang="vi-VN" sz="4050" b="1" dirty="0">
              <a:solidFill>
                <a:srgbClr val="DE2A3A"/>
              </a:solidFill>
              <a:latin typeface="#9Slide03 Duepuntozero" panose="02000507000000020004" pitchFamily="2" charset="-93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2430F83-3A4C-4311-ACA9-D06159128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4291865"/>
            <a:ext cx="8205788" cy="124510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4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endParaRPr lang="en-US" sz="3200" b="1" i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7000" b="1" dirty="0">
                <a:ln/>
                <a:solidFill>
                  <a:schemeClr val="accent3"/>
                </a:solidFill>
                <a:latin typeface="Calibri"/>
              </a:rPr>
              <a:t>Câu </a:t>
            </a:r>
            <a:r>
              <a:rPr lang="en-US" sz="7000" b="1" dirty="0" err="1">
                <a:ln/>
                <a:solidFill>
                  <a:schemeClr val="accent3"/>
                </a:solidFill>
                <a:latin typeface="Calibri"/>
              </a:rPr>
              <a:t>chuyện</a:t>
            </a:r>
            <a:r>
              <a:rPr lang="en-US" sz="7000" b="1" dirty="0">
                <a:ln/>
                <a:solidFill>
                  <a:schemeClr val="accent3"/>
                </a:solidFill>
                <a:latin typeface="Calibri"/>
              </a:rPr>
              <a:t> </a:t>
            </a:r>
            <a:r>
              <a:rPr lang="en-US" sz="7000" b="1" dirty="0" err="1">
                <a:ln/>
                <a:solidFill>
                  <a:schemeClr val="accent3"/>
                </a:solidFill>
                <a:latin typeface="Calibri"/>
              </a:rPr>
              <a:t>có</a:t>
            </a:r>
            <a:r>
              <a:rPr lang="en-US" sz="7000" b="1" dirty="0">
                <a:ln/>
                <a:solidFill>
                  <a:schemeClr val="accent3"/>
                </a:solidFill>
                <a:latin typeface="Calibri"/>
              </a:rPr>
              <a:t> </a:t>
            </a:r>
            <a:r>
              <a:rPr lang="en-US" sz="7000" b="1" dirty="0" err="1">
                <a:ln/>
                <a:solidFill>
                  <a:schemeClr val="accent3"/>
                </a:solidFill>
                <a:latin typeface="Calibri"/>
              </a:rPr>
              <a:t>những</a:t>
            </a:r>
            <a:r>
              <a:rPr lang="en-US" sz="7000" b="1" dirty="0">
                <a:ln/>
                <a:solidFill>
                  <a:schemeClr val="accent3"/>
                </a:solidFill>
                <a:latin typeface="Calibri"/>
              </a:rPr>
              <a:t> </a:t>
            </a:r>
            <a:r>
              <a:rPr lang="en-US" sz="7000" b="1" dirty="0" err="1">
                <a:ln/>
                <a:solidFill>
                  <a:schemeClr val="accent3"/>
                </a:solidFill>
                <a:latin typeface="Calibri"/>
              </a:rPr>
              <a:t>nhân</a:t>
            </a:r>
            <a:r>
              <a:rPr lang="en-US" sz="7000" b="1" dirty="0">
                <a:ln/>
                <a:solidFill>
                  <a:schemeClr val="accent3"/>
                </a:solidFill>
                <a:latin typeface="Calibri"/>
              </a:rPr>
              <a:t> </a:t>
            </a:r>
            <a:r>
              <a:rPr lang="en-US" sz="7000" b="1" dirty="0" err="1">
                <a:ln/>
                <a:solidFill>
                  <a:schemeClr val="accent3"/>
                </a:solidFill>
                <a:latin typeface="Calibri"/>
              </a:rPr>
              <a:t>vật</a:t>
            </a:r>
            <a:r>
              <a:rPr lang="en-US" sz="7000" b="1" dirty="0">
                <a:ln/>
                <a:solidFill>
                  <a:schemeClr val="accent3"/>
                </a:solidFill>
                <a:latin typeface="Calibri"/>
              </a:rPr>
              <a:t> </a:t>
            </a:r>
            <a:r>
              <a:rPr lang="en-US" sz="7000" b="1" dirty="0" err="1">
                <a:ln/>
                <a:solidFill>
                  <a:schemeClr val="accent3"/>
                </a:solidFill>
                <a:latin typeface="Calibri"/>
              </a:rPr>
              <a:t>nào</a:t>
            </a:r>
            <a:r>
              <a:rPr lang="en-US" sz="7000" b="1" dirty="0">
                <a:ln/>
                <a:solidFill>
                  <a:schemeClr val="accent3"/>
                </a:solidFill>
                <a:latin typeface="Calibri"/>
              </a:rPr>
              <a:t>?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7000" b="1" dirty="0" err="1">
                <a:ln/>
                <a:solidFill>
                  <a:schemeClr val="accent3"/>
                </a:solidFill>
                <a:latin typeface="Calibri"/>
              </a:rPr>
              <a:t>Điều</a:t>
            </a:r>
            <a:r>
              <a:rPr lang="en-US" sz="7000" b="1" dirty="0">
                <a:ln/>
                <a:solidFill>
                  <a:schemeClr val="accent3"/>
                </a:solidFill>
                <a:latin typeface="Calibri"/>
              </a:rPr>
              <a:t> </a:t>
            </a:r>
            <a:r>
              <a:rPr lang="en-US" sz="7000" b="1" dirty="0" err="1">
                <a:ln/>
                <a:solidFill>
                  <a:schemeClr val="accent3"/>
                </a:solidFill>
                <a:latin typeface="Calibri"/>
              </a:rPr>
              <a:t>kỳ</a:t>
            </a:r>
            <a:r>
              <a:rPr lang="en-US" sz="7000" b="1" dirty="0">
                <a:ln/>
                <a:solidFill>
                  <a:schemeClr val="accent3"/>
                </a:solidFill>
                <a:latin typeface="Calibri"/>
              </a:rPr>
              <a:t> </a:t>
            </a:r>
            <a:r>
              <a:rPr lang="en-US" sz="7000" b="1" dirty="0" err="1">
                <a:ln/>
                <a:solidFill>
                  <a:schemeClr val="accent3"/>
                </a:solidFill>
                <a:latin typeface="Calibri"/>
              </a:rPr>
              <a:t>diệu</a:t>
            </a:r>
            <a:r>
              <a:rPr lang="en-US" sz="7000" b="1" dirty="0">
                <a:ln/>
                <a:solidFill>
                  <a:schemeClr val="accent3"/>
                </a:solidFill>
                <a:latin typeface="Calibri"/>
              </a:rPr>
              <a:t> </a:t>
            </a:r>
            <a:r>
              <a:rPr lang="en-US" sz="7000" b="1" dirty="0" err="1">
                <a:ln/>
                <a:solidFill>
                  <a:schemeClr val="accent3"/>
                </a:solidFill>
                <a:latin typeface="Calibri"/>
              </a:rPr>
              <a:t>hoặc</a:t>
            </a:r>
            <a:r>
              <a:rPr lang="en-US" sz="7000" b="1" dirty="0">
                <a:ln/>
                <a:solidFill>
                  <a:schemeClr val="accent3"/>
                </a:solidFill>
                <a:latin typeface="Calibri"/>
              </a:rPr>
              <a:t> </a:t>
            </a:r>
            <a:r>
              <a:rPr lang="en-US" sz="7000" b="1" dirty="0" err="1">
                <a:ln/>
                <a:solidFill>
                  <a:schemeClr val="accent3"/>
                </a:solidFill>
                <a:latin typeface="Calibri"/>
              </a:rPr>
              <a:t>bài</a:t>
            </a:r>
            <a:r>
              <a:rPr lang="en-US" sz="7000" b="1" dirty="0">
                <a:ln/>
                <a:solidFill>
                  <a:schemeClr val="accent3"/>
                </a:solidFill>
                <a:latin typeface="Calibri"/>
              </a:rPr>
              <a:t> </a:t>
            </a:r>
            <a:r>
              <a:rPr lang="en-US" sz="7000" b="1" dirty="0" err="1">
                <a:ln/>
                <a:solidFill>
                  <a:schemeClr val="accent3"/>
                </a:solidFill>
                <a:latin typeface="Calibri"/>
              </a:rPr>
              <a:t>học</a:t>
            </a:r>
            <a:r>
              <a:rPr lang="en-US" sz="7000" b="1" dirty="0">
                <a:ln/>
                <a:solidFill>
                  <a:schemeClr val="accent3"/>
                </a:solidFill>
                <a:latin typeface="Calibri"/>
              </a:rPr>
              <a:t> </a:t>
            </a:r>
            <a:r>
              <a:rPr lang="en-US" sz="7000" b="1" dirty="0" err="1">
                <a:ln/>
                <a:solidFill>
                  <a:schemeClr val="accent3"/>
                </a:solidFill>
                <a:latin typeface="Calibri"/>
              </a:rPr>
              <a:t>rút</a:t>
            </a:r>
            <a:r>
              <a:rPr lang="en-US" sz="7000" b="1" dirty="0">
                <a:ln/>
                <a:solidFill>
                  <a:schemeClr val="accent3"/>
                </a:solidFill>
                <a:latin typeface="Calibri"/>
              </a:rPr>
              <a:t> ra </a:t>
            </a:r>
            <a:r>
              <a:rPr lang="en-US" sz="7000" b="1" dirty="0" err="1">
                <a:ln/>
                <a:solidFill>
                  <a:schemeClr val="accent3"/>
                </a:solidFill>
                <a:latin typeface="Calibri"/>
              </a:rPr>
              <a:t>từ</a:t>
            </a:r>
            <a:r>
              <a:rPr lang="en-US" sz="7000" b="1" dirty="0">
                <a:ln/>
                <a:solidFill>
                  <a:schemeClr val="accent3"/>
                </a:solidFill>
                <a:latin typeface="Calibri"/>
              </a:rPr>
              <a:t> </a:t>
            </a:r>
            <a:r>
              <a:rPr lang="en-US" sz="7000" b="1" dirty="0" err="1">
                <a:ln/>
                <a:solidFill>
                  <a:schemeClr val="accent3"/>
                </a:solidFill>
                <a:latin typeface="Calibri"/>
              </a:rPr>
              <a:t>truyện</a:t>
            </a:r>
            <a:r>
              <a:rPr lang="en-US" sz="7000" b="1" dirty="0">
                <a:ln/>
                <a:solidFill>
                  <a:schemeClr val="accent3"/>
                </a:solidFill>
                <a:latin typeface="Calibri"/>
              </a:rPr>
              <a:t> </a:t>
            </a:r>
            <a:r>
              <a:rPr lang="en-US" sz="7000" b="1" dirty="0" err="1">
                <a:ln/>
                <a:solidFill>
                  <a:schemeClr val="accent3"/>
                </a:solidFill>
                <a:latin typeface="Calibri"/>
              </a:rPr>
              <a:t>là</a:t>
            </a:r>
            <a:r>
              <a:rPr lang="en-US" sz="7000" b="1" dirty="0">
                <a:ln/>
                <a:solidFill>
                  <a:schemeClr val="accent3"/>
                </a:solidFill>
                <a:latin typeface="Calibri"/>
              </a:rPr>
              <a:t> </a:t>
            </a:r>
            <a:r>
              <a:rPr lang="en-US" sz="7000" b="1" dirty="0" err="1">
                <a:ln/>
                <a:solidFill>
                  <a:schemeClr val="accent3"/>
                </a:solidFill>
                <a:latin typeface="Calibri"/>
              </a:rPr>
              <a:t>gì</a:t>
            </a:r>
            <a:r>
              <a:rPr lang="en-US" sz="7000" b="1" dirty="0">
                <a:ln/>
                <a:solidFill>
                  <a:schemeClr val="accent3"/>
                </a:solidFill>
                <a:latin typeface="Calibri"/>
              </a:rPr>
              <a:t>?</a:t>
            </a:r>
          </a:p>
          <a:p>
            <a:endParaRPr lang="vi-VN" sz="3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2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303</Words>
  <Application>Microsoft Office PowerPoint</Application>
  <PresentationFormat>On-screen Show (4:3)</PresentationFormat>
  <Paragraphs>39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#9Slide03 Duepuntozero</vt:lpstr>
      <vt:lpstr>#9Slide05 Kathya</vt:lpstr>
      <vt:lpstr>AGOldFace-Outline</vt:lpstr>
      <vt:lpstr>Algerian</vt:lpstr>
      <vt:lpstr>Amasis MT Pro Black</vt:lpstr>
      <vt:lpstr>Aptos</vt:lpstr>
      <vt:lpstr>Aptos Display</vt:lpstr>
      <vt:lpstr>Arial</vt:lpstr>
      <vt:lpstr>Calibri</vt:lpstr>
      <vt:lpstr>SVN-Gretoon</vt:lpstr>
      <vt:lpstr>Times New Roman</vt:lpstr>
      <vt:lpstr>Office Theme</vt:lpstr>
      <vt:lpstr>Default Design</vt:lpstr>
      <vt:lpstr>1_Office Theme</vt:lpstr>
      <vt:lpstr>2_Office Theme</vt:lpstr>
      <vt:lpstr>PowerPoint Presentation</vt:lpstr>
      <vt:lpstr>TIẾT ĐỌC THƯ VIỆN - HOẠT ĐỘNG ĐỌC CÁ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Administrator</cp:lastModifiedBy>
  <cp:revision>41</cp:revision>
  <dcterms:created xsi:type="dcterms:W3CDTF">2013-01-27T09:14:16Z</dcterms:created>
  <dcterms:modified xsi:type="dcterms:W3CDTF">2025-03-15T14:38:26Z</dcterms:modified>
  <cp:category/>
</cp:coreProperties>
</file>