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6" r:id="rId2"/>
  </p:sldMasterIdLst>
  <p:notesMasterIdLst>
    <p:notesMasterId r:id="rId17"/>
  </p:notesMasterIdLst>
  <p:sldIdLst>
    <p:sldId id="404" r:id="rId3"/>
    <p:sldId id="257" r:id="rId4"/>
    <p:sldId id="402" r:id="rId5"/>
    <p:sldId id="271" r:id="rId6"/>
    <p:sldId id="400" r:id="rId7"/>
    <p:sldId id="397" r:id="rId8"/>
    <p:sldId id="401" r:id="rId9"/>
    <p:sldId id="258" r:id="rId10"/>
    <p:sldId id="263" r:id="rId11"/>
    <p:sldId id="264" r:id="rId12"/>
    <p:sldId id="265" r:id="rId13"/>
    <p:sldId id="281" r:id="rId14"/>
    <p:sldId id="385" r:id="rId15"/>
    <p:sldId id="403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CD5B5"/>
    <a:srgbClr val="0000FF"/>
    <a:srgbClr val="AFE2F0"/>
    <a:srgbClr val="FF66CC"/>
    <a:srgbClr val="F8CBAD"/>
    <a:srgbClr val="00FF00"/>
    <a:srgbClr val="006600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8187" autoAdjust="0"/>
  </p:normalViewPr>
  <p:slideViewPr>
    <p:cSldViewPr snapToGrid="0">
      <p:cViewPr varScale="1">
        <p:scale>
          <a:sx n="76" d="100"/>
          <a:sy n="76" d="100"/>
        </p:scale>
        <p:origin x="9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4438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24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01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883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872E95-6EB0-4C68-8A3F-E337B9A418BE}"/>
              </a:ext>
            </a:extLst>
          </p:cNvPr>
          <p:cNvSpPr/>
          <p:nvPr userDrawn="1"/>
        </p:nvSpPr>
        <p:spPr>
          <a:xfrm>
            <a:off x="11171104" y="0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9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789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53646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90420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8691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0981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691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8AE7B37-D978-4EB1-8A9D-2093FFE32C99}"/>
              </a:ext>
            </a:extLst>
          </p:cNvPr>
          <p:cNvSpPr/>
          <p:nvPr userDrawn="1"/>
        </p:nvSpPr>
        <p:spPr>
          <a:xfrm>
            <a:off x="10873648" y="136525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50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21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37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  <p:sldLayoutId id="2147483767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audio" Target="../media/media2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0.png"/><Relationship Id="rId1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image" Target="../media/image17.jp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1.png"/><Relationship Id="rId3" Type="http://schemas.microsoft.com/office/2007/relationships/media" Target="../media/media2.wav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audio" Target="../media/media2.wav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audio" Target="../media/media2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audio" Target="../media/media2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3C47E-1621-4668-AB54-819FF9D29237}"/>
              </a:ext>
            </a:extLst>
          </p:cNvPr>
          <p:cNvSpPr/>
          <p:nvPr/>
        </p:nvSpPr>
        <p:spPr>
          <a:xfrm>
            <a:off x="744960" y="1964385"/>
            <a:ext cx="1133181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nhớ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vi 100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theo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8346EE-32CE-4B19-BC46-77569BF5E4BB}"/>
              </a:ext>
            </a:extLst>
          </p:cNvPr>
          <p:cNvSpPr/>
          <p:nvPr/>
        </p:nvSpPr>
        <p:spPr>
          <a:xfrm>
            <a:off x="10595275" y="191682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4A9E2-D132-404D-907C-E39A4FFC297A}"/>
              </a:ext>
            </a:extLst>
          </p:cNvPr>
          <p:cNvSpPr/>
          <p:nvPr/>
        </p:nvSpPr>
        <p:spPr>
          <a:xfrm>
            <a:off x="11217057" y="689693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58"/>
            <a:ext cx="12192000" cy="6424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6246725" y="398488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50090" y="293136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48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711077" y="2963505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49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770373" y="4013321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3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5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" y="56447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165E3E-33C6-4D53-A40B-9BA01CDDA2E3}"/>
              </a:ext>
            </a:extLst>
          </p:cNvPr>
          <p:cNvGrpSpPr/>
          <p:nvPr/>
        </p:nvGrpSpPr>
        <p:grpSpPr>
          <a:xfrm>
            <a:off x="3710448" y="441464"/>
            <a:ext cx="4263565" cy="2288447"/>
            <a:chOff x="3559723" y="102327"/>
            <a:chExt cx="4263565" cy="2288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28844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2F1DCC-AA49-4C5B-A89D-6527F63A40DC}"/>
                </a:ext>
              </a:extLst>
            </p:cNvPr>
            <p:cNvGrpSpPr/>
            <p:nvPr/>
          </p:nvGrpSpPr>
          <p:grpSpPr>
            <a:xfrm>
              <a:off x="5191619" y="602756"/>
              <a:ext cx="1230113" cy="1453290"/>
              <a:chOff x="5764781" y="321598"/>
              <a:chExt cx="900070" cy="145329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4399F4C-4FCE-475D-95CC-CE57EB52B654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57CD28-881D-4440-BED1-6639A985ECE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5 8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 9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CD6F8DB-4FD0-40DF-9D40-107276FB708B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07B02613-847E-47ED-9FB3-832568252229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0DCFB1F-8755-4EF0-9C20-888CA633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6" y="408644"/>
            <a:ext cx="12192000" cy="6415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432713" y="2749938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17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91617" y="2707867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19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308635" y="3744251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486851" y="3770966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5" y="492523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" y="5708604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9" y="542850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11" y="534185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4" y="534185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9" y="505774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E77322-CD49-4462-AE61-C51361164CF6}"/>
              </a:ext>
            </a:extLst>
          </p:cNvPr>
          <p:cNvGrpSpPr/>
          <p:nvPr/>
        </p:nvGrpSpPr>
        <p:grpSpPr>
          <a:xfrm>
            <a:off x="3558657" y="505774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31B01E5-9D1B-491F-9EBA-CE693C0503D4}"/>
                </a:ext>
              </a:extLst>
            </p:cNvPr>
            <p:cNvGrpSpPr/>
            <p:nvPr/>
          </p:nvGrpSpPr>
          <p:grpSpPr>
            <a:xfrm>
              <a:off x="5191619" y="505774"/>
              <a:ext cx="1230113" cy="1453290"/>
              <a:chOff x="5764781" y="321598"/>
              <a:chExt cx="900070" cy="145329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39CFF2B-3C88-40E2-A83B-42AE5F403102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CA415F1-4D07-4AAB-B38E-7F1301BF929C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2 6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 8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6B09E34-F19F-4674-9896-5D802A388127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530A721-5384-42D6-9E39-C8AE3B15D158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4F9DF3-BB6C-4247-AA31-AE2A72FB0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711117" y="820398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29" y="505435"/>
            <a:ext cx="9863091" cy="5480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hôm</a:t>
            </a:r>
            <a:r>
              <a:rPr lang="en-US" sz="3200" b="1" dirty="0">
                <a:solidFill>
                  <a:srgbClr val="FFFF00"/>
                </a:solidFill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biết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Để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tập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nhắn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bạn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887D0-55A5-42F9-8D72-03DCF6C34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21393" y="1181706"/>
            <a:ext cx="8149214" cy="5049042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45DAD7C-4EE8-4A17-A8A8-A6C6987C502A}"/>
              </a:ext>
            </a:extLst>
          </p:cNvPr>
          <p:cNvSpPr txBox="1"/>
          <p:nvPr/>
        </p:nvSpPr>
        <p:spPr>
          <a:xfrm>
            <a:off x="3287785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5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57087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770434" y="2630933"/>
            <a:ext cx="744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trừ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nhớ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phạm</a:t>
            </a:r>
            <a:r>
              <a:rPr lang="en-US" sz="2800" b="1" dirty="0">
                <a:solidFill>
                  <a:srgbClr val="002060"/>
                </a:solidFill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AE522-3589-42CD-88A4-4C17A721F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51"/>
          <a:stretch/>
        </p:blipFill>
        <p:spPr>
          <a:xfrm>
            <a:off x="0" y="0"/>
            <a:ext cx="12192000" cy="64224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126D7E-4725-40A4-92A7-8F4E54158D80}"/>
              </a:ext>
            </a:extLst>
          </p:cNvPr>
          <p:cNvGrpSpPr/>
          <p:nvPr/>
        </p:nvGrpSpPr>
        <p:grpSpPr>
          <a:xfrm>
            <a:off x="2182183" y="227338"/>
            <a:ext cx="7654276" cy="688758"/>
            <a:chOff x="1241150" y="422646"/>
            <a:chExt cx="7654276" cy="68875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AAC79ED-66C6-4A2A-9EBB-5ABA00727DEA}"/>
                </a:ext>
              </a:extLst>
            </p:cNvPr>
            <p:cNvSpPr/>
            <p:nvPr/>
          </p:nvSpPr>
          <p:spPr>
            <a:xfrm>
              <a:off x="1241150" y="422646"/>
              <a:ext cx="7654276" cy="68875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2A0F671-E4BE-4461-B6E7-5BB308DC98A3}"/>
                </a:ext>
              </a:extLst>
            </p:cNvPr>
            <p:cNvSpPr/>
            <p:nvPr/>
          </p:nvSpPr>
          <p:spPr>
            <a:xfrm>
              <a:off x="1271279" y="487764"/>
              <a:ext cx="550826" cy="52003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2E4089-2553-49CF-9D42-95D6A2AC23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5" r="66311"/>
          <a:stretch/>
        </p:blipFill>
        <p:spPr>
          <a:xfrm>
            <a:off x="0" y="1182009"/>
            <a:ext cx="3950208" cy="275490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D97EB5-4F20-45D0-8FBF-015AD82FDA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9" r="39874"/>
          <a:stretch/>
        </p:blipFill>
        <p:spPr>
          <a:xfrm>
            <a:off x="3950208" y="1182009"/>
            <a:ext cx="3566160" cy="275490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65AE4CC-2C23-49E6-9AD8-057296222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26" r="5213"/>
          <a:stretch/>
        </p:blipFill>
        <p:spPr>
          <a:xfrm>
            <a:off x="7516368" y="1182009"/>
            <a:ext cx="4675632" cy="2754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2062B7-B475-46E8-94CD-C8A6F61C70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660" r="76262" b="58364"/>
          <a:stretch/>
        </p:blipFill>
        <p:spPr>
          <a:xfrm>
            <a:off x="1346781" y="3936910"/>
            <a:ext cx="2398596" cy="12866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DD97055-927A-499D-8C0B-327762799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23083" t="35700" r="57839" b="22664"/>
          <a:stretch/>
        </p:blipFill>
        <p:spPr>
          <a:xfrm rot="491549">
            <a:off x="3233692" y="5223527"/>
            <a:ext cx="2623273" cy="14071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14F5130-A874-4034-813A-73118FE207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078" t="41773" r="76844" b="16591"/>
          <a:stretch/>
        </p:blipFill>
        <p:spPr>
          <a:xfrm rot="21106612">
            <a:off x="-41025" y="5052166"/>
            <a:ext cx="2554517" cy="13702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3043DA6-DC4F-4177-B094-46A1D557A6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36918" t="5086" r="44004" b="53278"/>
          <a:stretch/>
        </p:blipFill>
        <p:spPr>
          <a:xfrm>
            <a:off x="4290321" y="3936910"/>
            <a:ext cx="2398596" cy="128661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31AA4A8-11D8-43D1-B92B-756045841B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51250" t="41997" r="29672" b="16367"/>
          <a:stretch/>
        </p:blipFill>
        <p:spPr>
          <a:xfrm>
            <a:off x="6219548" y="5135803"/>
            <a:ext cx="2398596" cy="128661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4B98AF6-F317-4320-813C-07571949BB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62537" t="8886" r="18385" b="58364"/>
          <a:stretch/>
        </p:blipFill>
        <p:spPr>
          <a:xfrm>
            <a:off x="7382522" y="4016797"/>
            <a:ext cx="2453937" cy="103537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560B7B6-E617-40FB-878B-F1CFF31224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5509" y2="30842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  <a14:backgroundMark x1="76553" y1="37603" x2="76553" y2="37603"/>
                        <a14:backgroundMark x1="78657" y1="34711" x2="78657" y2="34711"/>
                        <a14:backgroundMark x1="76553" y1="33058" x2="76553" y2="33058"/>
                        <a14:backgroundMark x1="74950" y1="33471" x2="74950" y2="33471"/>
                        <a14:backgroundMark x1="75351" y1="33058" x2="75351" y2="33058"/>
                        <a14:backgroundMark x1="75351" y1="31818" x2="79559" y2="33058"/>
                        <a14:backgroundMark x1="74749" y1="31818" x2="74749" y2="31818"/>
                      </a14:backgroundRemoval>
                    </a14:imgEffect>
                  </a14:imgLayer>
                </a14:imgProps>
              </a:ext>
            </a:extLst>
          </a:blip>
          <a:srcRect l="74211" t="31729" r="6711" b="26635"/>
          <a:stretch/>
        </p:blipFill>
        <p:spPr>
          <a:xfrm>
            <a:off x="8826677" y="5004558"/>
            <a:ext cx="2643274" cy="14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62748 -0.2418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008 -0.275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1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55468 -0.401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4" y="-2009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44727 -0.443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-2217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9831 -0.2418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52343 -0.4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2" y="-2009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77305 -0.441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59" y="-221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" r="835"/>
          <a:stretch/>
        </p:blipFill>
        <p:spPr>
          <a:xfrm>
            <a:off x="1535837" y="1755451"/>
            <a:ext cx="9570128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226079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3" y="5202535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31 - 6 = 25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686299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2012" y="406377"/>
            <a:ext cx="10781838" cy="1292662"/>
            <a:chOff x="275523" y="502080"/>
            <a:chExt cx="9815636" cy="12926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275523" y="510957"/>
              <a:ext cx="9815636" cy="1283785"/>
              <a:chOff x="-3148619" y="249393"/>
              <a:chExt cx="9757755" cy="156596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148619" y="249393"/>
                <a:ext cx="9757755" cy="1565964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087819" y="64635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906637" y="502080"/>
              <a:ext cx="9184522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31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66151" y="4730077"/>
            <a:ext cx="8371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950189" y="2141566"/>
            <a:ext cx="5193436" cy="155647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31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164578" y="3142134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22227 -0.141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82"/>
            <a:ext cx="12192000" cy="6446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30"/>
            <a:ext cx="12192000" cy="6417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0472" y="3520221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321514" y="286289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53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96000" y="281812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B. 64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321514" y="3724356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54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40956" y="369547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9786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BF83F3-151B-44D4-98A5-E5DFB403F196}"/>
              </a:ext>
            </a:extLst>
          </p:cNvPr>
          <p:cNvGrpSpPr/>
          <p:nvPr/>
        </p:nvGrpSpPr>
        <p:grpSpPr>
          <a:xfrm>
            <a:off x="3516819" y="561655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80AEFF-C48E-4D7E-9B59-3D0707EF8015}"/>
                </a:ext>
              </a:extLst>
            </p:cNvPr>
            <p:cNvGrpSpPr/>
            <p:nvPr/>
          </p:nvGrpSpPr>
          <p:grpSpPr>
            <a:xfrm>
              <a:off x="5174533" y="532506"/>
              <a:ext cx="1358128" cy="1631360"/>
              <a:chOff x="5677730" y="321598"/>
              <a:chExt cx="993739" cy="16313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BB3C77-CA68-4217-B4F8-E0652C53DD06}"/>
                  </a:ext>
                </a:extLst>
              </p:cNvPr>
              <p:cNvGrpSpPr/>
              <p:nvPr/>
            </p:nvGrpSpPr>
            <p:grpSpPr>
              <a:xfrm>
                <a:off x="5766308" y="321598"/>
                <a:ext cx="905161" cy="1631360"/>
                <a:chOff x="5766308" y="321598"/>
                <a:chExt cx="905161" cy="1631360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259CB74-1CA5-4E1E-AC09-9B7DE679FE25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6 2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   8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1AA2A8-89BF-42A3-A570-23102350E119}"/>
                    </a:ext>
                  </a:extLst>
                </p:cNvPr>
                <p:cNvSpPr txBox="1"/>
                <p:nvPr/>
              </p:nvSpPr>
              <p:spPr>
                <a:xfrm>
                  <a:off x="5766308" y="50036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79BF8AE-5B68-4BC7-A508-F8C6A6EB32A1}"/>
                    </a:ext>
                  </a:extLst>
                </p:cNvPr>
                <p:cNvSpPr txBox="1"/>
                <p:nvPr/>
              </p:nvSpPr>
              <p:spPr>
                <a:xfrm>
                  <a:off x="5913180" y="1429738"/>
                  <a:ext cx="75828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?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F50B18AB-DC84-4AA8-987E-40C56A2FB1C5}"/>
                    </a:ext>
                  </a:extLst>
                </p:cNvPr>
                <p:cNvSpPr/>
                <p:nvPr/>
              </p:nvSpPr>
              <p:spPr>
                <a:xfrm>
                  <a:off x="5812580" y="1334213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D1506C4-9235-412F-A68D-AD319509E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7730" y="1237605"/>
                <a:ext cx="846667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09253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36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809253" y="3915301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47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71462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37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071462" y="3898466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503634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94969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82226E-B203-43B1-856B-495A5AB43980}"/>
              </a:ext>
            </a:extLst>
          </p:cNvPr>
          <p:cNvGrpSpPr/>
          <p:nvPr/>
        </p:nvGrpSpPr>
        <p:grpSpPr>
          <a:xfrm>
            <a:off x="3720498" y="453204"/>
            <a:ext cx="4263565" cy="2307497"/>
            <a:chOff x="3559723" y="102327"/>
            <a:chExt cx="4263565" cy="23074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30749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DC717F-BA96-4BF5-A4BA-E9505C0CCC52}"/>
                </a:ext>
              </a:extLst>
            </p:cNvPr>
            <p:cNvGrpSpPr/>
            <p:nvPr/>
          </p:nvGrpSpPr>
          <p:grpSpPr>
            <a:xfrm>
              <a:off x="5248306" y="567748"/>
              <a:ext cx="1230113" cy="1453290"/>
              <a:chOff x="5764781" y="321598"/>
              <a:chExt cx="900070" cy="145329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C080CBD-0738-486E-9964-DD3EE0B5106F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5912E02-61BC-429A-8459-832D56473EC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43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6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972C51A-D738-4905-9865-DF01C4F42873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0C1F540C-D3AE-4DC4-A40F-F675C35A83B5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433739-9595-4D29-A83C-7D03A43C5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4455</TotalTime>
  <Words>326</Words>
  <Application>Microsoft Office PowerPoint</Application>
  <PresentationFormat>Widescreen</PresentationFormat>
  <Paragraphs>69</Paragraphs>
  <Slides>14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.VnVogue</vt:lpstr>
      <vt:lpstr>Arial</vt:lpstr>
      <vt:lpstr>Calibri</vt:lpstr>
      <vt:lpstr>Times New Roman</vt:lpstr>
      <vt:lpstr>UTM Avo</vt:lpstr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583</cp:revision>
  <dcterms:created xsi:type="dcterms:W3CDTF">2021-02-20T02:56:00Z</dcterms:created>
  <dcterms:modified xsi:type="dcterms:W3CDTF">2022-01-25T08:24:27Z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