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6" r:id="rId1"/>
  </p:sldMasterIdLst>
  <p:notesMasterIdLst>
    <p:notesMasterId r:id="rId18"/>
  </p:notesMasterIdLst>
  <p:sldIdLst>
    <p:sldId id="333" r:id="rId2"/>
    <p:sldId id="315" r:id="rId3"/>
    <p:sldId id="316" r:id="rId4"/>
    <p:sldId id="317" r:id="rId5"/>
    <p:sldId id="318" r:id="rId6"/>
    <p:sldId id="319" r:id="rId7"/>
    <p:sldId id="321" r:id="rId8"/>
    <p:sldId id="294" r:id="rId9"/>
    <p:sldId id="322" r:id="rId10"/>
    <p:sldId id="323" r:id="rId11"/>
    <p:sldId id="325" r:id="rId12"/>
    <p:sldId id="304" r:id="rId13"/>
    <p:sldId id="326" r:id="rId14"/>
    <p:sldId id="311" r:id="rId15"/>
    <p:sldId id="327" r:id="rId16"/>
    <p:sldId id="30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9" autoAdjust="0"/>
    <p:restoredTop sz="90526" autoAdjust="0"/>
  </p:normalViewPr>
  <p:slideViewPr>
    <p:cSldViewPr snapToGrid="0">
      <p:cViewPr>
        <p:scale>
          <a:sx n="100" d="100"/>
          <a:sy n="100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 vào của cà rốt tương ứng với đáp án để chọn câu trả lời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1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 vào của cà rốt tương ứng với đáp án để chọn câu trả lời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60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 vào của cà rốt tương ứng với đáp án để chọn câu trả lời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0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4626C44-C5B0-4C26-A27C-018224218D01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2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34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4626C44-C5B0-4C26-A27C-018224218D01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AD11223-96EF-4329-A73E-B99823A47DBB}"/>
              </a:ext>
            </a:extLst>
          </p:cNvPr>
          <p:cNvSpPr/>
          <p:nvPr userDrawn="1"/>
        </p:nvSpPr>
        <p:spPr>
          <a:xfrm>
            <a:off x="10628312" y="98226"/>
            <a:ext cx="1447800" cy="1409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1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D11223-96EF-4329-A73E-B99823A47DBB}"/>
              </a:ext>
            </a:extLst>
          </p:cNvPr>
          <p:cNvSpPr/>
          <p:nvPr userDrawn="1"/>
        </p:nvSpPr>
        <p:spPr>
          <a:xfrm>
            <a:off x="10981592" y="17585"/>
            <a:ext cx="1447800" cy="1409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0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1243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6.png"/><Relationship Id="rId18" Type="http://schemas.openxmlformats.org/officeDocument/2006/relationships/image" Target="../media/image15.gif"/><Relationship Id="rId3" Type="http://schemas.microsoft.com/office/2007/relationships/media" Target="../media/media3.mp3"/><Relationship Id="rId21" Type="http://schemas.openxmlformats.org/officeDocument/2006/relationships/image" Target="../media/image12.png"/><Relationship Id="rId7" Type="http://schemas.microsoft.com/office/2007/relationships/media" Target="../media/media5.mp3"/><Relationship Id="rId12" Type="http://schemas.openxmlformats.org/officeDocument/2006/relationships/image" Target="../media/image5.png"/><Relationship Id="rId17" Type="http://schemas.openxmlformats.org/officeDocument/2006/relationships/image" Target="../media/image14.gif"/><Relationship Id="rId2" Type="http://schemas.openxmlformats.org/officeDocument/2006/relationships/audio" Target="../media/media2.mp3"/><Relationship Id="rId16" Type="http://schemas.openxmlformats.org/officeDocument/2006/relationships/image" Target="../media/image13.gif"/><Relationship Id="rId20" Type="http://schemas.openxmlformats.org/officeDocument/2006/relationships/image" Target="../media/image11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.xml"/><Relationship Id="rId5" Type="http://schemas.microsoft.com/office/2007/relationships/media" Target="../media/media4.mp3"/><Relationship Id="rId15" Type="http://schemas.openxmlformats.org/officeDocument/2006/relationships/image" Target="../media/image7.gif"/><Relationship Id="rId10" Type="http://schemas.openxmlformats.org/officeDocument/2006/relationships/audio" Target="../media/media6.mp3"/><Relationship Id="rId19" Type="http://schemas.openxmlformats.org/officeDocument/2006/relationships/image" Target="../media/image16.gif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12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9.gif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8.gif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gif"/><Relationship Id="rId18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9.gif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7.gif"/><Relationship Id="rId5" Type="http://schemas.openxmlformats.org/officeDocument/2006/relationships/audio" Target="../media/audio1.wav"/><Relationship Id="rId15" Type="http://schemas.openxmlformats.org/officeDocument/2006/relationships/image" Target="../media/image21.png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17.gif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19.gif"/><Relationship Id="rId1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7.gif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5" Type="http://schemas.openxmlformats.org/officeDocument/2006/relationships/image" Target="../media/image20.gif"/><Relationship Id="rId10" Type="http://schemas.openxmlformats.org/officeDocument/2006/relationships/image" Target="../media/image18.gif"/><Relationship Id="rId4" Type="http://schemas.openxmlformats.org/officeDocument/2006/relationships/audio" Target="../media/audio2.wav"/><Relationship Id="rId9" Type="http://schemas.openxmlformats.org/officeDocument/2006/relationships/image" Target="../media/image23.gif"/><Relationship Id="rId1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6.gif"/><Relationship Id="rId17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.gif"/><Relationship Id="rId5" Type="http://schemas.openxmlformats.org/officeDocument/2006/relationships/audio" Target="../media/audio3.wav"/><Relationship Id="rId1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audio" Target="../media/audio1.wav"/><Relationship Id="rId9" Type="http://schemas.openxmlformats.org/officeDocument/2006/relationships/image" Target="../media/image8.gif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595" y="1930199"/>
            <a:ext cx="9142810" cy="1155849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086048"/>
            <a:ext cx="13108520" cy="1655762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Trao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đổi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mời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628478" y="13612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</a:t>
            </a:r>
            <a:r>
              <a:rPr lang="vi-V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IẾNG VIỆT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1201023" y="63305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4885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5F5A1E1-2B9A-4ADD-AE92-A474B5CA1F63}"/>
              </a:ext>
            </a:extLst>
          </p:cNvPr>
          <p:cNvSpPr txBox="1"/>
          <p:nvPr/>
        </p:nvSpPr>
        <p:spPr>
          <a:xfrm>
            <a:off x="0" y="503484"/>
            <a:ext cx="12314685" cy="72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b. Anh (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chị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)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nhờ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tìm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giúp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sách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trên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giá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sách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78" y="3063331"/>
            <a:ext cx="4507039" cy="379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hought Bubble: Cloud 5">
            <a:extLst>
              <a:ext uri="{FF2B5EF4-FFF2-40B4-BE49-F238E27FC236}">
                <a16:creationId xmlns:a16="http://schemas.microsoft.com/office/drawing/2014/main" id="{B9331F4E-D2E6-49C2-B920-E0F77F2D4855}"/>
              </a:ext>
            </a:extLst>
          </p:cNvPr>
          <p:cNvSpPr/>
          <p:nvPr/>
        </p:nvSpPr>
        <p:spPr>
          <a:xfrm>
            <a:off x="341949" y="2204505"/>
            <a:ext cx="3396264" cy="2399884"/>
          </a:xfrm>
          <a:prstGeom prst="cloudCallout">
            <a:avLst>
              <a:gd name="adj1" fmla="val 78786"/>
              <a:gd name="adj2" fmla="val 53839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Dạ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ạ,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ạ!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4">
            <a:extLst>
              <a:ext uri="{FF2B5EF4-FFF2-40B4-BE49-F238E27FC236}">
                <a16:creationId xmlns:a16="http://schemas.microsoft.com/office/drawing/2014/main" id="{F47594DA-EE52-411E-BEF5-766A79C40321}"/>
              </a:ext>
            </a:extLst>
          </p:cNvPr>
          <p:cNvSpPr/>
          <p:nvPr/>
        </p:nvSpPr>
        <p:spPr>
          <a:xfrm>
            <a:off x="6721321" y="1324158"/>
            <a:ext cx="5470679" cy="3013666"/>
          </a:xfrm>
          <a:prstGeom prst="cloudCallout">
            <a:avLst>
              <a:gd name="adj1" fmla="val -55661"/>
              <a:gd name="adj2" fmla="val 51178"/>
            </a:avLst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Minh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!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giúp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chị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“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Góc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sân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khoảng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thời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”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trên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giá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sách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nhé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477FF40-804F-47D8-B804-825EF168FF69}"/>
              </a:ext>
            </a:extLst>
          </p:cNvPr>
          <p:cNvSpPr txBox="1"/>
          <p:nvPr/>
        </p:nvSpPr>
        <p:spPr>
          <a:xfrm>
            <a:off x="295329" y="358168"/>
            <a:ext cx="1011379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c. Anh (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chị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)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rủ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cùng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chơi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cầu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lông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45884-3A61-4AD6-9F9B-36F64AAE7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t="9899" r="3939" b="12930"/>
          <a:stretch/>
        </p:blipFill>
        <p:spPr>
          <a:xfrm>
            <a:off x="3955473" y="2766083"/>
            <a:ext cx="4651663" cy="3736983"/>
          </a:xfrm>
          <a:prstGeom prst="ellipse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8A3BB63-66B8-4D15-91B8-78DB96B5B377}"/>
              </a:ext>
            </a:extLst>
          </p:cNvPr>
          <p:cNvSpPr/>
          <p:nvPr/>
        </p:nvSpPr>
        <p:spPr>
          <a:xfrm>
            <a:off x="519544" y="1407233"/>
            <a:ext cx="3602183" cy="2308537"/>
          </a:xfrm>
          <a:prstGeom prst="cloudCallout">
            <a:avLst>
              <a:gd name="adj1" fmla="val 59167"/>
              <a:gd name="adj2" fmla="val 62500"/>
            </a:avLst>
          </a:prstGeom>
          <a:solidFill>
            <a:srgbClr val="FF99CC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1CDFB61-7365-41BD-82E9-D2AF03EB6DE2}"/>
              </a:ext>
            </a:extLst>
          </p:cNvPr>
          <p:cNvSpPr/>
          <p:nvPr/>
        </p:nvSpPr>
        <p:spPr>
          <a:xfrm>
            <a:off x="8070275" y="1160604"/>
            <a:ext cx="3740727" cy="2841938"/>
          </a:xfrm>
          <a:prstGeom prst="cloudCallout">
            <a:avLst>
              <a:gd name="adj1" fmla="val -60092"/>
              <a:gd name="adj2" fmla="val 59246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Dạ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vâng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ạ!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ysClr val="window" lastClr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2" b="25626"/>
          <a:stretch/>
        </p:blipFill>
        <p:spPr>
          <a:xfrm>
            <a:off x="936006" y="1717289"/>
            <a:ext cx="9833594" cy="5004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215" y="464226"/>
            <a:ext cx="11603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Chọn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một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hình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(</a:t>
            </a:r>
            <a:r>
              <a:rPr lang="en-US" sz="3200" dirty="0" err="1">
                <a:latin typeface="UTM Avo" panose="02040603050506020204" pitchFamily="18" charset="0"/>
              </a:rPr>
              <a:t>hoặc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anh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chị</a:t>
            </a:r>
            <a:r>
              <a:rPr lang="en-US" sz="3200" dirty="0">
                <a:latin typeface="UTM Avo" panose="02040603050506020204" pitchFamily="18" charset="0"/>
              </a:rPr>
              <a:t>) </a:t>
            </a:r>
            <a:r>
              <a:rPr lang="en-US" sz="3200" dirty="0" err="1">
                <a:latin typeface="UTM Avo" panose="020406030505060202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bức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hình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sau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Nói</a:t>
            </a:r>
            <a:r>
              <a:rPr lang="en-US" sz="3200" dirty="0">
                <a:latin typeface="UTM Avo" panose="02040603050506020204" pitchFamily="18" charset="0"/>
              </a:rPr>
              <a:t> 4 – 5 </a:t>
            </a:r>
            <a:r>
              <a:rPr lang="en-US" sz="3200" dirty="0" err="1">
                <a:latin typeface="UTM Avo" panose="02040603050506020204" pitchFamily="18" charset="0"/>
              </a:rPr>
              <a:t>câu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về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hình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0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97FB5-189B-450F-A940-C789307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2" b="-1"/>
          <a:stretch/>
        </p:blipFill>
        <p:spPr>
          <a:xfrm>
            <a:off x="2013872" y="668349"/>
            <a:ext cx="8164256" cy="2487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0E4677-FE6D-4955-B5D4-8996BF802DE1}"/>
              </a:ext>
            </a:extLst>
          </p:cNvPr>
          <p:cNvSpPr txBox="1"/>
          <p:nvPr/>
        </p:nvSpPr>
        <p:spPr>
          <a:xfrm>
            <a:off x="472393" y="3261184"/>
            <a:ext cx="11463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</a:rPr>
              <a:t>- </a:t>
            </a:r>
            <a:r>
              <a:rPr lang="en-US" sz="3600" dirty="0" err="1">
                <a:latin typeface="UTM Avo" panose="02040603050506020204" pitchFamily="18" charset="0"/>
              </a:rPr>
              <a:t>Mỗi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bạn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chọn</a:t>
            </a:r>
            <a:r>
              <a:rPr lang="en-US" sz="3600" dirty="0">
                <a:latin typeface="UTM Avo" panose="02040603050506020204" pitchFamily="18" charset="0"/>
              </a:rPr>
              <a:t> 1 </a:t>
            </a:r>
            <a:r>
              <a:rPr lang="en-US" sz="3600" dirty="0" err="1">
                <a:latin typeface="UTM Avo" panose="02040603050506020204" pitchFamily="18" charset="0"/>
              </a:rPr>
              <a:t>tranh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trao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đổi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nhóm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đôi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nói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người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hình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>
                <a:latin typeface="UTM Avo" panose="02040603050506020204" pitchFamily="18" charset="0"/>
              </a:rPr>
              <a:t>- </a:t>
            </a:r>
            <a:r>
              <a:rPr lang="en-US" sz="3600" dirty="0" err="1">
                <a:latin typeface="UTM Avo" panose="02040603050506020204" pitchFamily="18" charset="0"/>
              </a:rPr>
              <a:t>Trình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bày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trước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lớp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9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A1B13-3E03-465C-BBE8-78A9B15AAE02}"/>
              </a:ext>
            </a:extLst>
          </p:cNvPr>
          <p:cNvSpPr txBox="1"/>
          <p:nvPr/>
        </p:nvSpPr>
        <p:spPr>
          <a:xfrm>
            <a:off x="3075400" y="2397948"/>
            <a:ext cx="85688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nam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gương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mặt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anh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rất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minh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hiền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hậu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Mái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tóc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đen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mượt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mắt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sáng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 da </a:t>
            </a:r>
            <a:r>
              <a:rPr lang="en-US" sz="3200" dirty="0" err="1">
                <a:latin typeface="UTM Avo" panose="02040603050506020204" pitchFamily="18" charset="0"/>
              </a:rPr>
              <a:t>trắng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hồng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Nụ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cười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thật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rạng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rỡ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  <a:endParaRPr lang="vi-VN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1F14D-2D6A-479B-AA6C-CBCE2DB76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37" t="31534" r="26149" b="41192"/>
          <a:stretch/>
        </p:blipFill>
        <p:spPr>
          <a:xfrm>
            <a:off x="408801" y="2464998"/>
            <a:ext cx="2279286" cy="19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442" y="1862727"/>
            <a:ext cx="3984735" cy="433123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433" y="686095"/>
            <a:ext cx="4094329" cy="565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3886" y="2360799"/>
            <a:ext cx="303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 DÒ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18" y="5938897"/>
            <a:ext cx="6032311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86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048C9-7BF0-4ABF-A465-052631804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8289"/>
            <a:ext cx="12192000" cy="6439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8370" y="512956"/>
            <a:ext cx="2445465" cy="4764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2698" y="1843385"/>
            <a:ext cx="5545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6600" b="1" ker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23FF407-C766-40FD-B6D5-8775A0EDE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18289"/>
            <a:ext cx="12192000" cy="64397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0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2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08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08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0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24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BCF41F7-AF53-4094-A6CD-18047C351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8289"/>
            <a:ext cx="12192000" cy="64397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86" y="4585427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4" y="4547327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39" y="4450081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10" y="4442874"/>
            <a:ext cx="1581495" cy="1436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86" y="4547327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7381547" y="402910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54" y="2299283"/>
            <a:ext cx="1060934" cy="12672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78" y="4396501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966236" y="5475619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731036" y="5475619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575574" y="5475619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982194" y="396862"/>
            <a:ext cx="6879254" cy="100039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800" dirty="0" err="1">
                <a:latin typeface="UTM Avo" panose="02040603050506020204" pitchFamily="18" charset="0"/>
              </a:rPr>
              <a:t>Từ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thường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dùng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nói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mắt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US" sz="24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24624" y="602969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A                   B                   C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4541526" y="5537512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686052" y="54581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40936" y="1915482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4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bụ</a:t>
            </a:r>
            <a:r>
              <a:rPr lang="en-US" sz="24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bẫm</a:t>
            </a:r>
            <a:endParaRPr lang="en-US" sz="24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78974" y="1915482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4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hồng</a:t>
            </a:r>
            <a:r>
              <a:rPr lang="en-US" sz="24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hào</a:t>
            </a:r>
            <a:endParaRPr lang="en-US" sz="24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59970" y="2807978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C. long </a:t>
            </a:r>
            <a:r>
              <a:rPr lang="en-US" sz="24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lanh</a:t>
            </a:r>
            <a:endParaRPr lang="en-US" sz="24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5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0417 0.294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32305 0.3291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14479 0.335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F2BC193-DCBA-4D03-90D3-A398CD0B40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4898"/>
            <a:ext cx="12192000" cy="64573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42" y="4427171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388277" y="3919496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503119" y="2068327"/>
            <a:ext cx="24612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hồng</a:t>
            </a: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hào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80" y="4427171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63" y="4427172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200702" y="5351425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316892" y="5355463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63" y="4465272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42" y="4465271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965502" y="5389525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081692" y="5355463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64" y="4280929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926230" y="5355463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556591"/>
            <a:ext cx="6913257" cy="1103301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thương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da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92672" y="5988098"/>
            <a:ext cx="5935151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A                   B                   C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819806" y="2068328"/>
            <a:ext cx="24612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B. to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tròn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035330" y="2768207"/>
            <a:ext cx="24612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rạng</a:t>
            </a: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rỡ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9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431 0.268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36771 0.2863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"/>
                            </p:stCondLst>
                            <p:childTnLst>
                              <p:par>
                                <p:cTn id="1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17591 0.2273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5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1" grpId="0" build="allAtOnce" animBg="1"/>
      <p:bldP spid="8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035B666-70C5-4819-ACBB-CD1F72E9B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8289"/>
            <a:ext cx="12192000" cy="64397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76" y="4396289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477269"/>
            <a:ext cx="5988366" cy="102122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UTM Avo" panose="02040603050506020204" pitchFamily="18" charset="0"/>
              </a:rPr>
              <a:t>Từ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thường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dùng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miêu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gương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mặt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76867" y="1792326"/>
            <a:ext cx="244733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A. long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lanh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76867" y="2731676"/>
            <a:ext cx="244733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đen</a:t>
            </a: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láy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20910" y="1792326"/>
            <a:ext cx="244733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mềm</a:t>
            </a: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mại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20910" y="2731676"/>
            <a:ext cx="244733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bầu</a:t>
            </a: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bĩnh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149 0.2773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862 0.335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136 0.310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  <p:bldP spid="3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095057-69BB-4B1C-9A82-18F5B57F0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3746"/>
            <a:ext cx="12192000" cy="6472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63886" y="521500"/>
            <a:ext cx="6136148" cy="92728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200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lang="en-US" sz="3200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3200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miêu</a:t>
            </a:r>
            <a:r>
              <a:rPr lang="en-US" sz="3200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tả</a:t>
            </a:r>
            <a:r>
              <a:rPr lang="en-US" sz="3200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nụ</a:t>
            </a:r>
            <a:r>
              <a:rPr lang="en-US" sz="3200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cười</a:t>
            </a:r>
            <a:r>
              <a:rPr lang="en-US" sz="3200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2203" y="1787884"/>
            <a:ext cx="27059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trắng</a:t>
            </a: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trẻo</a:t>
            </a: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5230" y="2731692"/>
            <a:ext cx="27059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rạng</a:t>
            </a: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rỡ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36409" y="1788979"/>
            <a:ext cx="29017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trịa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636409" y="2731692"/>
            <a:ext cx="27059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hồng</a:t>
            </a: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hào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99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9154 0.31343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029 0.3048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3477 0.308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2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2" grpId="0" build="allAtOnce" animBg="1"/>
      <p:bldP spid="3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7D29B8-0ABC-42F5-903D-5B27FC301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/>
          <a:stretch/>
        </p:blipFill>
        <p:spPr>
          <a:xfrm>
            <a:off x="0" y="412594"/>
            <a:ext cx="12192000" cy="6445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253" y="522808"/>
            <a:ext cx="956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Trao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đổi</a:t>
            </a:r>
            <a:r>
              <a:rPr lang="en-US" sz="3200" dirty="0">
                <a:latin typeface="UTM Avo" panose="02040603050506020204" pitchFamily="18" charset="0"/>
              </a:rPr>
              <a:t>:        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chị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" y="1367604"/>
            <a:ext cx="12050332" cy="206139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176399" y="3586766"/>
            <a:ext cx="4660192" cy="2163651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397A4-769D-44E8-8740-AF3C0D51E0DD}"/>
              </a:ext>
            </a:extLst>
          </p:cNvPr>
          <p:cNvSpPr txBox="1"/>
          <p:nvPr/>
        </p:nvSpPr>
        <p:spPr>
          <a:xfrm>
            <a:off x="7898297" y="4103237"/>
            <a:ext cx="4131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cặp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3200" dirty="0"/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6EE9D2B-4801-470F-9FC3-D41095BCB205}"/>
              </a:ext>
            </a:extLst>
          </p:cNvPr>
          <p:cNvSpPr/>
          <p:nvPr/>
        </p:nvSpPr>
        <p:spPr>
          <a:xfrm>
            <a:off x="259391" y="3689021"/>
            <a:ext cx="6561600" cy="206139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-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đôi</a:t>
            </a:r>
            <a:r>
              <a:rPr lang="en-US" sz="2800" dirty="0"/>
              <a:t>,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mời</a:t>
            </a:r>
            <a:r>
              <a:rPr lang="en-US" sz="2800" dirty="0"/>
              <a:t>,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!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2FAE8DC-E269-46ED-933E-9B6435923408}"/>
              </a:ext>
            </a:extLst>
          </p:cNvPr>
          <p:cNvSpPr txBox="1"/>
          <p:nvPr/>
        </p:nvSpPr>
        <p:spPr>
          <a:xfrm>
            <a:off x="159710" y="513383"/>
            <a:ext cx="12122302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a.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nhờ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(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chị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)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mình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chép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thơ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(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chị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)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thuộc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62" y="4122926"/>
            <a:ext cx="4146998" cy="252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hought Bubble: Cloud 3">
            <a:extLst>
              <a:ext uri="{FF2B5EF4-FFF2-40B4-BE49-F238E27FC236}">
                <a16:creationId xmlns:a16="http://schemas.microsoft.com/office/drawing/2014/main" id="{E81948BD-AB31-4DC2-AF85-04E339FE6F38}"/>
              </a:ext>
            </a:extLst>
          </p:cNvPr>
          <p:cNvSpPr/>
          <p:nvPr/>
        </p:nvSpPr>
        <p:spPr>
          <a:xfrm>
            <a:off x="572181" y="2222131"/>
            <a:ext cx="4245146" cy="2413738"/>
          </a:xfrm>
          <a:prstGeom prst="cloudCallout">
            <a:avLst>
              <a:gd name="adj1" fmla="val 64881"/>
              <a:gd name="adj2" fmla="val 5166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Ừ,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2">
            <a:extLst>
              <a:ext uri="{FF2B5EF4-FFF2-40B4-BE49-F238E27FC236}">
                <a16:creationId xmlns:a16="http://schemas.microsoft.com/office/drawing/2014/main" id="{AF70EC49-49D0-4987-9855-5F86FD9DF360}"/>
              </a:ext>
            </a:extLst>
          </p:cNvPr>
          <p:cNvSpPr/>
          <p:nvPr/>
        </p:nvSpPr>
        <p:spPr>
          <a:xfrm>
            <a:off x="7761249" y="1409322"/>
            <a:ext cx="4430751" cy="2856932"/>
          </a:xfrm>
          <a:prstGeom prst="cloudCallout">
            <a:avLst>
              <a:gd name="adj1" fmla="val -62482"/>
              <a:gd name="adj2" fmla="val 57958"/>
            </a:avLst>
          </a:prstGeom>
          <a:solidFill>
            <a:srgbClr val="FF99CC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Anh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chép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nhé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1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524</Words>
  <Application>Microsoft Office PowerPoint</Application>
  <PresentationFormat>Widescreen</PresentationFormat>
  <Paragraphs>75</Paragraphs>
  <Slides>16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UTM Avo</vt:lpstr>
      <vt:lpstr>Times New Roman</vt:lpstr>
      <vt:lpstr>Calibri</vt:lpstr>
      <vt:lpstr>Arial</vt:lpstr>
      <vt:lpstr>1_Office Theme</vt:lpstr>
      <vt:lpstr>Tuần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110</cp:revision>
  <dcterms:created xsi:type="dcterms:W3CDTF">2021-11-01T08:16:43Z</dcterms:created>
  <dcterms:modified xsi:type="dcterms:W3CDTF">2022-01-24T04:08:20Z</dcterms:modified>
</cp:coreProperties>
</file>