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465" r:id="rId2"/>
    <p:sldId id="466" r:id="rId3"/>
    <p:sldId id="413" r:id="rId4"/>
    <p:sldId id="414" r:id="rId5"/>
    <p:sldId id="584" r:id="rId6"/>
    <p:sldId id="402" r:id="rId7"/>
    <p:sldId id="411" r:id="rId8"/>
    <p:sldId id="272" r:id="rId9"/>
    <p:sldId id="273" r:id="rId10"/>
    <p:sldId id="258" r:id="rId11"/>
    <p:sldId id="267" r:id="rId12"/>
    <p:sldId id="268" r:id="rId13"/>
    <p:sldId id="269" r:id="rId14"/>
    <p:sldId id="270" r:id="rId15"/>
    <p:sldId id="585" r:id="rId16"/>
    <p:sldId id="586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A54C0F"/>
    <a:srgbClr val="0000FF"/>
    <a:srgbClr val="000066"/>
    <a:srgbClr val="FCD5B5"/>
    <a:srgbClr val="AF87BB"/>
    <a:srgbClr val="969696"/>
    <a:srgbClr val="2DD73B"/>
    <a:srgbClr val="00FF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5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D1BAF62-183B-4795-94A8-C2375279086D}"/>
              </a:ext>
            </a:extLst>
          </p:cNvPr>
          <p:cNvSpPr/>
          <p:nvPr userDrawn="1"/>
        </p:nvSpPr>
        <p:spPr>
          <a:xfrm>
            <a:off x="11119658" y="136525"/>
            <a:ext cx="1199804" cy="126832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3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491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12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06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75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649" r:id="rId5"/>
    <p:sldLayoutId id="214748375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4.xml"/><Relationship Id="rId7" Type="http://schemas.microsoft.com/office/2007/relationships/hdphoto" Target="../media/hdphoto1.wdp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10.xml"/><Relationship Id="rId18" Type="http://schemas.openxmlformats.org/officeDocument/2006/relationships/slide" Target="slide5.xml"/><Relationship Id="rId3" Type="http://schemas.microsoft.com/office/2007/relationships/media" Target="../media/media3.wav"/><Relationship Id="rId21" Type="http://schemas.openxmlformats.org/officeDocument/2006/relationships/image" Target="../media/image25.png"/><Relationship Id="rId7" Type="http://schemas.openxmlformats.org/officeDocument/2006/relationships/image" Target="../media/image20.png"/><Relationship Id="rId12" Type="http://schemas.openxmlformats.org/officeDocument/2006/relationships/slide" Target="slide11.xml"/><Relationship Id="rId17" Type="http://schemas.openxmlformats.org/officeDocument/2006/relationships/image" Target="../media/image24.png"/><Relationship Id="rId2" Type="http://schemas.microsoft.com/office/2007/relationships/media" Target="../media/media2.wav"/><Relationship Id="rId16" Type="http://schemas.openxmlformats.org/officeDocument/2006/relationships/slide" Target="slide14.xml"/><Relationship Id="rId20" Type="http://schemas.openxmlformats.org/officeDocument/2006/relationships/slide" Target="slide15.xml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4.xml"/><Relationship Id="rId15" Type="http://schemas.openxmlformats.org/officeDocument/2006/relationships/slide" Target="slide12.xml"/><Relationship Id="rId10" Type="http://schemas.openxmlformats.org/officeDocument/2006/relationships/image" Target="../media/image22.png"/><Relationship Id="rId19" Type="http://schemas.openxmlformats.org/officeDocument/2006/relationships/image" Target="../media/image16.gif"/><Relationship Id="rId4" Type="http://schemas.openxmlformats.org/officeDocument/2006/relationships/audio" Target="../media/media3.wav"/><Relationship Id="rId9" Type="http://schemas.openxmlformats.org/officeDocument/2006/relationships/slide" Target="slide13.xml"/><Relationship Id="rId14" Type="http://schemas.openxmlformats.org/officeDocument/2006/relationships/image" Target="../media/image23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110937" y="122617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636164" y="1566979"/>
            <a:ext cx="1091967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14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>
              <a:lnSpc>
                <a:spcPct val="115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pt-BR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40: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chung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12552E-E0CC-49FB-9363-BCBA9A783E5F}"/>
              </a:ext>
            </a:extLst>
          </p:cNvPr>
          <p:cNvSpPr/>
          <p:nvPr/>
        </p:nvSpPr>
        <p:spPr>
          <a:xfrm>
            <a:off x="11010221" y="766109"/>
            <a:ext cx="9492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820120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5834D0-974B-4DDA-B55E-3FBF9925AA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2"/>
          <a:stretch/>
        </p:blipFill>
        <p:spPr>
          <a:xfrm>
            <a:off x="0" y="-1"/>
            <a:ext cx="12192000" cy="64309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48144" y="473881"/>
            <a:ext cx="6807775" cy="2054948"/>
          </a:xfrm>
          <a:prstGeom prst="rect">
            <a:avLst/>
          </a:prstGeom>
          <a:ln w="57150"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 –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 =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33657" y="2905849"/>
            <a:ext cx="4202514" cy="35921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F35CD9C-3511-4987-9554-FF91D1BBB590}"/>
              </a:ext>
            </a:extLst>
          </p:cNvPr>
          <p:cNvGrpSpPr/>
          <p:nvPr/>
        </p:nvGrpSpPr>
        <p:grpSpPr>
          <a:xfrm>
            <a:off x="4940807" y="2909659"/>
            <a:ext cx="3040625" cy="1089317"/>
            <a:chOff x="190771" y="1714320"/>
            <a:chExt cx="3816096" cy="872967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6ABB0B6-7DD7-4D4A-A496-3A4DD1A1B58E}"/>
                </a:ext>
              </a:extLst>
            </p:cNvPr>
            <p:cNvSpPr/>
            <p:nvPr/>
          </p:nvSpPr>
          <p:spPr>
            <a:xfrm>
              <a:off x="190771" y="1714320"/>
              <a:ext cx="3816096" cy="872967"/>
            </a:xfrm>
            <a:prstGeom prst="roundRect">
              <a:avLst/>
            </a:prstGeom>
            <a:solidFill>
              <a:srgbClr val="00006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265782B-7DFA-4059-90FD-E3A34C4D358E}"/>
                </a:ext>
              </a:extLst>
            </p:cNvPr>
            <p:cNvSpPr txBox="1"/>
            <p:nvPr/>
          </p:nvSpPr>
          <p:spPr>
            <a:xfrm>
              <a:off x="621064" y="1816836"/>
              <a:ext cx="2955509" cy="616622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56</a:t>
              </a:r>
              <a:r>
                <a:rPr lang="en-US" sz="44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endPara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6D9C7C-1533-40F2-8BC3-2A596BE537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2"/>
          <a:stretch/>
        </p:blipFill>
        <p:spPr>
          <a:xfrm>
            <a:off x="0" y="-1"/>
            <a:ext cx="12192000" cy="6430945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2905849"/>
            <a:ext cx="4202514" cy="35921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A4B73F9-D69D-4369-9AF3-B8FFCBBDEAF1}"/>
              </a:ext>
            </a:extLst>
          </p:cNvPr>
          <p:cNvGrpSpPr/>
          <p:nvPr/>
        </p:nvGrpSpPr>
        <p:grpSpPr>
          <a:xfrm>
            <a:off x="1697262" y="649614"/>
            <a:ext cx="8829073" cy="2349617"/>
            <a:chOff x="1697262" y="649614"/>
            <a:chExt cx="8829073" cy="2349617"/>
          </a:xfrm>
        </p:grpSpPr>
        <p:sp>
          <p:nvSpPr>
            <p:cNvPr id="8" name="Rectangle 7"/>
            <p:cNvSpPr/>
            <p:nvPr/>
          </p:nvSpPr>
          <p:spPr>
            <a:xfrm>
              <a:off x="1697262" y="649614"/>
              <a:ext cx="8829073" cy="2349617"/>
            </a:xfrm>
            <a:prstGeom prst="rect">
              <a:avLst/>
            </a:prstGeom>
            <a:ln w="5715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048CC34-3550-484E-9875-F5D31C89A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87247" y="835132"/>
              <a:ext cx="2314403" cy="200362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71FFE1C-8555-4571-A172-131C6DB8A739}"/>
                </a:ext>
              </a:extLst>
            </p:cNvPr>
            <p:cNvSpPr txBox="1"/>
            <p:nvPr/>
          </p:nvSpPr>
          <p:spPr>
            <a:xfrm>
              <a:off x="4803648" y="1224257"/>
              <a:ext cx="437692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</a:rPr>
                <a:t>Trong</a:t>
              </a:r>
              <a:r>
                <a:rPr lang="en-US" sz="3600" b="1" dirty="0">
                  <a:solidFill>
                    <a:schemeClr val="bg1"/>
                  </a:solidFill>
                </a:rPr>
                <a:t> can </a:t>
              </a:r>
              <a:r>
                <a:rPr lang="en-US" sz="3600" b="1" dirty="0" err="1">
                  <a:solidFill>
                    <a:schemeClr val="bg1"/>
                  </a:solidFill>
                </a:rPr>
                <a:t>còn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lại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mấy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lít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nước</a:t>
              </a:r>
              <a:r>
                <a:rPr lang="en-US" sz="3600" b="1" dirty="0">
                  <a:solidFill>
                    <a:schemeClr val="bg1"/>
                  </a:solidFill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5C119ED-4A9A-46F1-9928-24BB1371A2C3}"/>
              </a:ext>
            </a:extLst>
          </p:cNvPr>
          <p:cNvGrpSpPr/>
          <p:nvPr/>
        </p:nvGrpSpPr>
        <p:grpSpPr>
          <a:xfrm>
            <a:off x="4954634" y="3386330"/>
            <a:ext cx="3040625" cy="1089317"/>
            <a:chOff x="190771" y="1714320"/>
            <a:chExt cx="3816096" cy="872967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8100DD4-78A0-458B-BD68-AB84666E1936}"/>
                </a:ext>
              </a:extLst>
            </p:cNvPr>
            <p:cNvSpPr/>
            <p:nvPr/>
          </p:nvSpPr>
          <p:spPr>
            <a:xfrm>
              <a:off x="190771" y="1714320"/>
              <a:ext cx="3816096" cy="872967"/>
            </a:xfrm>
            <a:prstGeom prst="roundRect">
              <a:avLst/>
            </a:prstGeom>
            <a:solidFill>
              <a:srgbClr val="00006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7F5FF5E-01D5-4309-9544-B97B9F7BBCC5}"/>
                </a:ext>
              </a:extLst>
            </p:cNvPr>
            <p:cNvSpPr txBox="1"/>
            <p:nvPr/>
          </p:nvSpPr>
          <p:spPr>
            <a:xfrm>
              <a:off x="621064" y="1816836"/>
              <a:ext cx="2955509" cy="616622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  <a:r>
                <a:rPr lang="en-US" sz="44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endPara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F4EDA2-F12B-4919-A63C-A6E6E59DC8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2"/>
          <a:stretch/>
        </p:blipFill>
        <p:spPr>
          <a:xfrm>
            <a:off x="0" y="-1"/>
            <a:ext cx="12192000" cy="6430945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03512" y="2905849"/>
            <a:ext cx="4202514" cy="359219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509A239-015B-4C23-BC31-CCEFC78B220F}"/>
              </a:ext>
            </a:extLst>
          </p:cNvPr>
          <p:cNvGrpSpPr/>
          <p:nvPr/>
        </p:nvGrpSpPr>
        <p:grpSpPr>
          <a:xfrm>
            <a:off x="1697262" y="649615"/>
            <a:ext cx="8829073" cy="2054948"/>
            <a:chOff x="1697262" y="649615"/>
            <a:chExt cx="8829073" cy="2054948"/>
          </a:xfrm>
        </p:grpSpPr>
        <p:sp>
          <p:nvSpPr>
            <p:cNvPr id="8" name="Rectangle 7"/>
            <p:cNvSpPr/>
            <p:nvPr/>
          </p:nvSpPr>
          <p:spPr>
            <a:xfrm>
              <a:off x="1697262" y="649615"/>
              <a:ext cx="8829073" cy="2054948"/>
            </a:xfrm>
            <a:prstGeom prst="rect">
              <a:avLst/>
            </a:prstGeom>
            <a:ln w="5715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01B9A0-CE5D-4DEC-93E2-127ECB258487}"/>
                </a:ext>
              </a:extLst>
            </p:cNvPr>
            <p:cNvSpPr txBox="1"/>
            <p:nvPr/>
          </p:nvSpPr>
          <p:spPr>
            <a:xfrm>
              <a:off x="5564429" y="1076924"/>
              <a:ext cx="486460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</a:rPr>
                <a:t>Có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tất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cả</a:t>
              </a:r>
              <a:r>
                <a:rPr lang="en-US" sz="3600" b="1" dirty="0">
                  <a:solidFill>
                    <a:schemeClr val="bg1"/>
                  </a:solidFill>
                </a:rPr>
                <a:t> bao </a:t>
              </a:r>
              <a:r>
                <a:rPr lang="en-US" sz="3600" b="1" dirty="0" err="1">
                  <a:solidFill>
                    <a:schemeClr val="bg1"/>
                  </a:solidFill>
                </a:rPr>
                <a:t>nhiêu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lít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nước</a:t>
              </a:r>
              <a:r>
                <a:rPr lang="en-US" sz="3600" b="1" dirty="0">
                  <a:solidFill>
                    <a:schemeClr val="bg1"/>
                  </a:solidFill>
                </a:rPr>
                <a:t>?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D4BCA8E-017D-4C30-AE2B-19C627B47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7686" y="759845"/>
              <a:ext cx="3286319" cy="1834486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B53472E-F51F-412F-B371-D56CAEFE712E}"/>
              </a:ext>
            </a:extLst>
          </p:cNvPr>
          <p:cNvGrpSpPr/>
          <p:nvPr/>
        </p:nvGrpSpPr>
        <p:grpSpPr>
          <a:xfrm>
            <a:off x="4940807" y="2909659"/>
            <a:ext cx="3788665" cy="1089317"/>
            <a:chOff x="190771" y="1714320"/>
            <a:chExt cx="3816096" cy="872967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735D8D0-766C-4F1E-ACEE-135005E8DBE0}"/>
                </a:ext>
              </a:extLst>
            </p:cNvPr>
            <p:cNvSpPr/>
            <p:nvPr/>
          </p:nvSpPr>
          <p:spPr>
            <a:xfrm>
              <a:off x="190771" y="1714320"/>
              <a:ext cx="3816096" cy="872967"/>
            </a:xfrm>
            <a:prstGeom prst="roundRect">
              <a:avLst/>
            </a:prstGeom>
            <a:solidFill>
              <a:srgbClr val="00006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62A6275-C3A8-4EF5-989B-7CCB9611CD2F}"/>
                </a:ext>
              </a:extLst>
            </p:cNvPr>
            <p:cNvSpPr txBox="1"/>
            <p:nvPr/>
          </p:nvSpPr>
          <p:spPr>
            <a:xfrm>
              <a:off x="621064" y="1816836"/>
              <a:ext cx="2955509" cy="616622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29</a:t>
              </a:r>
              <a:r>
                <a:rPr lang="en-US" sz="44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 </a:t>
              </a:r>
              <a:r>
                <a:rPr lang="en-US" sz="44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A04F11-F7A0-4999-A8E9-70E9D54CF9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2"/>
          <a:stretch/>
        </p:blipFill>
        <p:spPr>
          <a:xfrm>
            <a:off x="0" y="-1"/>
            <a:ext cx="12192000" cy="64309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97262" y="649615"/>
            <a:ext cx="9551763" cy="1435217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Cửa</a:t>
            </a:r>
            <a:r>
              <a:rPr lang="en-US" sz="3200" dirty="0"/>
              <a:t>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23 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dirty="0"/>
              <a:t> </a:t>
            </a:r>
            <a:r>
              <a:rPr lang="en-US" sz="3200" dirty="0" err="1"/>
              <a:t>mật</a:t>
            </a:r>
            <a:r>
              <a:rPr lang="en-US" sz="3200" dirty="0"/>
              <a:t> </a:t>
            </a:r>
            <a:r>
              <a:rPr lang="en-US" sz="3200" dirty="0" err="1"/>
              <a:t>ong</a:t>
            </a:r>
            <a:r>
              <a:rPr lang="en-US" sz="3200" dirty="0"/>
              <a:t>, </a:t>
            </a:r>
            <a:r>
              <a:rPr lang="en-US" sz="3200" dirty="0" err="1"/>
              <a:t>cửa</a:t>
            </a:r>
            <a:r>
              <a:rPr lang="en-US" sz="3200" dirty="0"/>
              <a:t>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bán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17 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dirty="0"/>
              <a:t>. </a:t>
            </a:r>
            <a:r>
              <a:rPr lang="en-US" sz="3200" dirty="0" err="1"/>
              <a:t>Hỏi</a:t>
            </a:r>
            <a:r>
              <a:rPr lang="en-US" sz="3200" dirty="0"/>
              <a:t> </a:t>
            </a:r>
            <a:r>
              <a:rPr lang="en-US" sz="3200" dirty="0" err="1"/>
              <a:t>cửa</a:t>
            </a:r>
            <a:r>
              <a:rPr lang="en-US" sz="3200" dirty="0"/>
              <a:t>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bao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lít</a:t>
            </a:r>
            <a:r>
              <a:rPr lang="en-US" sz="3200" dirty="0"/>
              <a:t> </a:t>
            </a:r>
            <a:r>
              <a:rPr lang="en-US" sz="3200" dirty="0" err="1"/>
              <a:t>mật</a:t>
            </a:r>
            <a:r>
              <a:rPr lang="en-US" sz="3200" dirty="0"/>
              <a:t> </a:t>
            </a:r>
            <a:r>
              <a:rPr lang="en-US" sz="3200" dirty="0" err="1"/>
              <a:t>ong</a:t>
            </a:r>
            <a:r>
              <a:rPr lang="en-US" sz="3200" dirty="0"/>
              <a:t>?</a:t>
            </a: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514527" y="2838754"/>
            <a:ext cx="4202514" cy="3592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9C3AA4C-A51E-45A7-B4F8-2B12E1A40FE3}"/>
              </a:ext>
            </a:extLst>
          </p:cNvPr>
          <p:cNvGrpSpPr/>
          <p:nvPr/>
        </p:nvGrpSpPr>
        <p:grpSpPr>
          <a:xfrm>
            <a:off x="4940807" y="2909659"/>
            <a:ext cx="3788665" cy="1089317"/>
            <a:chOff x="190771" y="1714320"/>
            <a:chExt cx="3816096" cy="872967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CCED20C-2857-4B5D-9B3C-66F132644F0B}"/>
                </a:ext>
              </a:extLst>
            </p:cNvPr>
            <p:cNvSpPr/>
            <p:nvPr/>
          </p:nvSpPr>
          <p:spPr>
            <a:xfrm>
              <a:off x="190771" y="1714320"/>
              <a:ext cx="3816096" cy="872967"/>
            </a:xfrm>
            <a:prstGeom prst="roundRect">
              <a:avLst/>
            </a:prstGeom>
            <a:solidFill>
              <a:srgbClr val="00006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E25A546-201D-4A06-9615-98002D4B4C5E}"/>
                </a:ext>
              </a:extLst>
            </p:cNvPr>
            <p:cNvSpPr txBox="1"/>
            <p:nvPr/>
          </p:nvSpPr>
          <p:spPr>
            <a:xfrm>
              <a:off x="621064" y="1816836"/>
              <a:ext cx="2955509" cy="616622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sz="44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 </a:t>
              </a:r>
              <a:r>
                <a:rPr lang="en-US" sz="44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mật</a:t>
              </a:r>
              <a:r>
                <a:rPr lang="en-US" sz="44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ong</a:t>
              </a:r>
              <a:endPara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D2B675-3CD6-423C-9B43-8895E1727B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2"/>
          <a:stretch/>
        </p:blipFill>
        <p:spPr>
          <a:xfrm>
            <a:off x="0" y="-1"/>
            <a:ext cx="12192000" cy="64309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97262" y="649615"/>
            <a:ext cx="9065988" cy="149351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Can </a:t>
            </a:r>
            <a:r>
              <a:rPr lang="en-US" sz="2800" b="1" dirty="0" err="1"/>
              <a:t>thứ</a:t>
            </a:r>
            <a:r>
              <a:rPr lang="en-US" sz="2800" b="1" dirty="0"/>
              <a:t> </a:t>
            </a:r>
            <a:r>
              <a:rPr lang="en-US" sz="2800" b="1" dirty="0" err="1"/>
              <a:t>nhất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7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dirty="0"/>
              <a:t> </a:t>
            </a:r>
            <a:r>
              <a:rPr lang="en-US" sz="2800" b="1" dirty="0" err="1"/>
              <a:t>sữa</a:t>
            </a:r>
            <a:r>
              <a:rPr lang="en-US" sz="2800" b="1" dirty="0"/>
              <a:t>, can </a:t>
            </a:r>
            <a:r>
              <a:rPr lang="en-US" sz="2800" b="1" dirty="0" err="1"/>
              <a:t>thứ</a:t>
            </a:r>
            <a:r>
              <a:rPr lang="en-US" sz="2800" b="1" dirty="0"/>
              <a:t> </a:t>
            </a:r>
            <a:r>
              <a:rPr lang="en-US" sz="2800" b="1" dirty="0" err="1"/>
              <a:t>nhất</a:t>
            </a:r>
            <a:r>
              <a:rPr lang="en-US" sz="2800" b="1" dirty="0"/>
              <a:t> </a:t>
            </a:r>
            <a:r>
              <a:rPr lang="en-US" sz="2800" b="1" dirty="0" err="1"/>
              <a:t>ít</a:t>
            </a:r>
            <a:r>
              <a:rPr lang="en-US" sz="2800" b="1" dirty="0"/>
              <a:t> </a:t>
            </a:r>
            <a:r>
              <a:rPr lang="en-US" sz="2800" b="1" dirty="0" err="1"/>
              <a:t>hơn</a:t>
            </a:r>
            <a:r>
              <a:rPr lang="en-US" sz="2800" b="1" dirty="0"/>
              <a:t> can </a:t>
            </a:r>
            <a:r>
              <a:rPr lang="en-US" sz="2800" b="1" dirty="0" err="1"/>
              <a:t>thứ</a:t>
            </a:r>
            <a:r>
              <a:rPr lang="en-US" sz="2800" b="1" dirty="0"/>
              <a:t> </a:t>
            </a:r>
            <a:r>
              <a:rPr lang="en-US" sz="2800" b="1" dirty="0" err="1"/>
              <a:t>hai</a:t>
            </a:r>
            <a:r>
              <a:rPr lang="en-US" sz="2800" b="1" dirty="0"/>
              <a:t> 5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dirty="0"/>
              <a:t> </a:t>
            </a:r>
            <a:r>
              <a:rPr lang="en-US" sz="2800" b="1" dirty="0" err="1"/>
              <a:t>sữa</a:t>
            </a:r>
            <a:r>
              <a:rPr lang="en-US" sz="2800" b="1" dirty="0"/>
              <a:t>. </a:t>
            </a:r>
            <a:r>
              <a:rPr lang="en-US" sz="2800" b="1" dirty="0" err="1"/>
              <a:t>Hỏi</a:t>
            </a:r>
            <a:r>
              <a:rPr lang="en-US" sz="2800" b="1" dirty="0"/>
              <a:t> can </a:t>
            </a:r>
            <a:r>
              <a:rPr lang="en-US" sz="2800" b="1" dirty="0" err="1"/>
              <a:t>thứ</a:t>
            </a:r>
            <a:r>
              <a:rPr lang="en-US" sz="2800" b="1" dirty="0"/>
              <a:t> </a:t>
            </a:r>
            <a:r>
              <a:rPr lang="en-US" sz="2800" b="1" dirty="0" err="1"/>
              <a:t>hai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bao </a:t>
            </a:r>
            <a:r>
              <a:rPr lang="en-US" sz="2800" b="1" dirty="0" err="1"/>
              <a:t>nhiêu</a:t>
            </a:r>
            <a:r>
              <a:rPr lang="en-US" sz="2800" b="1" dirty="0"/>
              <a:t> </a:t>
            </a:r>
            <a:r>
              <a:rPr lang="en-US" sz="2800" b="1" dirty="0" err="1"/>
              <a:t>lít</a:t>
            </a:r>
            <a:r>
              <a:rPr lang="en-US" sz="2800" b="1" dirty="0"/>
              <a:t> </a:t>
            </a:r>
            <a:r>
              <a:rPr lang="en-US" sz="2800" b="1" dirty="0" err="1"/>
              <a:t>sữa</a:t>
            </a:r>
            <a:r>
              <a:rPr lang="en-US" sz="2800" b="1" dirty="0"/>
              <a:t>?</a:t>
            </a: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33657" y="2880833"/>
            <a:ext cx="4202514" cy="35921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A10DF6F-AE05-4C9C-BCFA-7328CBC6B499}"/>
              </a:ext>
            </a:extLst>
          </p:cNvPr>
          <p:cNvGrpSpPr/>
          <p:nvPr/>
        </p:nvGrpSpPr>
        <p:grpSpPr>
          <a:xfrm>
            <a:off x="4940807" y="2909659"/>
            <a:ext cx="3788665" cy="1089317"/>
            <a:chOff x="190771" y="1714320"/>
            <a:chExt cx="3816096" cy="872967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9B9A9D1-7545-440E-A98C-FD10E3CFA868}"/>
                </a:ext>
              </a:extLst>
            </p:cNvPr>
            <p:cNvSpPr/>
            <p:nvPr/>
          </p:nvSpPr>
          <p:spPr>
            <a:xfrm>
              <a:off x="190771" y="1714320"/>
              <a:ext cx="3816096" cy="872967"/>
            </a:xfrm>
            <a:prstGeom prst="roundRect">
              <a:avLst/>
            </a:prstGeom>
            <a:solidFill>
              <a:srgbClr val="00006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D85BF51-F0ED-40F4-B2A6-D1B708DB3DFB}"/>
                </a:ext>
              </a:extLst>
            </p:cNvPr>
            <p:cNvSpPr txBox="1"/>
            <p:nvPr/>
          </p:nvSpPr>
          <p:spPr>
            <a:xfrm>
              <a:off x="621064" y="1816836"/>
              <a:ext cx="2955509" cy="616622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 l </a:t>
              </a:r>
              <a:r>
                <a:rPr lang="en-US" sz="44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sữa</a:t>
              </a:r>
              <a:endPara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005116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368171" y="2672919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97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18096" y="2979737"/>
            <a:ext cx="7155807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7E5A10-8460-46B3-9C5B-45A732FAF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D519986-7A08-4F87-BCDE-B9D4E3E18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5"/>
            <a:ext cx="12192000" cy="64348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C21478-8A8A-4E9A-A8A1-1CA8C6B0E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540" y="417367"/>
            <a:ext cx="10106249" cy="5437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9812BB-8BD9-4F0F-9B2D-33915E9255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572" y="1090247"/>
            <a:ext cx="2564836" cy="535038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C9A071-DA53-490D-A409-192A10C878F6}"/>
              </a:ext>
            </a:extLst>
          </p:cNvPr>
          <p:cNvGrpSpPr/>
          <p:nvPr/>
        </p:nvGrpSpPr>
        <p:grpSpPr>
          <a:xfrm>
            <a:off x="3195835" y="822036"/>
            <a:ext cx="6441941" cy="1116492"/>
            <a:chOff x="-972034" y="-37988"/>
            <a:chExt cx="6714664" cy="1479228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D27C081C-9BA3-47C2-81C6-68A738FDDC0B}"/>
                </a:ext>
              </a:extLst>
            </p:cNvPr>
            <p:cNvSpPr/>
            <p:nvPr/>
          </p:nvSpPr>
          <p:spPr>
            <a:xfrm>
              <a:off x="-972034" y="-37988"/>
              <a:ext cx="6714664" cy="1479228"/>
            </a:xfrm>
            <a:prstGeom prst="wedgeRoundRectCallout">
              <a:avLst>
                <a:gd name="adj1" fmla="val -60470"/>
                <a:gd name="adj2" fmla="val -3323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48D85BA-9734-4D13-BDCD-D2F4FC514D08}"/>
                </a:ext>
              </a:extLst>
            </p:cNvPr>
            <p:cNvSpPr txBox="1"/>
            <p:nvPr/>
          </p:nvSpPr>
          <p:spPr>
            <a:xfrm>
              <a:off x="-547907" y="65765"/>
              <a:ext cx="603504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D662092-A386-4E62-A985-8E4FCDAEC5ED}"/>
              </a:ext>
            </a:extLst>
          </p:cNvPr>
          <p:cNvGrpSpPr/>
          <p:nvPr/>
        </p:nvGrpSpPr>
        <p:grpSpPr>
          <a:xfrm>
            <a:off x="6027665" y="2115754"/>
            <a:ext cx="3364992" cy="757143"/>
            <a:chOff x="190771" y="1714320"/>
            <a:chExt cx="3816096" cy="87296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8B7ACA4-2DE7-4634-A0D3-03F0034E450B}"/>
                </a:ext>
              </a:extLst>
            </p:cNvPr>
            <p:cNvSpPr/>
            <p:nvPr/>
          </p:nvSpPr>
          <p:spPr>
            <a:xfrm>
              <a:off x="190771" y="1714320"/>
              <a:ext cx="3816096" cy="872967"/>
            </a:xfrm>
            <a:prstGeom prst="roundRect">
              <a:avLst/>
            </a:prstGeom>
            <a:solidFill>
              <a:srgbClr val="FCD5B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7710A-3FA1-4FA3-B921-8A0037585DC0}"/>
                </a:ext>
              </a:extLst>
            </p:cNvPr>
            <p:cNvSpPr txBox="1"/>
            <p:nvPr/>
          </p:nvSpPr>
          <p:spPr>
            <a:xfrm>
              <a:off x="621064" y="1816836"/>
              <a:ext cx="295550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Ki-</a:t>
              </a:r>
              <a:r>
                <a:rPr lang="en-US" sz="32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lô</a:t>
              </a:r>
              <a:r>
                <a:rPr lang="en-US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-gam</a:t>
              </a:r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7D29BB-3C97-4DD7-BAE4-DD62638AB5B1}"/>
              </a:ext>
            </a:extLst>
          </p:cNvPr>
          <p:cNvGrpSpPr/>
          <p:nvPr/>
        </p:nvGrpSpPr>
        <p:grpSpPr>
          <a:xfrm>
            <a:off x="3195835" y="3179337"/>
            <a:ext cx="6268021" cy="1116493"/>
            <a:chOff x="-972034" y="-37988"/>
            <a:chExt cx="6533381" cy="133767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E9980EFD-F870-46EF-AB41-2D7039359B3C}"/>
                </a:ext>
              </a:extLst>
            </p:cNvPr>
            <p:cNvSpPr/>
            <p:nvPr/>
          </p:nvSpPr>
          <p:spPr>
            <a:xfrm>
              <a:off x="-972034" y="-37988"/>
              <a:ext cx="6533381" cy="1337674"/>
            </a:xfrm>
            <a:prstGeom prst="wedgeRoundRectCallout">
              <a:avLst>
                <a:gd name="adj1" fmla="val -60470"/>
                <a:gd name="adj2" fmla="val -42635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678EAD1-063C-4C2C-AC4E-EA0A92447E5E}"/>
                </a:ext>
              </a:extLst>
            </p:cNvPr>
            <p:cNvSpPr txBox="1"/>
            <p:nvPr/>
          </p:nvSpPr>
          <p:spPr>
            <a:xfrm>
              <a:off x="-722865" y="55865"/>
              <a:ext cx="6035040" cy="11431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cụ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67979F-97C4-4462-84B5-D696F1B0BADF}"/>
              </a:ext>
            </a:extLst>
          </p:cNvPr>
          <p:cNvGrpSpPr/>
          <p:nvPr/>
        </p:nvGrpSpPr>
        <p:grpSpPr>
          <a:xfrm>
            <a:off x="4345169" y="4470925"/>
            <a:ext cx="2061924" cy="771635"/>
            <a:chOff x="190771" y="1714320"/>
            <a:chExt cx="2338341" cy="88967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128E013-4DB2-4324-96F8-5506DC8590A8}"/>
                </a:ext>
              </a:extLst>
            </p:cNvPr>
            <p:cNvSpPr/>
            <p:nvPr/>
          </p:nvSpPr>
          <p:spPr>
            <a:xfrm>
              <a:off x="190771" y="1714320"/>
              <a:ext cx="2338341" cy="889676"/>
            </a:xfrm>
            <a:prstGeom prst="roundRect">
              <a:avLst/>
            </a:prstGeom>
            <a:solidFill>
              <a:srgbClr val="FCD5B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7C38EF-C93B-41B1-A977-7AECA4BD092D}"/>
                </a:ext>
              </a:extLst>
            </p:cNvPr>
            <p:cNvSpPr txBox="1"/>
            <p:nvPr/>
          </p:nvSpPr>
          <p:spPr>
            <a:xfrm>
              <a:off x="621064" y="1816836"/>
              <a:ext cx="1555250" cy="6742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194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1AA61C2-77A8-405A-9886-91F8F4F9E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5"/>
            <a:ext cx="12192000" cy="64348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C21478-8A8A-4E9A-A8A1-1CA8C6B0E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540" y="417367"/>
            <a:ext cx="10106249" cy="5437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9812BB-8BD9-4F0F-9B2D-33915E9255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572" y="1090247"/>
            <a:ext cx="2564836" cy="535038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C9A071-DA53-490D-A409-192A10C878F6}"/>
              </a:ext>
            </a:extLst>
          </p:cNvPr>
          <p:cNvGrpSpPr/>
          <p:nvPr/>
        </p:nvGrpSpPr>
        <p:grpSpPr>
          <a:xfrm>
            <a:off x="3159259" y="1294553"/>
            <a:ext cx="6441941" cy="1116492"/>
            <a:chOff x="-972034" y="-37988"/>
            <a:chExt cx="6714664" cy="1479228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D27C081C-9BA3-47C2-81C6-68A738FDDC0B}"/>
                </a:ext>
              </a:extLst>
            </p:cNvPr>
            <p:cNvSpPr/>
            <p:nvPr/>
          </p:nvSpPr>
          <p:spPr>
            <a:xfrm>
              <a:off x="-972034" y="-37988"/>
              <a:ext cx="6714664" cy="1479228"/>
            </a:xfrm>
            <a:prstGeom prst="wedgeRoundRectCallout">
              <a:avLst>
                <a:gd name="adj1" fmla="val -60470"/>
                <a:gd name="adj2" fmla="val -3323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48D85BA-9734-4D13-BDCD-D2F4FC514D08}"/>
                </a:ext>
              </a:extLst>
            </p:cNvPr>
            <p:cNvSpPr txBox="1"/>
            <p:nvPr/>
          </p:nvSpPr>
          <p:spPr>
            <a:xfrm>
              <a:off x="-547907" y="65765"/>
              <a:ext cx="6035040" cy="12640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D662092-A386-4E62-A985-8E4FCDAEC5ED}"/>
              </a:ext>
            </a:extLst>
          </p:cNvPr>
          <p:cNvGrpSpPr/>
          <p:nvPr/>
        </p:nvGrpSpPr>
        <p:grpSpPr>
          <a:xfrm>
            <a:off x="4940807" y="2909659"/>
            <a:ext cx="3040625" cy="757143"/>
            <a:chOff x="190771" y="1714320"/>
            <a:chExt cx="3816096" cy="87296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8B7ACA4-2DE7-4634-A0D3-03F0034E450B}"/>
                </a:ext>
              </a:extLst>
            </p:cNvPr>
            <p:cNvSpPr/>
            <p:nvPr/>
          </p:nvSpPr>
          <p:spPr>
            <a:xfrm>
              <a:off x="190771" y="1714320"/>
              <a:ext cx="3816096" cy="872967"/>
            </a:xfrm>
            <a:prstGeom prst="roundRect">
              <a:avLst/>
            </a:prstGeom>
            <a:solidFill>
              <a:srgbClr val="FCD5B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7710A-3FA1-4FA3-B921-8A0037585DC0}"/>
                </a:ext>
              </a:extLst>
            </p:cNvPr>
            <p:cNvSpPr txBox="1"/>
            <p:nvPr/>
          </p:nvSpPr>
          <p:spPr>
            <a:xfrm>
              <a:off x="621064" y="1816836"/>
              <a:ext cx="2955508" cy="6742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839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642052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">
            <a:extLst>
              <a:ext uri="{FF2B5EF4-FFF2-40B4-BE49-F238E27FC236}">
                <a16:creationId xmlns:a16="http://schemas.microsoft.com/office/drawing/2014/main" id="{C30940B1-FEB6-4545-A4AA-912099148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1" cy="645621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1138336" y="442466"/>
            <a:ext cx="10133044" cy="1368506"/>
            <a:chOff x="-3369818" y="382609"/>
            <a:chExt cx="9647485" cy="117394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3369818" y="382609"/>
              <a:ext cx="9647485" cy="1173947"/>
            </a:xfrm>
            <a:prstGeom prst="roundRect">
              <a:avLst>
                <a:gd name="adj" fmla="val 49773"/>
              </a:avLst>
            </a:prstGeom>
            <a:ln w="5715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35 </a:t>
              </a:r>
              <a:r>
                <a:rPr lang="en-US" sz="2800" b="1" i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sữa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endParaRPr lang="en-US" sz="2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2800" b="1" i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sữa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sữa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3254967" y="686039"/>
              <a:ext cx="614085" cy="54144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66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BD9E267-2B05-4E62-AB55-103D6797FE72}"/>
              </a:ext>
            </a:extLst>
          </p:cNvPr>
          <p:cNvSpPr/>
          <p:nvPr/>
        </p:nvSpPr>
        <p:spPr>
          <a:xfrm>
            <a:off x="3455379" y="1973021"/>
            <a:ext cx="5567323" cy="1581150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35 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15 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21BB2DE-5895-4258-8D74-16A53EC0FD5F}"/>
              </a:ext>
            </a:extLst>
          </p:cNvPr>
          <p:cNvSpPr/>
          <p:nvPr/>
        </p:nvSpPr>
        <p:spPr>
          <a:xfrm>
            <a:off x="7086666" y="3024445"/>
            <a:ext cx="461323" cy="404555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56B469-5A6A-49E5-8504-66BC0D358D52}"/>
              </a:ext>
            </a:extLst>
          </p:cNvPr>
          <p:cNvSpPr txBox="1"/>
          <p:nvPr/>
        </p:nvSpPr>
        <p:spPr>
          <a:xfrm>
            <a:off x="4148186" y="3718201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C98C28-AA46-4B8C-B5BD-EF0B555A9482}"/>
              </a:ext>
            </a:extLst>
          </p:cNvPr>
          <p:cNvSpPr txBox="1"/>
          <p:nvPr/>
        </p:nvSpPr>
        <p:spPr>
          <a:xfrm>
            <a:off x="4572653" y="4697966"/>
            <a:ext cx="40250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+ 15 = 50 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ECCD2E-4C0F-453A-ABF0-6E15C9D5886A}"/>
              </a:ext>
            </a:extLst>
          </p:cNvPr>
          <p:cNvSpPr txBox="1"/>
          <p:nvPr/>
        </p:nvSpPr>
        <p:spPr>
          <a:xfrm>
            <a:off x="5312370" y="5272114"/>
            <a:ext cx="44712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50 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E50-A685-488C-854B-4B1E7BFF830C}"/>
              </a:ext>
            </a:extLst>
          </p:cNvPr>
          <p:cNvSpPr txBox="1"/>
          <p:nvPr/>
        </p:nvSpPr>
        <p:spPr>
          <a:xfrm>
            <a:off x="2246471" y="4238861"/>
            <a:ext cx="8472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879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1">
            <a:extLst>
              <a:ext uri="{FF2B5EF4-FFF2-40B4-BE49-F238E27FC236}">
                <a16:creationId xmlns:a16="http://schemas.microsoft.com/office/drawing/2014/main" id="{7FDBA198-B769-49ED-84B5-92084450B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1" cy="645621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CB1172E-8A8C-499D-AB89-F83DAE36CF1B}"/>
              </a:ext>
            </a:extLst>
          </p:cNvPr>
          <p:cNvGrpSpPr/>
          <p:nvPr/>
        </p:nvGrpSpPr>
        <p:grpSpPr>
          <a:xfrm>
            <a:off x="1231642" y="446785"/>
            <a:ext cx="10009756" cy="955452"/>
            <a:chOff x="-2670502" y="382608"/>
            <a:chExt cx="9832573" cy="104877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DC2A80B-6497-403E-B55F-881084DD9DD3}"/>
                </a:ext>
              </a:extLst>
            </p:cNvPr>
            <p:cNvSpPr/>
            <p:nvPr/>
          </p:nvSpPr>
          <p:spPr>
            <a:xfrm>
              <a:off x="-2670502" y="382608"/>
              <a:ext cx="9832573" cy="1048777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chứa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đầy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US" sz="2800" b="1" i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2 </a:t>
              </a:r>
              <a:r>
                <a:rPr lang="en-US" sz="2800" b="1" i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3 </a:t>
              </a:r>
              <a:r>
                <a:rPr lang="en-US" sz="2800" b="1" i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10 </a:t>
              </a:r>
              <a:r>
                <a:rPr lang="en-US" sz="2800" b="1" i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20 </a:t>
              </a:r>
              <a:r>
                <a:rPr lang="en-US" sz="2800" b="1" i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C961312-717B-44F1-95C5-14177E7584FF}"/>
                </a:ext>
              </a:extLst>
            </p:cNvPr>
            <p:cNvSpPr/>
            <p:nvPr/>
          </p:nvSpPr>
          <p:spPr>
            <a:xfrm>
              <a:off x="-2587389" y="58016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684F41B-FAE4-4043-B62E-F8BE250C74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136" b="5988"/>
          <a:stretch/>
        </p:blipFill>
        <p:spPr>
          <a:xfrm>
            <a:off x="1942431" y="1582215"/>
            <a:ext cx="8527519" cy="432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38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1C2D0E8-C277-403B-A8A5-B7B681FB7F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72"/>
          <a:stretch/>
        </p:blipFill>
        <p:spPr>
          <a:xfrm>
            <a:off x="0" y="-1"/>
            <a:ext cx="12192000" cy="6430945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3005588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8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64550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rgbClr val="FFFF00"/>
                </a:solidFill>
              </a:rPr>
              <a:t>BẮT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rgbClr val="FFFF00"/>
                </a:solidFill>
              </a:rPr>
              <a:t>ĐẦU</a:t>
            </a:r>
            <a:endParaRPr lang="en-US" sz="4000" b="1" dirty="0">
              <a:ln w="12700" cmpd="sng">
                <a:noFill/>
                <a:prstDash val="solid"/>
              </a:ln>
              <a:solidFill>
                <a:srgbClr val="FFFF00"/>
              </a:solidFill>
            </a:endParaRP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5EDAE04-9682-40D8-8845-6788CF71E018}"/>
              </a:ext>
            </a:extLst>
          </p:cNvPr>
          <p:cNvGrpSpPr/>
          <p:nvPr/>
        </p:nvGrpSpPr>
        <p:grpSpPr>
          <a:xfrm>
            <a:off x="1894745" y="3429000"/>
            <a:ext cx="3005590" cy="3091433"/>
            <a:chOff x="4323905" y="1816468"/>
            <a:chExt cx="3005590" cy="309143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7BD43AE-B59E-4631-A8C3-CBECA5297F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396"/>
            <a:stretch/>
          </p:blipFill>
          <p:spPr>
            <a:xfrm>
              <a:off x="4323907" y="1816468"/>
              <a:ext cx="3005588" cy="2438291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BC4A037-446E-46CD-8EDF-CBE9C07E600A}"/>
                </a:ext>
              </a:extLst>
            </p:cNvPr>
            <p:cNvGrpSpPr/>
            <p:nvPr/>
          </p:nvGrpSpPr>
          <p:grpSpPr>
            <a:xfrm>
              <a:off x="4323905" y="2728560"/>
              <a:ext cx="3005588" cy="2179341"/>
              <a:chOff x="4323905" y="2728560"/>
              <a:chExt cx="3005588" cy="2179341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79335939-2CB1-49E3-9D46-0C96228FD29F}"/>
                  </a:ext>
                </a:extLst>
              </p:cNvPr>
              <p:cNvSpPr/>
              <p:nvPr/>
            </p:nvSpPr>
            <p:spPr>
              <a:xfrm>
                <a:off x="6988628" y="2799183"/>
                <a:ext cx="340865" cy="2108717"/>
              </a:xfrm>
              <a:prstGeom prst="roundRect">
                <a:avLst/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B76F0F6E-B45A-4AF6-995A-C2BDEE0818D0}"/>
                  </a:ext>
                </a:extLst>
              </p:cNvPr>
              <p:cNvSpPr/>
              <p:nvPr/>
            </p:nvSpPr>
            <p:spPr>
              <a:xfrm>
                <a:off x="4323905" y="2728560"/>
                <a:ext cx="340866" cy="2179341"/>
              </a:xfrm>
              <a:prstGeom prst="roundRect">
                <a:avLst/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7491C6B-5BAB-4F0F-8A88-7C0D8B4603B7}"/>
                </a:ext>
              </a:extLst>
            </p:cNvPr>
            <p:cNvSpPr/>
            <p:nvPr/>
          </p:nvSpPr>
          <p:spPr>
            <a:xfrm>
              <a:off x="5799273" y="4124509"/>
              <a:ext cx="797469" cy="408883"/>
            </a:xfrm>
            <a:prstGeom prst="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A9E8F3D-A614-434E-9E07-6BCD9848EA4F}"/>
                </a:ext>
              </a:extLst>
            </p:cNvPr>
            <p:cNvSpPr/>
            <p:nvPr/>
          </p:nvSpPr>
          <p:spPr>
            <a:xfrm>
              <a:off x="4971328" y="4070346"/>
              <a:ext cx="797469" cy="510984"/>
            </a:xfrm>
            <a:prstGeom prst="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hord 33">
              <a:extLst>
                <a:ext uri="{FF2B5EF4-FFF2-40B4-BE49-F238E27FC236}">
                  <a16:creationId xmlns:a16="http://schemas.microsoft.com/office/drawing/2014/main" id="{36CA4D5F-686F-4D44-A10B-FD404C7EBD04}"/>
                </a:ext>
              </a:extLst>
            </p:cNvPr>
            <p:cNvSpPr/>
            <p:nvPr/>
          </p:nvSpPr>
          <p:spPr>
            <a:xfrm rot="6638026">
              <a:off x="5092137" y="4099957"/>
              <a:ext cx="523614" cy="832495"/>
            </a:xfrm>
            <a:custGeom>
              <a:avLst/>
              <a:gdLst>
                <a:gd name="connsiteX0" fmla="*/ 653695 w 744966"/>
                <a:gd name="connsiteY0" fmla="*/ 710043 h 857662"/>
                <a:gd name="connsiteX1" fmla="*/ 166291 w 744966"/>
                <a:gd name="connsiteY1" fmla="*/ 785965 h 857662"/>
                <a:gd name="connsiteX2" fmla="*/ 9696 w 744966"/>
                <a:gd name="connsiteY2" fmla="*/ 331622 h 857662"/>
                <a:gd name="connsiteX3" fmla="*/ 372483 w 744966"/>
                <a:gd name="connsiteY3" fmla="*/ -1 h 857662"/>
                <a:gd name="connsiteX4" fmla="*/ 653695 w 744966"/>
                <a:gd name="connsiteY4" fmla="*/ 710043 h 857662"/>
                <a:gd name="connsiteX0" fmla="*/ 688725 w 688725"/>
                <a:gd name="connsiteY0" fmla="*/ 710044 h 839079"/>
                <a:gd name="connsiteX1" fmla="*/ 201321 w 688725"/>
                <a:gd name="connsiteY1" fmla="*/ 785966 h 839079"/>
                <a:gd name="connsiteX2" fmla="*/ 6401 w 688725"/>
                <a:gd name="connsiteY2" fmla="*/ 256323 h 839079"/>
                <a:gd name="connsiteX3" fmla="*/ 407513 w 688725"/>
                <a:gd name="connsiteY3" fmla="*/ 0 h 839079"/>
                <a:gd name="connsiteX4" fmla="*/ 688725 w 688725"/>
                <a:gd name="connsiteY4" fmla="*/ 710044 h 83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725" h="839079">
                  <a:moveTo>
                    <a:pt x="688725" y="710044"/>
                  </a:moveTo>
                  <a:cubicBezTo>
                    <a:pt x="565930" y="872801"/>
                    <a:pt x="315042" y="861586"/>
                    <a:pt x="201321" y="785966"/>
                  </a:cubicBezTo>
                  <a:cubicBezTo>
                    <a:pt x="87600" y="710346"/>
                    <a:pt x="-28820" y="430549"/>
                    <a:pt x="6401" y="256323"/>
                  </a:cubicBezTo>
                  <a:cubicBezTo>
                    <a:pt x="45660" y="62126"/>
                    <a:pt x="234324" y="0"/>
                    <a:pt x="407513" y="0"/>
                  </a:cubicBezTo>
                  <a:lnTo>
                    <a:pt x="688725" y="71004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hord 33">
              <a:extLst>
                <a:ext uri="{FF2B5EF4-FFF2-40B4-BE49-F238E27FC236}">
                  <a16:creationId xmlns:a16="http://schemas.microsoft.com/office/drawing/2014/main" id="{FE107F96-7C76-46A4-9EAA-7AA173D4C4E0}"/>
                </a:ext>
              </a:extLst>
            </p:cNvPr>
            <p:cNvSpPr/>
            <p:nvPr/>
          </p:nvSpPr>
          <p:spPr>
            <a:xfrm rot="4539874" flipV="1">
              <a:off x="5936200" y="4069280"/>
              <a:ext cx="523614" cy="839685"/>
            </a:xfrm>
            <a:custGeom>
              <a:avLst/>
              <a:gdLst>
                <a:gd name="connsiteX0" fmla="*/ 653695 w 744966"/>
                <a:gd name="connsiteY0" fmla="*/ 710043 h 857662"/>
                <a:gd name="connsiteX1" fmla="*/ 166291 w 744966"/>
                <a:gd name="connsiteY1" fmla="*/ 785965 h 857662"/>
                <a:gd name="connsiteX2" fmla="*/ 9696 w 744966"/>
                <a:gd name="connsiteY2" fmla="*/ 331622 h 857662"/>
                <a:gd name="connsiteX3" fmla="*/ 372483 w 744966"/>
                <a:gd name="connsiteY3" fmla="*/ -1 h 857662"/>
                <a:gd name="connsiteX4" fmla="*/ 653695 w 744966"/>
                <a:gd name="connsiteY4" fmla="*/ 710043 h 857662"/>
                <a:gd name="connsiteX0" fmla="*/ 688725 w 688725"/>
                <a:gd name="connsiteY0" fmla="*/ 710044 h 839079"/>
                <a:gd name="connsiteX1" fmla="*/ 201321 w 688725"/>
                <a:gd name="connsiteY1" fmla="*/ 785966 h 839079"/>
                <a:gd name="connsiteX2" fmla="*/ 6401 w 688725"/>
                <a:gd name="connsiteY2" fmla="*/ 256323 h 839079"/>
                <a:gd name="connsiteX3" fmla="*/ 407513 w 688725"/>
                <a:gd name="connsiteY3" fmla="*/ 0 h 839079"/>
                <a:gd name="connsiteX4" fmla="*/ 688725 w 688725"/>
                <a:gd name="connsiteY4" fmla="*/ 710044 h 83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725" h="839079">
                  <a:moveTo>
                    <a:pt x="688725" y="710044"/>
                  </a:moveTo>
                  <a:cubicBezTo>
                    <a:pt x="565930" y="872801"/>
                    <a:pt x="315042" y="861586"/>
                    <a:pt x="201321" y="785966"/>
                  </a:cubicBezTo>
                  <a:cubicBezTo>
                    <a:pt x="87600" y="710346"/>
                    <a:pt x="-28820" y="430549"/>
                    <a:pt x="6401" y="256323"/>
                  </a:cubicBezTo>
                  <a:cubicBezTo>
                    <a:pt x="45660" y="62126"/>
                    <a:pt x="234324" y="0"/>
                    <a:pt x="407513" y="0"/>
                  </a:cubicBezTo>
                  <a:lnTo>
                    <a:pt x="688725" y="71004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B26D9AA-A5BC-4F8E-8A7F-9CB442BE2D20}"/>
              </a:ext>
            </a:extLst>
          </p:cNvPr>
          <p:cNvGrpSpPr/>
          <p:nvPr/>
        </p:nvGrpSpPr>
        <p:grpSpPr>
          <a:xfrm>
            <a:off x="1518662" y="539199"/>
            <a:ext cx="3633531" cy="2938527"/>
            <a:chOff x="1518662" y="539199"/>
            <a:chExt cx="3633531" cy="2938527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662" y="539199"/>
              <a:ext cx="3633531" cy="2938527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D1A4F46-FBE8-4673-A57F-7A765E035598}"/>
                </a:ext>
              </a:extLst>
            </p:cNvPr>
            <p:cNvSpPr/>
            <p:nvPr/>
          </p:nvSpPr>
          <p:spPr>
            <a:xfrm>
              <a:off x="2721935" y="664138"/>
              <a:ext cx="1318437" cy="1143397"/>
            </a:xfrm>
            <a:prstGeom prst="ellipse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AB075409-1740-4C13-AF55-881FB5691896}"/>
              </a:ext>
            </a:extLst>
          </p:cNvPr>
          <p:cNvSpPr/>
          <p:nvPr/>
        </p:nvSpPr>
        <p:spPr>
          <a:xfrm>
            <a:off x="1062888" y="2650296"/>
            <a:ext cx="10066223" cy="305510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04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039 0.037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87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792C6A-5AF5-4149-9BC2-B982EE00D2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3978"/>
            <a:ext cx="12192000" cy="640502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hlinkClick r:id="rId12" action="ppaction://hlinksldjump"/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3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2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hlinkClick r:id="rId13" action="ppaction://hlinksldjump"/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5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hlinkClick r:id="rId16" action="ppaction://hlinksldjump"/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438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hlinkClick r:id="rId15" action="ppaction://hlinksldjump"/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6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17" name="Picture 16">
            <a:hlinkClick r:id="rId18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576" y="1079159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9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" name="Picture 5">
            <a:hlinkClick r:id="rId20" action="ppaction://hlinksldjump"/>
            <a:extLst>
              <a:ext uri="{FF2B5EF4-FFF2-40B4-BE49-F238E27FC236}">
                <a16:creationId xmlns:a16="http://schemas.microsoft.com/office/drawing/2014/main" id="{71178B01-2EE4-45DA-B2E7-174D17E533C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79158" y="456654"/>
            <a:ext cx="1157276" cy="113048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B6376DC-499E-4011-B8A4-B46C14E652D7}"/>
              </a:ext>
            </a:extLst>
          </p:cNvPr>
          <p:cNvGrpSpPr/>
          <p:nvPr/>
        </p:nvGrpSpPr>
        <p:grpSpPr>
          <a:xfrm>
            <a:off x="5441373" y="115897"/>
            <a:ext cx="999332" cy="813974"/>
            <a:chOff x="1518662" y="539199"/>
            <a:chExt cx="3633531" cy="293852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B2BA093-9553-439C-A41B-22F70C9B3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662" y="539199"/>
              <a:ext cx="3633531" cy="2938527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941E117-4FCC-4E2A-9556-B9D03396ADC1}"/>
                </a:ext>
              </a:extLst>
            </p:cNvPr>
            <p:cNvSpPr/>
            <p:nvPr/>
          </p:nvSpPr>
          <p:spPr>
            <a:xfrm>
              <a:off x="2721935" y="664138"/>
              <a:ext cx="1318437" cy="1143397"/>
            </a:xfrm>
            <a:prstGeom prst="ellipse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9549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-0.00169 0.0108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99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999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999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999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999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5301</TotalTime>
  <Words>395</Words>
  <Application>Microsoft Office PowerPoint</Application>
  <PresentationFormat>Widescreen</PresentationFormat>
  <Paragraphs>58</Paragraphs>
  <Slides>16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Britannic Bold</vt:lpstr>
      <vt:lpstr>Calibri</vt:lpstr>
      <vt:lpstr>Champion Script</vt:lpstr>
      <vt:lpstr>Tahoma</vt:lpstr>
      <vt:lpstr>Times New Roman</vt:lpstr>
      <vt:lpstr>UTM Avo</vt:lpstr>
      <vt:lpstr>Wingdings</vt:lpstr>
      <vt:lpstr>1_Office Theme</vt:lpstr>
      <vt:lpstr>Tuần 14 Bài 40: Luyện tập chung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766</cp:revision>
  <dcterms:created xsi:type="dcterms:W3CDTF">2021-02-20T02:56:00Z</dcterms:created>
  <dcterms:modified xsi:type="dcterms:W3CDTF">2022-01-21T08:44:25Z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