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7"/>
  </p:notesMasterIdLst>
  <p:sldIdLst>
    <p:sldId id="256" r:id="rId2"/>
    <p:sldId id="281" r:id="rId3"/>
    <p:sldId id="353" r:id="rId4"/>
    <p:sldId id="278" r:id="rId5"/>
    <p:sldId id="351" r:id="rId6"/>
    <p:sldId id="356" r:id="rId7"/>
    <p:sldId id="357" r:id="rId8"/>
    <p:sldId id="358" r:id="rId9"/>
    <p:sldId id="371" r:id="rId10"/>
    <p:sldId id="372" r:id="rId11"/>
    <p:sldId id="359" r:id="rId12"/>
    <p:sldId id="360" r:id="rId13"/>
    <p:sldId id="365" r:id="rId14"/>
    <p:sldId id="366" r:id="rId15"/>
    <p:sldId id="361" r:id="rId16"/>
    <p:sldId id="344" r:id="rId17"/>
    <p:sldId id="354" r:id="rId18"/>
    <p:sldId id="367" r:id="rId19"/>
    <p:sldId id="368" r:id="rId20"/>
    <p:sldId id="369" r:id="rId21"/>
    <p:sldId id="370" r:id="rId22"/>
    <p:sldId id="348" r:id="rId23"/>
    <p:sldId id="352" r:id="rId24"/>
    <p:sldId id="276" r:id="rId25"/>
    <p:sldId id="275" r:id="rId26"/>
  </p:sldIdLst>
  <p:sldSz cx="12192000" cy="6858000"/>
  <p:notesSz cx="6858000" cy="9144000"/>
  <p:embeddedFontLst>
    <p:embeddedFont>
      <p:font typeface="UTM Avo" panose="02040603050506020204" pitchFamily="18"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p64yhF0r7J0CaSH6C3hFLdlXQ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BEA"/>
    <a:srgbClr val="75B7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90" autoAdjust="0"/>
    <p:restoredTop sz="94625"/>
  </p:normalViewPr>
  <p:slideViewPr>
    <p:cSldViewPr snapToGrid="0">
      <p:cViewPr varScale="1">
        <p:scale>
          <a:sx n="105" d="100"/>
          <a:sy n="105" d="100"/>
        </p:scale>
        <p:origin x="2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4765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hyperlink" Target="https://www.hoc10.vn/doc-sach/tieng-viet-5-tap-2/1/679/44/"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hoc10.vn/doc-sach/tieng-viet-5-tap-2/1/679/44/"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3" Type="http://schemas.openxmlformats.org/officeDocument/2006/relationships/hyperlink" Target="https://www.hoc10.vn/doc-sach/tieng-viet-5-tap-2/1/679/44/"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hyperlink" Target="https://www.youtube.com/@hoc1biet1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hoc10.vn/doc-sach/tieng-viet-5-tap-2/1/679/44/"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12" name="Google Shape;235;p1">
            <a:extLst>
              <a:ext uri="{FF2B5EF4-FFF2-40B4-BE49-F238E27FC236}">
                <a16:creationId xmlns:a16="http://schemas.microsoft.com/office/drawing/2014/main" id="{04997C8A-9E83-13FD-80B9-F2ED615C8F03}"/>
              </a:ext>
            </a:extLst>
          </p:cNvPr>
          <p:cNvSpPr txBox="1">
            <a:spLocks noGrp="1"/>
          </p:cNvSpPr>
          <p:nvPr>
            <p:ph type="ctrTitle"/>
          </p:nvPr>
        </p:nvSpPr>
        <p:spPr>
          <a:xfrm>
            <a:off x="901146" y="1694367"/>
            <a:ext cx="10389707" cy="3077265"/>
          </a:xfrm>
          <a:prstGeom prst="rect">
            <a:avLst/>
          </a:prstGeom>
          <a:noFill/>
          <a:ln>
            <a:noFill/>
          </a:ln>
        </p:spPr>
        <p:txBody>
          <a:bodyPr spcFirstLastPara="1" wrap="square" lIns="91425" tIns="45700" rIns="91425" bIns="45700" anchor="b" anchorCtr="0">
            <a:noAutofit/>
          </a:bodyPr>
          <a:lstStyle/>
          <a:p>
            <a:pPr>
              <a:lnSpc>
                <a:spcPct val="150000"/>
              </a:lnSpc>
              <a:buSzPts val="5200"/>
            </a:pPr>
            <a:r>
              <a:rPr lang="en-US" sz="4800" b="1" dirty="0" err="1">
                <a:solidFill>
                  <a:srgbClr val="002060"/>
                </a:solidFill>
                <a:latin typeface="UTM Avo" panose="02040603050506020204" pitchFamily="18"/>
                <a:ea typeface="Arial"/>
                <a:cs typeface="Arial"/>
                <a:sym typeface="Arial"/>
              </a:rPr>
              <a:t>Tuần</a:t>
            </a:r>
            <a:r>
              <a:rPr lang="en-US" sz="4800" b="1" dirty="0">
                <a:solidFill>
                  <a:srgbClr val="002060"/>
                </a:solidFill>
                <a:latin typeface="UTM Avo" panose="02040603050506020204" pitchFamily="18"/>
                <a:ea typeface="Arial"/>
                <a:cs typeface="Arial"/>
                <a:sym typeface="Arial"/>
              </a:rPr>
              <a:t> 24</a:t>
            </a:r>
            <a:br>
              <a:rPr lang="en-US" sz="4800" b="1" dirty="0">
                <a:solidFill>
                  <a:srgbClr val="002060"/>
                </a:solidFill>
                <a:latin typeface="UTM Avo" panose="02040603050506020204" pitchFamily="18"/>
                <a:ea typeface="Arial"/>
                <a:cs typeface="Arial"/>
                <a:sym typeface="Arial"/>
              </a:rPr>
            </a:br>
            <a:r>
              <a:rPr lang="en-US" sz="4800" b="1" dirty="0" err="1">
                <a:solidFill>
                  <a:srgbClr val="FF0000"/>
                </a:solidFill>
                <a:latin typeface="UTM Avo" panose="02040603050506020204" pitchFamily="18"/>
                <a:ea typeface="Arial"/>
                <a:cs typeface="Arial"/>
                <a:sym typeface="Arial"/>
              </a:rPr>
              <a:t>Bài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viết</a:t>
            </a:r>
            <a:r>
              <a:rPr lang="en-US" sz="4800" b="1" dirty="0">
                <a:solidFill>
                  <a:srgbClr val="FF0000"/>
                </a:solidFill>
                <a:latin typeface="UTM Avo" panose="02040603050506020204" pitchFamily="18"/>
                <a:ea typeface="Arial"/>
                <a:cs typeface="Arial"/>
                <a:sym typeface="Arial"/>
              </a:rPr>
              <a:t> 3: </a:t>
            </a:r>
            <a:r>
              <a:rPr lang="en-US" sz="4800" b="1" dirty="0" err="1">
                <a:solidFill>
                  <a:srgbClr val="FF0000"/>
                </a:solidFill>
                <a:latin typeface="UTM Avo" panose="02040603050506020204" pitchFamily="18"/>
                <a:ea typeface="Arial"/>
                <a:cs typeface="Arial"/>
                <a:sym typeface="Arial"/>
              </a:rPr>
              <a:t>Kể</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chuyện</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sáng</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tạo</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Thay</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đổi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vai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kể</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và</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lời</a:t>
            </a:r>
            <a:r>
              <a:rPr lang="en-US" sz="4800" b="1" dirty="0">
                <a:solidFill>
                  <a:srgbClr val="FF0000"/>
                </a:solidFill>
                <a:latin typeface="UTM Avo" panose="02040603050506020204" pitchFamily="18"/>
                <a:ea typeface="Arial"/>
                <a:cs typeface="Arial"/>
                <a:sym typeface="Arial"/>
              </a:rPr>
              <a:t> </a:t>
            </a:r>
            <a:r>
              <a:rPr lang="en-US" sz="4800" b="1" dirty="0" err="1">
                <a:solidFill>
                  <a:srgbClr val="FF0000"/>
                </a:solidFill>
                <a:latin typeface="UTM Avo" panose="02040603050506020204" pitchFamily="18"/>
                <a:ea typeface="Arial"/>
                <a:cs typeface="Arial"/>
                <a:sym typeface="Arial"/>
              </a:rPr>
              <a:t>kể</a:t>
            </a:r>
            <a:r>
              <a:rPr lang="en-US" sz="4800" b="1" dirty="0">
                <a:solidFill>
                  <a:srgbClr val="FF0000"/>
                </a:solidFill>
                <a:latin typeface="UTM Avo" panose="02040603050506020204" pitchFamily="18"/>
                <a:ea typeface="Arial"/>
                <a:cs typeface="Arial"/>
                <a:sym typeface="Arial"/>
              </a:rPr>
              <a:t>)</a:t>
            </a:r>
            <a:endParaRPr sz="4800" b="1" dirty="0">
              <a:solidFill>
                <a:srgbClr val="002060"/>
              </a:solidFill>
              <a:latin typeface="UTM Avo" panose="02040603050506020204" pitchFamily="18"/>
              <a:ea typeface="Arial"/>
              <a:cs typeface="Arial"/>
              <a:sym typeface="Arial"/>
            </a:endParaRPr>
          </a:p>
        </p:txBody>
      </p:sp>
      <p:sp>
        <p:nvSpPr>
          <p:cNvPr id="2" name="TextBox 1">
            <a:extLst>
              <a:ext uri="{FF2B5EF4-FFF2-40B4-BE49-F238E27FC236}">
                <a16:creationId xmlns:a16="http://schemas.microsoft.com/office/drawing/2014/main" id="{296E605A-D04E-8DAC-543C-D3386EC51CA5}"/>
              </a:ext>
            </a:extLst>
          </p:cNvPr>
          <p:cNvSpPr txBox="1"/>
          <p:nvPr/>
        </p:nvSpPr>
        <p:spPr>
          <a:xfrm>
            <a:off x="8423255" y="265463"/>
            <a:ext cx="3490452" cy="1005147"/>
          </a:xfrm>
          <a:prstGeom prst="rect">
            <a:avLst/>
          </a:prstGeom>
          <a:noFill/>
        </p:spPr>
        <p:txBody>
          <a:bodyPr wrap="square" rtlCol="0">
            <a:spAutoFit/>
          </a:bodyPr>
          <a:lstStyle/>
          <a:p>
            <a:pPr algn="r" defTabSz="914377">
              <a:lnSpc>
                <a:spcPts val="3840"/>
              </a:lnSpc>
              <a:defRPr/>
            </a:pPr>
            <a:r>
              <a:rPr lang="en-US" sz="3200" dirty="0">
                <a:solidFill>
                  <a:srgbClr val="FFFFFF"/>
                </a:solidFill>
                <a:effectLst>
                  <a:outerShdw blurRad="38100" dist="38100" dir="2700000" algn="tl">
                    <a:srgbClr val="000000">
                      <a:alpha val="43137"/>
                    </a:srgbClr>
                  </a:outerShdw>
                </a:effectLst>
                <a:latin typeface="UTM Avo" panose="02040603050506020204" pitchFamily="18"/>
              </a:rPr>
              <a:t>TIẾNG VIỆT 5</a:t>
            </a:r>
          </a:p>
          <a:p>
            <a:pPr algn="r" defTabSz="914377">
              <a:lnSpc>
                <a:spcPts val="3840"/>
              </a:lnSpc>
              <a:defRPr/>
            </a:pPr>
            <a:r>
              <a:rPr lang="en-US" sz="2400" dirty="0" err="1">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Tập</a:t>
            </a:r>
            <a:r>
              <a:rPr lang="en-US" sz="2400" dirty="0">
                <a:solidFill>
                  <a:srgbClr val="FFFFFF"/>
                </a:solidFill>
                <a:effectLst>
                  <a:outerShdw blurRad="38100" dist="38100" dir="2700000" algn="tl">
                    <a:srgbClr val="000000">
                      <a:alpha val="43137"/>
                    </a:srgbClr>
                  </a:outerShdw>
                </a:effectLst>
                <a:latin typeface="UTM Avo" panose="02040603050506020204" pitchFamily="18"/>
                <a:cs typeface="Arial" panose="020B0604020202020204" pitchFamily="34" charset="0"/>
              </a:rPr>
              <a:t>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DE7D794-3198-F11C-D4AD-CB4F669E8D2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185AF8C-CFC8-3BEE-E576-D3AB74222F8E}"/>
              </a:ext>
            </a:extLst>
          </p:cNvPr>
          <p:cNvSpPr txBox="1"/>
          <p:nvPr/>
        </p:nvSpPr>
        <p:spPr>
          <a:xfrm>
            <a:off x="2795033" y="1627766"/>
            <a:ext cx="6300520" cy="673967"/>
          </a:xfrm>
          <a:prstGeom prst="rect">
            <a:avLst/>
          </a:prstGeom>
        </p:spPr>
        <p:txBody>
          <a:bodyPr lIns="0" tIns="0" rIns="0" bIns="0" rtlCol="0" anchor="t">
            <a:spAutoFit/>
          </a:bodyPr>
          <a:lstStyle/>
          <a:p>
            <a:pPr algn="ctr">
              <a:lnSpc>
                <a:spcPts val="6241"/>
              </a:lnSpc>
            </a:pPr>
            <a:r>
              <a:rPr lang="en-US" sz="2800" b="1" dirty="0">
                <a:solidFill>
                  <a:schemeClr val="tx1"/>
                </a:solidFill>
                <a:latin typeface="+mn-lt"/>
                <a:ea typeface="Comica"/>
                <a:cs typeface="Arial" panose="020B0604020202020204" pitchFamily="34" charset="0"/>
                <a:sym typeface="Comica"/>
              </a:rPr>
              <a:t>THẢO LUẬN NHÓM</a:t>
            </a:r>
          </a:p>
        </p:txBody>
      </p:sp>
      <p:sp>
        <p:nvSpPr>
          <p:cNvPr id="3" name="TextBox 3">
            <a:extLst>
              <a:ext uri="{FF2B5EF4-FFF2-40B4-BE49-F238E27FC236}">
                <a16:creationId xmlns:a16="http://schemas.microsoft.com/office/drawing/2014/main" id="{2715314F-32C3-74F2-5839-937640A866CB}"/>
              </a:ext>
            </a:extLst>
          </p:cNvPr>
          <p:cNvSpPr txBox="1"/>
          <p:nvPr/>
        </p:nvSpPr>
        <p:spPr>
          <a:xfrm>
            <a:off x="1517173" y="2651635"/>
            <a:ext cx="8856239" cy="342017"/>
          </a:xfrm>
          <a:prstGeom prst="rect">
            <a:avLst/>
          </a:prstGeom>
        </p:spPr>
        <p:txBody>
          <a:bodyPr wrap="square" lIns="0" tIns="0" rIns="0" bIns="0" rtlCol="0" anchor="t">
            <a:spAutoFit/>
          </a:bodyPr>
          <a:lstStyle/>
          <a:p>
            <a:pPr algn="ctr">
              <a:lnSpc>
                <a:spcPts val="2610"/>
              </a:lnSpc>
            </a:pPr>
            <a:r>
              <a:rPr lang="en-US" sz="2800" dirty="0" err="1">
                <a:solidFill>
                  <a:schemeClr val="tx1"/>
                </a:solidFill>
                <a:latin typeface="+mn-lt"/>
                <a:ea typeface="Poppins"/>
                <a:cs typeface="Arial" panose="020B0604020202020204" pitchFamily="34" charset="0"/>
                <a:sym typeface="Poppins"/>
              </a:rPr>
              <a:t>Các</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em</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hãy</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thảo</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luận</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nhóm</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để</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làm</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bài</a:t>
            </a:r>
            <a:r>
              <a:rPr lang="en-US" sz="2800" dirty="0">
                <a:solidFill>
                  <a:schemeClr val="tx1"/>
                </a:solidFill>
                <a:latin typeface="+mn-lt"/>
                <a:ea typeface="Poppins"/>
                <a:cs typeface="Arial" panose="020B0604020202020204" pitchFamily="34" charset="0"/>
                <a:sym typeface="Poppins"/>
              </a:rPr>
              <a:t>.</a:t>
            </a:r>
          </a:p>
        </p:txBody>
      </p:sp>
      <p:sp>
        <p:nvSpPr>
          <p:cNvPr id="4" name="Freeform 2">
            <a:extLst>
              <a:ext uri="{FF2B5EF4-FFF2-40B4-BE49-F238E27FC236}">
                <a16:creationId xmlns:a16="http://schemas.microsoft.com/office/drawing/2014/main" id="{A53D5FD4-E634-9B3E-B587-D715969EB889}"/>
              </a:ext>
            </a:extLst>
          </p:cNvPr>
          <p:cNvSpPr/>
          <p:nvPr/>
        </p:nvSpPr>
        <p:spPr>
          <a:xfrm>
            <a:off x="3986036" y="3429000"/>
            <a:ext cx="4219927" cy="3022522"/>
          </a:xfrm>
          <a:custGeom>
            <a:avLst/>
            <a:gdLst/>
            <a:ahLst/>
            <a:cxnLst/>
            <a:rect l="l" t="t" r="r" b="b"/>
            <a:pathLst>
              <a:path w="6999631" h="5013485">
                <a:moveTo>
                  <a:pt x="0" y="0"/>
                </a:moveTo>
                <a:lnTo>
                  <a:pt x="6999631" y="0"/>
                </a:lnTo>
                <a:lnTo>
                  <a:pt x="6999631" y="5013485"/>
                </a:lnTo>
                <a:lnTo>
                  <a:pt x="0" y="5013485"/>
                </a:lnTo>
                <a:lnTo>
                  <a:pt x="0" y="0"/>
                </a:lnTo>
                <a:close/>
              </a:path>
            </a:pathLst>
          </a:custGeom>
          <a:blipFill>
            <a:blip r:embed="rId3"/>
            <a:stretch>
              <a:fillRect/>
            </a:stretch>
          </a:blipFill>
        </p:spPr>
        <p:txBody>
          <a:bodyPr/>
          <a:lstStyle/>
          <a:p>
            <a:endParaRPr lang="en-US" sz="2800">
              <a:solidFill>
                <a:schemeClr val="tx1"/>
              </a:solidFill>
              <a:latin typeface="+mn-lt"/>
            </a:endParaRPr>
          </a:p>
        </p:txBody>
      </p:sp>
    </p:spTree>
    <p:extLst>
      <p:ext uri="{BB962C8B-B14F-4D97-AF65-F5344CB8AC3E}">
        <p14:creationId xmlns:p14="http://schemas.microsoft.com/office/powerpoint/2010/main" val="325663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59E4B97-A27E-0131-7AFB-529414D5C05B}"/>
            </a:ext>
          </a:extLst>
        </p:cNvPr>
        <p:cNvGrpSpPr/>
        <p:nvPr/>
      </p:nvGrpSpPr>
      <p:grpSpPr>
        <a:xfrm>
          <a:off x="0" y="0"/>
          <a:ext cx="0" cy="0"/>
          <a:chOff x="0" y="0"/>
          <a:chExt cx="0" cy="0"/>
        </a:xfrm>
      </p:grpSpPr>
      <p:sp>
        <p:nvSpPr>
          <p:cNvPr id="4" name="TextBox 6">
            <a:extLst>
              <a:ext uri="{FF2B5EF4-FFF2-40B4-BE49-F238E27FC236}">
                <a16:creationId xmlns:a16="http://schemas.microsoft.com/office/drawing/2014/main" id="{BA3A9C0F-232E-2030-9F1A-A9E00A2D9A05}"/>
              </a:ext>
            </a:extLst>
          </p:cNvPr>
          <p:cNvSpPr txBox="1"/>
          <p:nvPr/>
        </p:nvSpPr>
        <p:spPr>
          <a:xfrm>
            <a:off x="2451186" y="1382536"/>
            <a:ext cx="7289628" cy="666336"/>
          </a:xfrm>
          <a:prstGeom prst="rect">
            <a:avLst/>
          </a:prstGeom>
        </p:spPr>
        <p:txBody>
          <a:bodyPr lIns="0" tIns="0" rIns="0" bIns="0" rtlCol="0" anchor="t">
            <a:spAutoFit/>
          </a:bodyPr>
          <a:lstStyle/>
          <a:p>
            <a:pPr algn="ctr">
              <a:lnSpc>
                <a:spcPts val="6241"/>
              </a:lnSpc>
            </a:pPr>
            <a:r>
              <a:rPr lang="en-US" sz="2400" b="1" dirty="0" err="1">
                <a:solidFill>
                  <a:schemeClr val="tx1"/>
                </a:solidFill>
                <a:latin typeface="+mn-lt"/>
                <a:ea typeface="Comica"/>
                <a:cs typeface="Arial" panose="020B0604020202020204" pitchFamily="34" charset="0"/>
                <a:sym typeface="Comica"/>
              </a:rPr>
              <a:t>Giống</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nhau</a:t>
            </a:r>
            <a:endParaRPr lang="en-US" sz="2400" b="1" dirty="0">
              <a:solidFill>
                <a:schemeClr val="tx1"/>
              </a:solidFill>
              <a:latin typeface="+mn-lt"/>
              <a:ea typeface="Comica"/>
              <a:cs typeface="Arial" panose="020B0604020202020204" pitchFamily="34" charset="0"/>
              <a:sym typeface="Comica"/>
            </a:endParaRPr>
          </a:p>
        </p:txBody>
      </p:sp>
      <p:sp>
        <p:nvSpPr>
          <p:cNvPr id="5" name="TextBox 7">
            <a:extLst>
              <a:ext uri="{FF2B5EF4-FFF2-40B4-BE49-F238E27FC236}">
                <a16:creationId xmlns:a16="http://schemas.microsoft.com/office/drawing/2014/main" id="{D90172EA-E5EB-231C-D7C8-F7E73B0F9175}"/>
              </a:ext>
            </a:extLst>
          </p:cNvPr>
          <p:cNvSpPr txBox="1"/>
          <p:nvPr/>
        </p:nvSpPr>
        <p:spPr>
          <a:xfrm>
            <a:off x="980308" y="2230637"/>
            <a:ext cx="9918643" cy="346249"/>
          </a:xfrm>
          <a:prstGeom prst="rect">
            <a:avLst/>
          </a:prstGeom>
        </p:spPr>
        <p:txBody>
          <a:bodyPr wrap="square" lIns="0" tIns="0" rIns="0" bIns="0" rtlCol="0" anchor="t">
            <a:spAutoFit/>
          </a:bodyPr>
          <a:lstStyle/>
          <a:p>
            <a:pPr algn="ctr">
              <a:lnSpc>
                <a:spcPts val="2747"/>
              </a:lnSpc>
            </a:pPr>
            <a:r>
              <a:rPr lang="en-US" sz="2400" dirty="0" err="1">
                <a:latin typeface="+mn-lt"/>
                <a:ea typeface="Poppins"/>
                <a:cs typeface="Arial" panose="020B0604020202020204" pitchFamily="34" charset="0"/>
                <a:sym typeface="Poppins"/>
              </a:rPr>
              <a:t>Nội</a:t>
            </a:r>
            <a:r>
              <a:rPr lang="en-US" sz="2400" dirty="0">
                <a:latin typeface="+mn-lt"/>
                <a:ea typeface="Poppins"/>
                <a:cs typeface="Arial" panose="020B0604020202020204" pitchFamily="34" charset="0"/>
                <a:sym typeface="Poppins"/>
              </a:rPr>
              <a:t> dung (</a:t>
            </a:r>
            <a:r>
              <a:rPr lang="en-US" sz="2400" dirty="0" err="1">
                <a:latin typeface="+mn-lt"/>
                <a:ea typeface="Poppins"/>
                <a:cs typeface="Arial" panose="020B0604020202020204" pitchFamily="34" charset="0"/>
                <a:sym typeface="Poppins"/>
              </a:rPr>
              <a:t>cách</a:t>
            </a:r>
            <a:r>
              <a:rPr lang="en-US" sz="2400" dirty="0">
                <a:latin typeface="+mn-lt"/>
                <a:ea typeface="Poppins"/>
                <a:cs typeface="Arial" panose="020B0604020202020204" pitchFamily="34" charset="0"/>
                <a:sym typeface="Poppins"/>
              </a:rPr>
              <a:t> chi </a:t>
            </a:r>
            <a:r>
              <a:rPr lang="en-US" sz="2400" dirty="0" err="1">
                <a:latin typeface="+mn-lt"/>
                <a:ea typeface="Poppins"/>
                <a:cs typeface="Arial" panose="020B0604020202020204" pitchFamily="34" charset="0"/>
                <a:sym typeface="Poppins"/>
              </a:rPr>
              <a:t>tiết</a:t>
            </a:r>
            <a:r>
              <a:rPr lang="en-US" sz="2400" dirty="0">
                <a:latin typeface="+mn-lt"/>
                <a:ea typeface="Poppins"/>
                <a:cs typeface="Arial" panose="020B0604020202020204" pitchFamily="34" charset="0"/>
                <a:sym typeface="Poppins"/>
              </a:rPr>
              <a:t> </a:t>
            </a:r>
            <a:r>
              <a:rPr lang="en-US" sz="2400" dirty="0" err="1">
                <a:latin typeface="+mn-lt"/>
                <a:ea typeface="Poppins"/>
                <a:cs typeface="Arial" panose="020B0604020202020204" pitchFamily="34" charset="0"/>
                <a:sym typeface="Poppins"/>
              </a:rPr>
              <a:t>và</a:t>
            </a:r>
            <a:r>
              <a:rPr lang="en-US" sz="2400" dirty="0">
                <a:latin typeface="+mn-lt"/>
                <a:ea typeface="Poppins"/>
                <a:cs typeface="Arial" panose="020B0604020202020204" pitchFamily="34" charset="0"/>
                <a:sym typeface="Poppins"/>
              </a:rPr>
              <a:t> </a:t>
            </a:r>
            <a:r>
              <a:rPr lang="en-US" sz="2400" dirty="0" err="1">
                <a:latin typeface="+mn-lt"/>
                <a:ea typeface="Poppins"/>
                <a:cs typeface="Arial" panose="020B0604020202020204" pitchFamily="34" charset="0"/>
                <a:sym typeface="Poppins"/>
              </a:rPr>
              <a:t>trình</a:t>
            </a:r>
            <a:r>
              <a:rPr lang="en-US" sz="2400" dirty="0">
                <a:latin typeface="+mn-lt"/>
                <a:ea typeface="Poppins"/>
                <a:cs typeface="Arial" panose="020B0604020202020204" pitchFamily="34" charset="0"/>
                <a:sym typeface="Poppins"/>
              </a:rPr>
              <a:t> </a:t>
            </a:r>
            <a:r>
              <a:rPr lang="en-US" sz="2400" dirty="0" err="1">
                <a:latin typeface="+mn-lt"/>
                <a:ea typeface="Poppins"/>
                <a:cs typeface="Arial" panose="020B0604020202020204" pitchFamily="34" charset="0"/>
                <a:sym typeface="Poppins"/>
              </a:rPr>
              <a:t>tự</a:t>
            </a:r>
            <a:r>
              <a:rPr lang="en-US" sz="2400" dirty="0">
                <a:latin typeface="+mn-lt"/>
                <a:ea typeface="Poppins"/>
                <a:cs typeface="Arial" panose="020B0604020202020204" pitchFamily="34" charset="0"/>
                <a:sym typeface="Poppins"/>
              </a:rPr>
              <a:t> </a:t>
            </a:r>
            <a:r>
              <a:rPr lang="en-US" sz="2400" dirty="0" err="1">
                <a:latin typeface="+mn-lt"/>
                <a:ea typeface="Poppins"/>
                <a:cs typeface="Arial" panose="020B0604020202020204" pitchFamily="34" charset="0"/>
                <a:sym typeface="Poppins"/>
              </a:rPr>
              <a:t>các</a:t>
            </a:r>
            <a:r>
              <a:rPr lang="en-US" sz="2400" dirty="0">
                <a:latin typeface="+mn-lt"/>
                <a:ea typeface="Poppins"/>
                <a:cs typeface="Arial" panose="020B0604020202020204" pitchFamily="34" charset="0"/>
                <a:sym typeface="Poppins"/>
              </a:rPr>
              <a:t> chi </a:t>
            </a:r>
            <a:r>
              <a:rPr lang="en-US" sz="2400" dirty="0" err="1">
                <a:latin typeface="+mn-lt"/>
                <a:ea typeface="Poppins"/>
                <a:cs typeface="Arial" panose="020B0604020202020204" pitchFamily="34" charset="0"/>
                <a:sym typeface="Poppins"/>
              </a:rPr>
              <a:t>tiết</a:t>
            </a:r>
            <a:r>
              <a:rPr lang="en-US" sz="2400" dirty="0">
                <a:latin typeface="+mn-lt"/>
                <a:ea typeface="Poppins"/>
                <a:cs typeface="Arial" panose="020B0604020202020204" pitchFamily="34" charset="0"/>
                <a:sym typeface="Poppins"/>
              </a:rPr>
              <a:t>) </a:t>
            </a:r>
            <a:r>
              <a:rPr lang="en-US" sz="2400" dirty="0" err="1">
                <a:latin typeface="+mn-lt"/>
                <a:ea typeface="Poppins"/>
                <a:cs typeface="Arial" panose="020B0604020202020204" pitchFamily="34" charset="0"/>
                <a:sym typeface="Poppins"/>
              </a:rPr>
              <a:t>của</a:t>
            </a:r>
            <a:r>
              <a:rPr lang="en-US" sz="2400" dirty="0">
                <a:latin typeface="+mn-lt"/>
                <a:ea typeface="Poppins"/>
                <a:cs typeface="Arial" panose="020B0604020202020204" pitchFamily="34" charset="0"/>
                <a:sym typeface="Poppins"/>
              </a:rPr>
              <a:t> </a:t>
            </a:r>
            <a:r>
              <a:rPr lang="en-US" sz="2400" dirty="0" err="1">
                <a:latin typeface="+mn-lt"/>
                <a:ea typeface="Poppins"/>
                <a:cs typeface="Arial" panose="020B0604020202020204" pitchFamily="34" charset="0"/>
                <a:sym typeface="Poppins"/>
              </a:rPr>
              <a:t>đoạn</a:t>
            </a:r>
            <a:r>
              <a:rPr lang="en-US" sz="2400" dirty="0">
                <a:latin typeface="+mn-lt"/>
                <a:ea typeface="Poppins"/>
                <a:cs typeface="Arial" panose="020B0604020202020204" pitchFamily="34" charset="0"/>
                <a:sym typeface="Poppins"/>
              </a:rPr>
              <a:t> </a:t>
            </a:r>
            <a:r>
              <a:rPr lang="en-US" sz="2400" dirty="0" err="1">
                <a:latin typeface="+mn-lt"/>
                <a:ea typeface="Poppins"/>
                <a:cs typeface="Arial" panose="020B0604020202020204" pitchFamily="34" charset="0"/>
                <a:sym typeface="Poppins"/>
              </a:rPr>
              <a:t>văn</a:t>
            </a:r>
            <a:r>
              <a:rPr lang="en-US" sz="2400" dirty="0">
                <a:latin typeface="+mn-lt"/>
                <a:ea typeface="Poppins"/>
                <a:cs typeface="Arial" panose="020B0604020202020204" pitchFamily="34" charset="0"/>
                <a:sym typeface="Poppins"/>
              </a:rPr>
              <a:t>.</a:t>
            </a:r>
          </a:p>
        </p:txBody>
      </p:sp>
      <p:sp>
        <p:nvSpPr>
          <p:cNvPr id="6" name="TextBox 6">
            <a:extLst>
              <a:ext uri="{FF2B5EF4-FFF2-40B4-BE49-F238E27FC236}">
                <a16:creationId xmlns:a16="http://schemas.microsoft.com/office/drawing/2014/main" id="{1559134B-2953-5A5E-CE42-25C4261120CF}"/>
              </a:ext>
            </a:extLst>
          </p:cNvPr>
          <p:cNvSpPr txBox="1"/>
          <p:nvPr/>
        </p:nvSpPr>
        <p:spPr>
          <a:xfrm>
            <a:off x="2451186" y="2677131"/>
            <a:ext cx="7289628" cy="666336"/>
          </a:xfrm>
          <a:prstGeom prst="rect">
            <a:avLst/>
          </a:prstGeom>
        </p:spPr>
        <p:txBody>
          <a:bodyPr lIns="0" tIns="0" rIns="0" bIns="0" rtlCol="0" anchor="t">
            <a:spAutoFit/>
          </a:bodyPr>
          <a:lstStyle/>
          <a:p>
            <a:pPr algn="ctr">
              <a:lnSpc>
                <a:spcPts val="6241"/>
              </a:lnSpc>
            </a:pPr>
            <a:r>
              <a:rPr lang="en-US" sz="2400" b="1" dirty="0" err="1">
                <a:solidFill>
                  <a:schemeClr val="tx1"/>
                </a:solidFill>
                <a:latin typeface="+mn-lt"/>
                <a:ea typeface="Comica"/>
                <a:cs typeface="Arial" panose="020B0604020202020204" pitchFamily="34" charset="0"/>
                <a:sym typeface="Comica"/>
              </a:rPr>
              <a:t>Khác</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nhau</a:t>
            </a:r>
            <a:endParaRPr lang="en-US" sz="2400" b="1" dirty="0">
              <a:solidFill>
                <a:schemeClr val="tx1"/>
              </a:solidFill>
              <a:latin typeface="+mn-lt"/>
              <a:ea typeface="Comica"/>
              <a:cs typeface="Arial" panose="020B0604020202020204" pitchFamily="34" charset="0"/>
              <a:sym typeface="Comica"/>
            </a:endParaRPr>
          </a:p>
        </p:txBody>
      </p:sp>
      <p:cxnSp>
        <p:nvCxnSpPr>
          <p:cNvPr id="7" name="Straight Connector 6">
            <a:extLst>
              <a:ext uri="{FF2B5EF4-FFF2-40B4-BE49-F238E27FC236}">
                <a16:creationId xmlns:a16="http://schemas.microsoft.com/office/drawing/2014/main" id="{AB0F85D6-4381-7143-5910-D654AC918CE1}"/>
              </a:ext>
            </a:extLst>
          </p:cNvPr>
          <p:cNvCxnSpPr/>
          <p:nvPr/>
        </p:nvCxnSpPr>
        <p:spPr>
          <a:xfrm>
            <a:off x="2686432" y="3691843"/>
            <a:ext cx="0" cy="2688073"/>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a16="http://schemas.microsoft.com/office/drawing/2014/main" id="{F2294506-8EEE-C5AB-F612-8A14F023FB82}"/>
              </a:ext>
            </a:extLst>
          </p:cNvPr>
          <p:cNvCxnSpPr>
            <a:cxnSpLocks/>
          </p:cNvCxnSpPr>
          <p:nvPr/>
        </p:nvCxnSpPr>
        <p:spPr>
          <a:xfrm>
            <a:off x="7270556" y="3691843"/>
            <a:ext cx="0" cy="2064056"/>
          </a:xfrm>
          <a:prstGeom prst="line">
            <a:avLst/>
          </a:prstGeom>
        </p:spPr>
        <p:style>
          <a:lnRef idx="3">
            <a:schemeClr val="accent3"/>
          </a:lnRef>
          <a:fillRef idx="0">
            <a:schemeClr val="accent3"/>
          </a:fillRef>
          <a:effectRef idx="2">
            <a:schemeClr val="accent3"/>
          </a:effectRef>
          <a:fontRef idx="minor">
            <a:schemeClr val="tx1"/>
          </a:fontRef>
        </p:style>
      </p:cxnSp>
      <p:cxnSp>
        <p:nvCxnSpPr>
          <p:cNvPr id="9" name="Straight Connector 8">
            <a:extLst>
              <a:ext uri="{FF2B5EF4-FFF2-40B4-BE49-F238E27FC236}">
                <a16:creationId xmlns:a16="http://schemas.microsoft.com/office/drawing/2014/main" id="{94CB9956-503F-3641-E65E-10B94CA1D0BF}"/>
              </a:ext>
            </a:extLst>
          </p:cNvPr>
          <p:cNvCxnSpPr>
            <a:cxnSpLocks/>
          </p:cNvCxnSpPr>
          <p:nvPr/>
        </p:nvCxnSpPr>
        <p:spPr>
          <a:xfrm flipH="1">
            <a:off x="1078388" y="4219857"/>
            <a:ext cx="9972000" cy="0"/>
          </a:xfrm>
          <a:prstGeom prst="line">
            <a:avLst/>
          </a:prstGeom>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7CCC2A95-53E0-88BC-7F5B-753377F4E503}"/>
              </a:ext>
            </a:extLst>
          </p:cNvPr>
          <p:cNvSpPr txBox="1"/>
          <p:nvPr/>
        </p:nvSpPr>
        <p:spPr>
          <a:xfrm>
            <a:off x="3083749" y="3599409"/>
            <a:ext cx="4080927" cy="461665"/>
          </a:xfrm>
          <a:prstGeom prst="rect">
            <a:avLst/>
          </a:prstGeom>
          <a:noFill/>
        </p:spPr>
        <p:txBody>
          <a:bodyPr wrap="square" rtlCol="0">
            <a:spAutoFit/>
          </a:bodyPr>
          <a:lstStyle/>
          <a:p>
            <a:r>
              <a:rPr lang="en-US" sz="2400" dirty="0">
                <a:latin typeface="+mn-lt"/>
                <a:cs typeface="Arial" panose="020B0604020202020204" pitchFamily="34" charset="0"/>
              </a:rPr>
              <a:t>C</a:t>
            </a:r>
            <a:r>
              <a:rPr lang="en-VN" sz="2400" dirty="0">
                <a:latin typeface="+mn-lt"/>
                <a:cs typeface="Arial" panose="020B0604020202020204" pitchFamily="34" charset="0"/>
              </a:rPr>
              <a:t>ậu bé và con heo đất</a:t>
            </a:r>
          </a:p>
        </p:txBody>
      </p:sp>
      <p:sp>
        <p:nvSpPr>
          <p:cNvPr id="11" name="TextBox 10">
            <a:extLst>
              <a:ext uri="{FF2B5EF4-FFF2-40B4-BE49-F238E27FC236}">
                <a16:creationId xmlns:a16="http://schemas.microsoft.com/office/drawing/2014/main" id="{EA4FE332-31CA-3B15-B3D5-096E65EABE01}"/>
              </a:ext>
            </a:extLst>
          </p:cNvPr>
          <p:cNvSpPr txBox="1"/>
          <p:nvPr/>
        </p:nvSpPr>
        <p:spPr>
          <a:xfrm>
            <a:off x="7645929" y="3599408"/>
            <a:ext cx="4080927" cy="461665"/>
          </a:xfrm>
          <a:prstGeom prst="rect">
            <a:avLst/>
          </a:prstGeom>
          <a:noFill/>
        </p:spPr>
        <p:txBody>
          <a:bodyPr wrap="square" rtlCol="0">
            <a:spAutoFit/>
          </a:bodyPr>
          <a:lstStyle/>
          <a:p>
            <a:r>
              <a:rPr lang="en-US" sz="2400" dirty="0" err="1">
                <a:latin typeface="+mn-lt"/>
                <a:cs typeface="Arial" panose="020B0604020202020204" pitchFamily="34" charset="0"/>
              </a:rPr>
              <a:t>Đoạn</a:t>
            </a:r>
            <a:r>
              <a:rPr lang="en-US" sz="2400" dirty="0">
                <a:latin typeface="+mn-lt"/>
                <a:cs typeface="Arial" panose="020B0604020202020204" pitchFamily="34" charset="0"/>
              </a:rPr>
              <a:t> </a:t>
            </a:r>
            <a:r>
              <a:rPr lang="en-US" sz="2400" dirty="0" err="1">
                <a:latin typeface="+mn-lt"/>
                <a:cs typeface="Arial" panose="020B0604020202020204" pitchFamily="34" charset="0"/>
              </a:rPr>
              <a:t>văn</a:t>
            </a:r>
            <a:r>
              <a:rPr lang="en-US" sz="2400" dirty="0">
                <a:latin typeface="+mn-lt"/>
                <a:cs typeface="Arial" panose="020B0604020202020204" pitchFamily="34" charset="0"/>
              </a:rPr>
              <a:t> (</a:t>
            </a:r>
            <a:r>
              <a:rPr lang="en-US" sz="2400" dirty="0" err="1">
                <a:latin typeface="+mn-lt"/>
                <a:cs typeface="Arial" panose="020B0604020202020204" pitchFamily="34" charset="0"/>
              </a:rPr>
              <a:t>trang</a:t>
            </a:r>
            <a:r>
              <a:rPr lang="en-US" sz="2400" dirty="0">
                <a:latin typeface="+mn-lt"/>
                <a:cs typeface="Arial" panose="020B0604020202020204" pitchFamily="34" charset="0"/>
              </a:rPr>
              <a:t> 43)</a:t>
            </a:r>
            <a:endParaRPr lang="en-VN" sz="2400" dirty="0">
              <a:latin typeface="+mn-lt"/>
              <a:cs typeface="Arial" panose="020B0604020202020204" pitchFamily="34" charset="0"/>
            </a:endParaRPr>
          </a:p>
        </p:txBody>
      </p:sp>
      <p:sp>
        <p:nvSpPr>
          <p:cNvPr id="12" name="TextBox 11">
            <a:extLst>
              <a:ext uri="{FF2B5EF4-FFF2-40B4-BE49-F238E27FC236}">
                <a16:creationId xmlns:a16="http://schemas.microsoft.com/office/drawing/2014/main" id="{0EE0CB2B-0904-2B24-B225-CBCD93CB383C}"/>
              </a:ext>
            </a:extLst>
          </p:cNvPr>
          <p:cNvSpPr txBox="1"/>
          <p:nvPr/>
        </p:nvSpPr>
        <p:spPr>
          <a:xfrm>
            <a:off x="3083749" y="4375207"/>
            <a:ext cx="3294118" cy="1131848"/>
          </a:xfrm>
          <a:prstGeom prst="rect">
            <a:avLst/>
          </a:prstGeom>
          <a:noFill/>
        </p:spPr>
        <p:txBody>
          <a:bodyPr wrap="square" rtlCol="0">
            <a:spAutoFit/>
          </a:bodyPr>
          <a:lstStyle/>
          <a:p>
            <a:pPr>
              <a:lnSpc>
                <a:spcPct val="150000"/>
              </a:lnSpc>
            </a:pPr>
            <a:r>
              <a:rPr lang="en-US" sz="2400" dirty="0" err="1">
                <a:latin typeface="+mn-lt"/>
                <a:cs typeface="Arial" panose="020B0604020202020204" pitchFamily="34" charset="0"/>
              </a:rPr>
              <a:t>Người</a:t>
            </a:r>
            <a:r>
              <a:rPr lang="en-US" sz="2400" dirty="0">
                <a:latin typeface="+mn-lt"/>
                <a:cs typeface="Arial" panose="020B0604020202020204" pitchFamily="34" charset="0"/>
              </a:rPr>
              <a:t> </a:t>
            </a:r>
            <a:r>
              <a:rPr lang="en-US" sz="2400" dirty="0" err="1">
                <a:latin typeface="+mn-lt"/>
                <a:cs typeface="Arial" panose="020B0604020202020204" pitchFamily="34" charset="0"/>
              </a:rPr>
              <a:t>chứng</a:t>
            </a:r>
            <a:r>
              <a:rPr lang="en-US" sz="2400" dirty="0">
                <a:latin typeface="+mn-lt"/>
                <a:cs typeface="Arial" panose="020B0604020202020204" pitchFamily="34" charset="0"/>
              </a:rPr>
              <a:t> </a:t>
            </a:r>
            <a:r>
              <a:rPr lang="en-US" sz="2400" dirty="0" err="1">
                <a:latin typeface="+mn-lt"/>
                <a:cs typeface="Arial" panose="020B0604020202020204" pitchFamily="34" charset="0"/>
              </a:rPr>
              <a:t>kiến</a:t>
            </a:r>
            <a:r>
              <a:rPr lang="en-US" sz="2400" dirty="0">
                <a:latin typeface="+mn-lt"/>
                <a:cs typeface="Arial" panose="020B0604020202020204" pitchFamily="34" charset="0"/>
              </a:rPr>
              <a:t> </a:t>
            </a:r>
            <a:r>
              <a:rPr lang="en-US" sz="2400" dirty="0" err="1">
                <a:latin typeface="+mn-lt"/>
                <a:cs typeface="Arial" panose="020B0604020202020204" pitchFamily="34" charset="0"/>
              </a:rPr>
              <a:t>câu</a:t>
            </a:r>
            <a:r>
              <a:rPr lang="en-US" sz="2400" dirty="0">
                <a:latin typeface="+mn-lt"/>
                <a:cs typeface="Arial" panose="020B0604020202020204" pitchFamily="34" charset="0"/>
              </a:rPr>
              <a:t> </a:t>
            </a:r>
            <a:r>
              <a:rPr lang="en-US" sz="2400" dirty="0" err="1">
                <a:latin typeface="+mn-lt"/>
                <a:cs typeface="Arial" panose="020B0604020202020204" pitchFamily="34" charset="0"/>
              </a:rPr>
              <a:t>chuyện</a:t>
            </a:r>
            <a:r>
              <a:rPr lang="en-US" sz="2400" dirty="0">
                <a:latin typeface="+mn-lt"/>
                <a:cs typeface="Arial" panose="020B0604020202020204" pitchFamily="34" charset="0"/>
              </a:rPr>
              <a:t>.</a:t>
            </a:r>
            <a:endParaRPr lang="en-VN" sz="2400" dirty="0">
              <a:latin typeface="+mn-lt"/>
              <a:cs typeface="Arial" panose="020B0604020202020204" pitchFamily="34" charset="0"/>
            </a:endParaRPr>
          </a:p>
        </p:txBody>
      </p:sp>
      <p:sp>
        <p:nvSpPr>
          <p:cNvPr id="13" name="TextBox 12">
            <a:extLst>
              <a:ext uri="{FF2B5EF4-FFF2-40B4-BE49-F238E27FC236}">
                <a16:creationId xmlns:a16="http://schemas.microsoft.com/office/drawing/2014/main" id="{D0D2A030-4CBB-F35A-EDE3-0DBDCF67646D}"/>
              </a:ext>
            </a:extLst>
          </p:cNvPr>
          <p:cNvSpPr txBox="1"/>
          <p:nvPr/>
        </p:nvSpPr>
        <p:spPr>
          <a:xfrm>
            <a:off x="7645929" y="4396134"/>
            <a:ext cx="3253022" cy="1131848"/>
          </a:xfrm>
          <a:prstGeom prst="rect">
            <a:avLst/>
          </a:prstGeom>
          <a:noFill/>
        </p:spPr>
        <p:txBody>
          <a:bodyPr wrap="square" rtlCol="0">
            <a:spAutoFit/>
          </a:bodyPr>
          <a:lstStyle/>
          <a:p>
            <a:pPr>
              <a:lnSpc>
                <a:spcPct val="150000"/>
              </a:lnSpc>
            </a:pPr>
            <a:r>
              <a:rPr lang="en-US" sz="2400" dirty="0" err="1">
                <a:latin typeface="+mn-lt"/>
                <a:cs typeface="Arial" panose="020B0604020202020204" pitchFamily="34" charset="0"/>
              </a:rPr>
              <a:t>Hải</a:t>
            </a:r>
            <a:r>
              <a:rPr lang="en-US" sz="2400" dirty="0">
                <a:latin typeface="+mn-lt"/>
                <a:cs typeface="Arial" panose="020B0604020202020204" pitchFamily="34" charset="0"/>
              </a:rPr>
              <a:t> – </a:t>
            </a:r>
            <a:r>
              <a:rPr lang="en-US" sz="2400" dirty="0" err="1">
                <a:latin typeface="+mn-lt"/>
                <a:cs typeface="Arial" panose="020B0604020202020204" pitchFamily="34" charset="0"/>
              </a:rPr>
              <a:t>nhân</a:t>
            </a:r>
            <a:r>
              <a:rPr lang="en-US" sz="2400" dirty="0">
                <a:latin typeface="+mn-lt"/>
                <a:cs typeface="Arial" panose="020B0604020202020204" pitchFamily="34" charset="0"/>
              </a:rPr>
              <a:t> </a:t>
            </a:r>
            <a:r>
              <a:rPr lang="en-US" sz="2400" dirty="0" err="1">
                <a:latin typeface="+mn-lt"/>
                <a:cs typeface="Arial" panose="020B0604020202020204" pitchFamily="34" charset="0"/>
              </a:rPr>
              <a:t>vật</a:t>
            </a:r>
            <a:r>
              <a:rPr lang="en-US" sz="2400" dirty="0">
                <a:latin typeface="+mn-lt"/>
                <a:cs typeface="Arial" panose="020B0604020202020204" pitchFamily="34" charset="0"/>
              </a:rPr>
              <a:t> </a:t>
            </a:r>
            <a:r>
              <a:rPr lang="en-US" sz="2400" dirty="0" err="1">
                <a:latin typeface="+mn-lt"/>
                <a:cs typeface="Arial" panose="020B0604020202020204" pitchFamily="34" charset="0"/>
              </a:rPr>
              <a:t>chính</a:t>
            </a:r>
            <a:r>
              <a:rPr lang="en-US" sz="2400" dirty="0">
                <a:latin typeface="+mn-lt"/>
                <a:cs typeface="Arial" panose="020B0604020202020204" pitchFamily="34" charset="0"/>
              </a:rPr>
              <a:t> </a:t>
            </a:r>
            <a:r>
              <a:rPr lang="en-US" sz="2400" dirty="0" err="1">
                <a:latin typeface="+mn-lt"/>
                <a:cs typeface="Arial" panose="020B0604020202020204" pitchFamily="34" charset="0"/>
              </a:rPr>
              <a:t>trong</a:t>
            </a:r>
            <a:r>
              <a:rPr lang="en-US" sz="2400" dirty="0">
                <a:latin typeface="+mn-lt"/>
                <a:cs typeface="Arial" panose="020B0604020202020204" pitchFamily="34" charset="0"/>
              </a:rPr>
              <a:t> </a:t>
            </a:r>
            <a:r>
              <a:rPr lang="en-US" sz="2400" dirty="0" err="1">
                <a:latin typeface="+mn-lt"/>
                <a:cs typeface="Arial" panose="020B0604020202020204" pitchFamily="34" charset="0"/>
              </a:rPr>
              <a:t>chuyện</a:t>
            </a:r>
            <a:r>
              <a:rPr lang="en-US" sz="2400" dirty="0">
                <a:latin typeface="+mn-lt"/>
                <a:cs typeface="Arial" panose="020B0604020202020204" pitchFamily="34" charset="0"/>
              </a:rPr>
              <a:t>.</a:t>
            </a:r>
            <a:endParaRPr lang="en-VN" sz="2400" dirty="0">
              <a:latin typeface="+mn-lt"/>
              <a:cs typeface="Arial" panose="020B0604020202020204" pitchFamily="34" charset="0"/>
            </a:endParaRPr>
          </a:p>
        </p:txBody>
      </p:sp>
      <p:sp>
        <p:nvSpPr>
          <p:cNvPr id="14" name="TextBox 13">
            <a:extLst>
              <a:ext uri="{FF2B5EF4-FFF2-40B4-BE49-F238E27FC236}">
                <a16:creationId xmlns:a16="http://schemas.microsoft.com/office/drawing/2014/main" id="{AAA87F70-DDDB-5F11-5038-3F69B8BEF617}"/>
              </a:ext>
            </a:extLst>
          </p:cNvPr>
          <p:cNvSpPr txBox="1"/>
          <p:nvPr/>
        </p:nvSpPr>
        <p:spPr>
          <a:xfrm>
            <a:off x="1273414" y="4723871"/>
            <a:ext cx="1413018" cy="461665"/>
          </a:xfrm>
          <a:prstGeom prst="rect">
            <a:avLst/>
          </a:prstGeom>
          <a:noFill/>
        </p:spPr>
        <p:txBody>
          <a:bodyPr wrap="square" rtlCol="0">
            <a:spAutoFit/>
          </a:bodyPr>
          <a:lstStyle/>
          <a:p>
            <a:r>
              <a:rPr lang="en-US" sz="2400" b="1" dirty="0" err="1">
                <a:latin typeface="+mn-lt"/>
                <a:cs typeface="Arial" panose="020B0604020202020204" pitchFamily="34" charset="0"/>
              </a:rPr>
              <a:t>Vai</a:t>
            </a:r>
            <a:r>
              <a:rPr lang="en-US" sz="2400" b="1" dirty="0">
                <a:latin typeface="+mn-lt"/>
                <a:cs typeface="Arial" panose="020B0604020202020204" pitchFamily="34" charset="0"/>
              </a:rPr>
              <a:t> </a:t>
            </a:r>
            <a:r>
              <a:rPr lang="en-US" sz="2400" b="1" dirty="0" err="1">
                <a:latin typeface="+mn-lt"/>
                <a:cs typeface="Arial" panose="020B0604020202020204" pitchFamily="34" charset="0"/>
              </a:rPr>
              <a:t>kể</a:t>
            </a:r>
            <a:endParaRPr lang="en-VN" sz="2400" b="1" dirty="0">
              <a:latin typeface="+mn-lt"/>
              <a:cs typeface="Arial" panose="020B0604020202020204" pitchFamily="34" charset="0"/>
            </a:endParaRPr>
          </a:p>
        </p:txBody>
      </p:sp>
      <p:cxnSp>
        <p:nvCxnSpPr>
          <p:cNvPr id="15" name="Straight Connector 14">
            <a:extLst>
              <a:ext uri="{FF2B5EF4-FFF2-40B4-BE49-F238E27FC236}">
                <a16:creationId xmlns:a16="http://schemas.microsoft.com/office/drawing/2014/main" id="{22DA6709-B647-735D-9F79-14D3C1CE1482}"/>
              </a:ext>
            </a:extLst>
          </p:cNvPr>
          <p:cNvCxnSpPr>
            <a:cxnSpLocks/>
          </p:cNvCxnSpPr>
          <p:nvPr/>
        </p:nvCxnSpPr>
        <p:spPr>
          <a:xfrm flipH="1">
            <a:off x="1078387" y="5755899"/>
            <a:ext cx="10008000" cy="0"/>
          </a:xfrm>
          <a:prstGeom prst="line">
            <a:avLst/>
          </a:prstGeom>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9772672A-1BE7-9B08-57D5-E070CF16BF26}"/>
              </a:ext>
            </a:extLst>
          </p:cNvPr>
          <p:cNvSpPr txBox="1"/>
          <p:nvPr/>
        </p:nvSpPr>
        <p:spPr>
          <a:xfrm>
            <a:off x="3083749" y="5911248"/>
            <a:ext cx="7848356" cy="461665"/>
          </a:xfrm>
          <a:prstGeom prst="rect">
            <a:avLst/>
          </a:prstGeom>
          <a:noFill/>
        </p:spPr>
        <p:txBody>
          <a:bodyPr wrap="square" rtlCol="0">
            <a:spAutoFit/>
          </a:bodyPr>
          <a:lstStyle/>
          <a:p>
            <a:r>
              <a:rPr lang="en-US" sz="2400" dirty="0" err="1">
                <a:latin typeface="+mn-lt"/>
                <a:cs typeface="Arial" panose="020B0604020202020204" pitchFamily="34" charset="0"/>
              </a:rPr>
              <a:t>Tên</a:t>
            </a:r>
            <a:r>
              <a:rPr lang="en-US" sz="2400" dirty="0">
                <a:latin typeface="+mn-lt"/>
                <a:cs typeface="Arial" panose="020B0604020202020204" pitchFamily="34" charset="0"/>
              </a:rPr>
              <a:t> </a:t>
            </a:r>
            <a:r>
              <a:rPr lang="en-US" sz="2400" dirty="0" err="1">
                <a:latin typeface="+mn-lt"/>
                <a:cs typeface="Arial" panose="020B0604020202020204" pitchFamily="34" charset="0"/>
              </a:rPr>
              <a:t>nhân</a:t>
            </a:r>
            <a:r>
              <a:rPr lang="en-US" sz="2400" dirty="0">
                <a:latin typeface="+mn-lt"/>
                <a:cs typeface="Arial" panose="020B0604020202020204" pitchFamily="34" charset="0"/>
              </a:rPr>
              <a:t> </a:t>
            </a:r>
            <a:r>
              <a:rPr lang="en-US" sz="2400" dirty="0" err="1">
                <a:latin typeface="+mn-lt"/>
                <a:cs typeface="Arial" panose="020B0604020202020204" pitchFamily="34" charset="0"/>
              </a:rPr>
              <a:t>vật</a:t>
            </a:r>
            <a:r>
              <a:rPr lang="en-US" sz="2400" dirty="0">
                <a:latin typeface="+mn-lt"/>
                <a:cs typeface="Arial" panose="020B0604020202020204" pitchFamily="34" charset="0"/>
              </a:rPr>
              <a:t> “</a:t>
            </a:r>
            <a:r>
              <a:rPr lang="en-US" sz="2400" dirty="0" err="1">
                <a:latin typeface="+mn-lt"/>
                <a:cs typeface="Arial" panose="020B0604020202020204" pitchFamily="34" charset="0"/>
              </a:rPr>
              <a:t>Hải</a:t>
            </a:r>
            <a:r>
              <a:rPr lang="en-US" sz="2400" dirty="0">
                <a:latin typeface="+mn-lt"/>
                <a:cs typeface="Arial" panose="020B0604020202020204" pitchFamily="34" charset="0"/>
              </a:rPr>
              <a:t>” </a:t>
            </a:r>
            <a:r>
              <a:rPr lang="en-US" sz="2400" dirty="0" err="1">
                <a:latin typeface="+mn-lt"/>
                <a:cs typeface="Arial" panose="020B0604020202020204" pitchFamily="34" charset="0"/>
              </a:rPr>
              <a:t>được</a:t>
            </a:r>
            <a:r>
              <a:rPr lang="en-US" sz="2400" dirty="0">
                <a:latin typeface="+mn-lt"/>
                <a:cs typeface="Arial" panose="020B0604020202020204" pitchFamily="34" charset="0"/>
              </a:rPr>
              <a:t> </a:t>
            </a:r>
            <a:r>
              <a:rPr lang="en-US" sz="2400" dirty="0" err="1">
                <a:latin typeface="+mn-lt"/>
                <a:cs typeface="Arial" panose="020B0604020202020204" pitchFamily="34" charset="0"/>
              </a:rPr>
              <a:t>thay</a:t>
            </a:r>
            <a:r>
              <a:rPr lang="en-US" sz="2400" dirty="0">
                <a:latin typeface="+mn-lt"/>
                <a:cs typeface="Arial" panose="020B0604020202020204" pitchFamily="34" charset="0"/>
              </a:rPr>
              <a:t> bang </a:t>
            </a:r>
            <a:r>
              <a:rPr lang="en-US" sz="2400" dirty="0" err="1">
                <a:latin typeface="+mn-lt"/>
                <a:cs typeface="Arial" panose="020B0604020202020204" pitchFamily="34" charset="0"/>
              </a:rPr>
              <a:t>từ</a:t>
            </a:r>
            <a:r>
              <a:rPr lang="en-US" sz="2400" dirty="0">
                <a:latin typeface="+mn-lt"/>
                <a:cs typeface="Arial" panose="020B0604020202020204" pitchFamily="34" charset="0"/>
              </a:rPr>
              <a:t> “</a:t>
            </a:r>
            <a:r>
              <a:rPr lang="en-US" sz="2400" dirty="0" err="1">
                <a:latin typeface="+mn-lt"/>
                <a:cs typeface="Arial" panose="020B0604020202020204" pitchFamily="34" charset="0"/>
              </a:rPr>
              <a:t>em</a:t>
            </a:r>
            <a:r>
              <a:rPr lang="en-US" sz="2400" dirty="0">
                <a:latin typeface="+mn-lt"/>
                <a:cs typeface="Arial" panose="020B0604020202020204" pitchFamily="34" charset="0"/>
              </a:rPr>
              <a:t>”.</a:t>
            </a:r>
            <a:endParaRPr lang="en-VN" sz="2400" dirty="0">
              <a:latin typeface="+mn-lt"/>
              <a:cs typeface="Arial" panose="020B0604020202020204" pitchFamily="34" charset="0"/>
            </a:endParaRPr>
          </a:p>
        </p:txBody>
      </p:sp>
    </p:spTree>
    <p:extLst>
      <p:ext uri="{BB962C8B-B14F-4D97-AF65-F5344CB8AC3E}">
        <p14:creationId xmlns:p14="http://schemas.microsoft.com/office/powerpoint/2010/main" val="280559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linds(horizont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linds(horizontal)">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P spid="12"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88A4AD9-8632-818C-E5C1-53B40919B93C}"/>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608451D6-6D9A-1D2A-4403-C5D937FF4265}"/>
              </a:ext>
            </a:extLst>
          </p:cNvPr>
          <p:cNvSpPr txBox="1"/>
          <p:nvPr/>
        </p:nvSpPr>
        <p:spPr>
          <a:xfrm>
            <a:off x="2592015" y="1599963"/>
            <a:ext cx="7007970" cy="662874"/>
          </a:xfrm>
          <a:prstGeom prst="rect">
            <a:avLst/>
          </a:prstGeom>
        </p:spPr>
        <p:txBody>
          <a:bodyPr wrap="square" lIns="0" tIns="0" rIns="0" bIns="0" rtlCol="0" anchor="t">
            <a:spAutoFit/>
          </a:bodyPr>
          <a:lstStyle/>
          <a:p>
            <a:pPr>
              <a:lnSpc>
                <a:spcPts val="6241"/>
              </a:lnSpc>
            </a:pPr>
            <a:r>
              <a:rPr lang="en-US" sz="2400" b="1" dirty="0" err="1">
                <a:solidFill>
                  <a:schemeClr val="tx1"/>
                </a:solidFill>
                <a:latin typeface="+mn-lt"/>
                <a:ea typeface="Comica"/>
                <a:cs typeface="Arial" panose="020B0604020202020204" pitchFamily="34" charset="0"/>
                <a:sym typeface="Comica"/>
              </a:rPr>
              <a:t>Khác</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nhau</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về</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lời</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kể</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từ</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ngữ</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cách</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diễn</a:t>
            </a:r>
            <a:r>
              <a:rPr lang="en-US" sz="2400" b="1" dirty="0">
                <a:solidFill>
                  <a:schemeClr val="tx1"/>
                </a:solidFill>
                <a:latin typeface="+mn-lt"/>
                <a:ea typeface="Comica"/>
                <a:cs typeface="Arial" panose="020B0604020202020204" pitchFamily="34" charset="0"/>
                <a:sym typeface="Comica"/>
              </a:rPr>
              <a:t> </a:t>
            </a:r>
            <a:r>
              <a:rPr lang="en-US" sz="2400" b="1" dirty="0" err="1">
                <a:solidFill>
                  <a:schemeClr val="tx1"/>
                </a:solidFill>
                <a:latin typeface="+mn-lt"/>
                <a:ea typeface="Comica"/>
                <a:cs typeface="Arial" panose="020B0604020202020204" pitchFamily="34" charset="0"/>
                <a:sym typeface="Comica"/>
              </a:rPr>
              <a:t>đạt</a:t>
            </a:r>
            <a:r>
              <a:rPr lang="en-US" sz="2400" b="1" dirty="0">
                <a:solidFill>
                  <a:schemeClr val="tx1"/>
                </a:solidFill>
                <a:latin typeface="+mn-lt"/>
                <a:ea typeface="Comica"/>
                <a:cs typeface="Arial" panose="020B0604020202020204" pitchFamily="34" charset="0"/>
                <a:sym typeface="Comica"/>
              </a:rPr>
              <a:t>)</a:t>
            </a:r>
          </a:p>
        </p:txBody>
      </p:sp>
      <p:sp>
        <p:nvSpPr>
          <p:cNvPr id="6" name="TextBox 6">
            <a:extLst>
              <a:ext uri="{FF2B5EF4-FFF2-40B4-BE49-F238E27FC236}">
                <a16:creationId xmlns:a16="http://schemas.microsoft.com/office/drawing/2014/main" id="{DB57FD65-CE06-16C8-E235-D379F169F361}"/>
              </a:ext>
            </a:extLst>
          </p:cNvPr>
          <p:cNvSpPr txBox="1"/>
          <p:nvPr/>
        </p:nvSpPr>
        <p:spPr>
          <a:xfrm>
            <a:off x="4127227" y="2555256"/>
            <a:ext cx="3693288" cy="333425"/>
          </a:xfrm>
          <a:prstGeom prst="rect">
            <a:avLst/>
          </a:prstGeom>
        </p:spPr>
        <p:txBody>
          <a:bodyPr wrap="square" lIns="0" tIns="0" rIns="0" bIns="0" rtlCol="0" anchor="t">
            <a:spAutoFit/>
          </a:bodyPr>
          <a:lstStyle/>
          <a:p>
            <a:pPr algn="ctr">
              <a:lnSpc>
                <a:spcPts val="2610"/>
              </a:lnSpc>
            </a:pPr>
            <a:r>
              <a:rPr lang="en-US" sz="2400" b="1" dirty="0" err="1">
                <a:solidFill>
                  <a:schemeClr val="tx1"/>
                </a:solidFill>
                <a:latin typeface="+mn-lt"/>
                <a:ea typeface="Poppins"/>
                <a:cs typeface="Arial" panose="020B0604020202020204" pitchFamily="34" charset="0"/>
                <a:sym typeface="Poppins"/>
              </a:rPr>
              <a:t>Đoạn</a:t>
            </a:r>
            <a:r>
              <a:rPr lang="en-US" sz="2400" b="1" dirty="0">
                <a:solidFill>
                  <a:schemeClr val="tx1"/>
                </a:solidFill>
                <a:latin typeface="+mn-lt"/>
                <a:ea typeface="Poppins"/>
                <a:cs typeface="Arial" panose="020B0604020202020204" pitchFamily="34" charset="0"/>
                <a:sym typeface="Poppins"/>
              </a:rPr>
              <a:t> 1 (</a:t>
            </a:r>
            <a:r>
              <a:rPr lang="en-US" sz="2400" b="1" dirty="0" err="1">
                <a:solidFill>
                  <a:schemeClr val="tx1"/>
                </a:solidFill>
                <a:latin typeface="+mn-lt"/>
                <a:ea typeface="Poppins"/>
                <a:cs typeface="Arial" panose="020B0604020202020204" pitchFamily="34" charset="0"/>
                <a:sym typeface="Poppins"/>
              </a:rPr>
              <a:t>trang</a:t>
            </a:r>
            <a:r>
              <a:rPr lang="en-US" sz="2400" b="1" dirty="0">
                <a:solidFill>
                  <a:schemeClr val="tx1"/>
                </a:solidFill>
                <a:latin typeface="+mn-lt"/>
                <a:ea typeface="Poppins"/>
                <a:cs typeface="Arial" panose="020B0604020202020204" pitchFamily="34" charset="0"/>
                <a:sym typeface="Poppins"/>
              </a:rPr>
              <a:t> 43)</a:t>
            </a:r>
          </a:p>
        </p:txBody>
      </p:sp>
      <p:sp>
        <p:nvSpPr>
          <p:cNvPr id="7" name="Rounded Rectangle 6">
            <a:extLst>
              <a:ext uri="{FF2B5EF4-FFF2-40B4-BE49-F238E27FC236}">
                <a16:creationId xmlns:a16="http://schemas.microsoft.com/office/drawing/2014/main" id="{3650BC7D-C767-C888-81B1-638156ACC442}"/>
              </a:ext>
            </a:extLst>
          </p:cNvPr>
          <p:cNvSpPr/>
          <p:nvPr/>
        </p:nvSpPr>
        <p:spPr>
          <a:xfrm>
            <a:off x="1571171" y="3305313"/>
            <a:ext cx="2352064" cy="779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a:solidFill>
                  <a:schemeClr val="tx1"/>
                </a:solidFill>
                <a:cs typeface="Arial" panose="020B0604020202020204" pitchFamily="34" charset="0"/>
              </a:rPr>
              <a:t>r</a:t>
            </a:r>
            <a:r>
              <a:rPr lang="en-VN" sz="2400" i="1" dirty="0">
                <a:solidFill>
                  <a:schemeClr val="tx1"/>
                </a:solidFill>
                <a:cs typeface="Arial" panose="020B0604020202020204" pitchFamily="34" charset="0"/>
              </a:rPr>
              <a:t>ất mê </a:t>
            </a:r>
          </a:p>
        </p:txBody>
      </p:sp>
      <p:sp>
        <p:nvSpPr>
          <p:cNvPr id="8" name="Rounded Rectangle 7">
            <a:extLst>
              <a:ext uri="{FF2B5EF4-FFF2-40B4-BE49-F238E27FC236}">
                <a16:creationId xmlns:a16="http://schemas.microsoft.com/office/drawing/2014/main" id="{BE80FFB8-FE10-D436-D899-99F744DC1223}"/>
              </a:ext>
            </a:extLst>
          </p:cNvPr>
          <p:cNvSpPr/>
          <p:nvPr/>
        </p:nvSpPr>
        <p:spPr>
          <a:xfrm>
            <a:off x="4844139" y="3305312"/>
            <a:ext cx="2352064" cy="779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err="1">
                <a:solidFill>
                  <a:schemeClr val="tx1"/>
                </a:solidFill>
                <a:cs typeface="Arial" panose="020B0604020202020204" pitchFamily="34" charset="0"/>
              </a:rPr>
              <a:t>đều</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nhớ</a:t>
            </a:r>
            <a:endParaRPr lang="en-VN" sz="2400" i="1" dirty="0">
              <a:solidFill>
                <a:schemeClr val="tx1"/>
              </a:solidFill>
              <a:cs typeface="Arial" panose="020B0604020202020204" pitchFamily="34" charset="0"/>
            </a:endParaRPr>
          </a:p>
        </p:txBody>
      </p:sp>
      <p:sp>
        <p:nvSpPr>
          <p:cNvPr id="9" name="Rounded Rectangle 8">
            <a:extLst>
              <a:ext uri="{FF2B5EF4-FFF2-40B4-BE49-F238E27FC236}">
                <a16:creationId xmlns:a16="http://schemas.microsoft.com/office/drawing/2014/main" id="{0EE70C05-2DB0-01AB-072C-3B7879E48F83}"/>
              </a:ext>
            </a:extLst>
          </p:cNvPr>
          <p:cNvSpPr/>
          <p:nvPr/>
        </p:nvSpPr>
        <p:spPr>
          <a:xfrm>
            <a:off x="8247920" y="3305312"/>
            <a:ext cx="2352064" cy="779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err="1">
                <a:solidFill>
                  <a:schemeClr val="tx1"/>
                </a:solidFill>
                <a:cs typeface="Arial" panose="020B0604020202020204" pitchFamily="34" charset="0"/>
              </a:rPr>
              <a:t>ghi</a:t>
            </a:r>
            <a:endParaRPr lang="en-VN" sz="2400" i="1" dirty="0">
              <a:solidFill>
                <a:schemeClr val="tx1"/>
              </a:solidFill>
              <a:cs typeface="Arial" panose="020B0604020202020204" pitchFamily="34" charset="0"/>
            </a:endParaRPr>
          </a:p>
        </p:txBody>
      </p:sp>
      <p:sp>
        <p:nvSpPr>
          <p:cNvPr id="10" name="Rounded Rectangle 9">
            <a:extLst>
              <a:ext uri="{FF2B5EF4-FFF2-40B4-BE49-F238E27FC236}">
                <a16:creationId xmlns:a16="http://schemas.microsoft.com/office/drawing/2014/main" id="{8A152338-2334-B5A9-B083-434028D87B8B}"/>
              </a:ext>
            </a:extLst>
          </p:cNvPr>
          <p:cNvSpPr/>
          <p:nvPr/>
        </p:nvSpPr>
        <p:spPr>
          <a:xfrm>
            <a:off x="1571171" y="4773520"/>
            <a:ext cx="2352064" cy="779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err="1">
                <a:solidFill>
                  <a:schemeClr val="tx1"/>
                </a:solidFill>
                <a:cs typeface="Arial" panose="020B0604020202020204" pitchFamily="34" charset="0"/>
              </a:rPr>
              <a:t>rất</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thích</a:t>
            </a:r>
            <a:r>
              <a:rPr lang="en-VN" sz="2400" i="1" dirty="0">
                <a:solidFill>
                  <a:schemeClr val="tx1"/>
                </a:solidFill>
                <a:cs typeface="Arial" panose="020B0604020202020204" pitchFamily="34" charset="0"/>
              </a:rPr>
              <a:t> </a:t>
            </a:r>
          </a:p>
        </p:txBody>
      </p:sp>
      <p:sp>
        <p:nvSpPr>
          <p:cNvPr id="11" name="Rounded Rectangle 10">
            <a:extLst>
              <a:ext uri="{FF2B5EF4-FFF2-40B4-BE49-F238E27FC236}">
                <a16:creationId xmlns:a16="http://schemas.microsoft.com/office/drawing/2014/main" id="{139D361E-E3B2-CC6E-9937-9E3F4AE0D502}"/>
              </a:ext>
            </a:extLst>
          </p:cNvPr>
          <p:cNvSpPr/>
          <p:nvPr/>
        </p:nvSpPr>
        <p:spPr>
          <a:xfrm>
            <a:off x="4844139" y="4773522"/>
            <a:ext cx="2352064" cy="779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err="1">
                <a:solidFill>
                  <a:schemeClr val="tx1"/>
                </a:solidFill>
                <a:cs typeface="Arial" panose="020B0604020202020204" pitchFamily="34" charset="0"/>
              </a:rPr>
              <a:t>không</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quên</a:t>
            </a:r>
            <a:endParaRPr lang="en-VN" sz="2400" i="1" dirty="0">
              <a:solidFill>
                <a:schemeClr val="tx1"/>
              </a:solidFill>
              <a:cs typeface="Arial" panose="020B0604020202020204" pitchFamily="34" charset="0"/>
            </a:endParaRPr>
          </a:p>
        </p:txBody>
      </p:sp>
      <p:sp>
        <p:nvSpPr>
          <p:cNvPr id="12" name="Rounded Rectangle 11">
            <a:extLst>
              <a:ext uri="{FF2B5EF4-FFF2-40B4-BE49-F238E27FC236}">
                <a16:creationId xmlns:a16="http://schemas.microsoft.com/office/drawing/2014/main" id="{D58183A3-6AF5-CFD7-427F-0B5F5B5B8F9F}"/>
              </a:ext>
            </a:extLst>
          </p:cNvPr>
          <p:cNvSpPr/>
          <p:nvPr/>
        </p:nvSpPr>
        <p:spPr>
          <a:xfrm>
            <a:off x="8247920" y="4773521"/>
            <a:ext cx="2352064" cy="7799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i="1" dirty="0" err="1">
                <a:solidFill>
                  <a:schemeClr val="tx1"/>
                </a:solidFill>
                <a:cs typeface="Arial" panose="020B0604020202020204" pitchFamily="34" charset="0"/>
              </a:rPr>
              <a:t>ghi</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chép</a:t>
            </a:r>
            <a:endParaRPr lang="en-VN" sz="2400" i="1" dirty="0">
              <a:solidFill>
                <a:schemeClr val="tx1"/>
              </a:solidFill>
              <a:cs typeface="Arial" panose="020B0604020202020204" pitchFamily="34" charset="0"/>
            </a:endParaRPr>
          </a:p>
        </p:txBody>
      </p:sp>
      <p:cxnSp>
        <p:nvCxnSpPr>
          <p:cNvPr id="13" name="Straight Arrow Connector 12">
            <a:extLst>
              <a:ext uri="{FF2B5EF4-FFF2-40B4-BE49-F238E27FC236}">
                <a16:creationId xmlns:a16="http://schemas.microsoft.com/office/drawing/2014/main" id="{7629B293-76B1-A553-7B7C-148CEAA49AB8}"/>
              </a:ext>
            </a:extLst>
          </p:cNvPr>
          <p:cNvCxnSpPr>
            <a:stCxn id="7" idx="2"/>
            <a:endCxn id="10" idx="0"/>
          </p:cNvCxnSpPr>
          <p:nvPr/>
        </p:nvCxnSpPr>
        <p:spPr>
          <a:xfrm>
            <a:off x="2747203" y="4085266"/>
            <a:ext cx="0" cy="688254"/>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cxnSp>
        <p:nvCxnSpPr>
          <p:cNvPr id="14" name="Straight Arrow Connector 13">
            <a:extLst>
              <a:ext uri="{FF2B5EF4-FFF2-40B4-BE49-F238E27FC236}">
                <a16:creationId xmlns:a16="http://schemas.microsoft.com/office/drawing/2014/main" id="{22CEF9EE-49AD-FACA-8A14-3183A9BFE7A8}"/>
              </a:ext>
            </a:extLst>
          </p:cNvPr>
          <p:cNvCxnSpPr>
            <a:cxnSpLocks/>
          </p:cNvCxnSpPr>
          <p:nvPr/>
        </p:nvCxnSpPr>
        <p:spPr>
          <a:xfrm>
            <a:off x="6023600" y="4089857"/>
            <a:ext cx="0" cy="684000"/>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cxnSp>
        <p:nvCxnSpPr>
          <p:cNvPr id="15" name="Straight Arrow Connector 14">
            <a:extLst>
              <a:ext uri="{FF2B5EF4-FFF2-40B4-BE49-F238E27FC236}">
                <a16:creationId xmlns:a16="http://schemas.microsoft.com/office/drawing/2014/main" id="{04E2B222-502E-3C8D-E031-6680BAD8238D}"/>
              </a:ext>
            </a:extLst>
          </p:cNvPr>
          <p:cNvCxnSpPr>
            <a:cxnSpLocks/>
          </p:cNvCxnSpPr>
          <p:nvPr/>
        </p:nvCxnSpPr>
        <p:spPr>
          <a:xfrm>
            <a:off x="9423952" y="4089857"/>
            <a:ext cx="0" cy="684000"/>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spTree>
    <p:extLst>
      <p:ext uri="{BB962C8B-B14F-4D97-AF65-F5344CB8AC3E}">
        <p14:creationId xmlns:p14="http://schemas.microsoft.com/office/powerpoint/2010/main" val="224784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1EE3E7C-3E05-D001-F814-6C51BF84DC98}"/>
            </a:ext>
          </a:extLst>
        </p:cNvPr>
        <p:cNvGrpSpPr/>
        <p:nvPr/>
      </p:nvGrpSpPr>
      <p:grpSpPr>
        <a:xfrm>
          <a:off x="0" y="0"/>
          <a:ext cx="0" cy="0"/>
          <a:chOff x="0" y="0"/>
          <a:chExt cx="0" cy="0"/>
        </a:xfrm>
      </p:grpSpPr>
      <p:sp>
        <p:nvSpPr>
          <p:cNvPr id="5" name="TextBox 6">
            <a:extLst>
              <a:ext uri="{FF2B5EF4-FFF2-40B4-BE49-F238E27FC236}">
                <a16:creationId xmlns:a16="http://schemas.microsoft.com/office/drawing/2014/main" id="{CD860AF3-0D36-FA49-3806-091694A4863C}"/>
              </a:ext>
            </a:extLst>
          </p:cNvPr>
          <p:cNvSpPr txBox="1"/>
          <p:nvPr/>
        </p:nvSpPr>
        <p:spPr>
          <a:xfrm>
            <a:off x="4249356" y="1285075"/>
            <a:ext cx="3693288" cy="333425"/>
          </a:xfrm>
          <a:prstGeom prst="rect">
            <a:avLst/>
          </a:prstGeom>
        </p:spPr>
        <p:txBody>
          <a:bodyPr wrap="square" lIns="0" tIns="0" rIns="0" bIns="0" rtlCol="0" anchor="t">
            <a:spAutoFit/>
          </a:bodyPr>
          <a:lstStyle/>
          <a:p>
            <a:pPr algn="ctr">
              <a:lnSpc>
                <a:spcPts val="2610"/>
              </a:lnSpc>
            </a:pPr>
            <a:r>
              <a:rPr lang="en-US" sz="2400" b="1" dirty="0" err="1">
                <a:solidFill>
                  <a:schemeClr val="tx1"/>
                </a:solidFill>
                <a:latin typeface="+mn-lt"/>
                <a:ea typeface="Poppins"/>
                <a:cs typeface="Arial" panose="020B0604020202020204" pitchFamily="34" charset="0"/>
                <a:sym typeface="Poppins"/>
              </a:rPr>
              <a:t>Đoạn</a:t>
            </a:r>
            <a:r>
              <a:rPr lang="en-US" sz="2400" b="1" dirty="0">
                <a:solidFill>
                  <a:schemeClr val="tx1"/>
                </a:solidFill>
                <a:latin typeface="+mn-lt"/>
                <a:ea typeface="Poppins"/>
                <a:cs typeface="Arial" panose="020B0604020202020204" pitchFamily="34" charset="0"/>
                <a:sym typeface="Poppins"/>
              </a:rPr>
              <a:t> 2 (</a:t>
            </a:r>
            <a:r>
              <a:rPr lang="en-US" sz="2400" b="1" dirty="0" err="1">
                <a:solidFill>
                  <a:schemeClr val="tx1"/>
                </a:solidFill>
                <a:latin typeface="+mn-lt"/>
                <a:ea typeface="Poppins"/>
                <a:cs typeface="Arial" panose="020B0604020202020204" pitchFamily="34" charset="0"/>
                <a:sym typeface="Poppins"/>
              </a:rPr>
              <a:t>trang</a:t>
            </a:r>
            <a:r>
              <a:rPr lang="en-US" sz="2400" b="1" dirty="0">
                <a:solidFill>
                  <a:schemeClr val="tx1"/>
                </a:solidFill>
                <a:latin typeface="+mn-lt"/>
                <a:ea typeface="Poppins"/>
                <a:cs typeface="Arial" panose="020B0604020202020204" pitchFamily="34" charset="0"/>
                <a:sym typeface="Poppins"/>
              </a:rPr>
              <a:t> 43)</a:t>
            </a:r>
          </a:p>
        </p:txBody>
      </p:sp>
      <p:sp>
        <p:nvSpPr>
          <p:cNvPr id="6" name="Rounded Rectangle 5">
            <a:extLst>
              <a:ext uri="{FF2B5EF4-FFF2-40B4-BE49-F238E27FC236}">
                <a16:creationId xmlns:a16="http://schemas.microsoft.com/office/drawing/2014/main" id="{3B5D755D-3A2F-B432-444D-F14C7B16175A}"/>
              </a:ext>
            </a:extLst>
          </p:cNvPr>
          <p:cNvSpPr/>
          <p:nvPr/>
        </p:nvSpPr>
        <p:spPr>
          <a:xfrm>
            <a:off x="555432" y="1836675"/>
            <a:ext cx="3847431" cy="7799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i="1" dirty="0">
                <a:solidFill>
                  <a:schemeClr val="tx1"/>
                </a:solidFill>
                <a:cs typeface="Arial" panose="020B0604020202020204" pitchFamily="34" charset="0"/>
              </a:rPr>
              <a:t>Sắp đến năm học mới</a:t>
            </a:r>
            <a:endParaRPr lang="en-VN" sz="2400" i="1" dirty="0">
              <a:solidFill>
                <a:schemeClr val="tx1"/>
              </a:solidFill>
              <a:cs typeface="Arial" panose="020B0604020202020204" pitchFamily="34" charset="0"/>
            </a:endParaRPr>
          </a:p>
        </p:txBody>
      </p:sp>
      <p:sp>
        <p:nvSpPr>
          <p:cNvPr id="7" name="Rounded Rectangle 6">
            <a:extLst>
              <a:ext uri="{FF2B5EF4-FFF2-40B4-BE49-F238E27FC236}">
                <a16:creationId xmlns:a16="http://schemas.microsoft.com/office/drawing/2014/main" id="{30803678-DE9B-B1E2-F38B-85D91C58E97B}"/>
              </a:ext>
            </a:extLst>
          </p:cNvPr>
          <p:cNvSpPr/>
          <p:nvPr/>
        </p:nvSpPr>
        <p:spPr>
          <a:xfrm>
            <a:off x="555432" y="2864043"/>
            <a:ext cx="3847431" cy="7799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i="1" dirty="0" err="1">
                <a:solidFill>
                  <a:schemeClr val="tx1"/>
                </a:solidFill>
                <a:cs typeface="Arial" panose="020B0604020202020204" pitchFamily="34" charset="0"/>
              </a:rPr>
              <a:t>đã</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đầy</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ăm</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ắp</a:t>
            </a:r>
            <a:endParaRPr lang="en-VN" sz="2400" i="1" dirty="0">
              <a:solidFill>
                <a:schemeClr val="tx1"/>
              </a:solidFill>
              <a:cs typeface="Arial" panose="020B0604020202020204" pitchFamily="34" charset="0"/>
            </a:endParaRPr>
          </a:p>
        </p:txBody>
      </p:sp>
      <p:sp>
        <p:nvSpPr>
          <p:cNvPr id="8" name="Rounded Rectangle 7">
            <a:extLst>
              <a:ext uri="{FF2B5EF4-FFF2-40B4-BE49-F238E27FC236}">
                <a16:creationId xmlns:a16="http://schemas.microsoft.com/office/drawing/2014/main" id="{25B358A4-4D4E-2D33-7B95-FA705EC7F83B}"/>
              </a:ext>
            </a:extLst>
          </p:cNvPr>
          <p:cNvSpPr/>
          <p:nvPr/>
        </p:nvSpPr>
        <p:spPr>
          <a:xfrm>
            <a:off x="555431" y="3916195"/>
            <a:ext cx="3875779" cy="77995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i="1" dirty="0" err="1">
                <a:solidFill>
                  <a:schemeClr val="tx1"/>
                </a:solidFill>
                <a:cs typeface="Arial" panose="020B0604020202020204" pitchFamily="34" charset="0"/>
              </a:rPr>
              <a:t>xem</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truyền</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hình</a:t>
            </a:r>
            <a:endParaRPr lang="en-VN" sz="2400" i="1" dirty="0">
              <a:solidFill>
                <a:schemeClr val="tx1"/>
              </a:solidFill>
              <a:cs typeface="Arial" panose="020B0604020202020204" pitchFamily="34" charset="0"/>
            </a:endParaRPr>
          </a:p>
        </p:txBody>
      </p:sp>
      <p:sp>
        <p:nvSpPr>
          <p:cNvPr id="9" name="Rounded Rectangle 8">
            <a:extLst>
              <a:ext uri="{FF2B5EF4-FFF2-40B4-BE49-F238E27FC236}">
                <a16:creationId xmlns:a16="http://schemas.microsoft.com/office/drawing/2014/main" id="{D3B304A0-58F5-ADFA-B93E-D83D1380C819}"/>
              </a:ext>
            </a:extLst>
          </p:cNvPr>
          <p:cNvSpPr/>
          <p:nvPr/>
        </p:nvSpPr>
        <p:spPr>
          <a:xfrm>
            <a:off x="4766548" y="1836675"/>
            <a:ext cx="6889159" cy="77995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i="1" dirty="0">
                <a:solidFill>
                  <a:schemeClr val="tx1"/>
                </a:solidFill>
                <a:cs typeface="Arial" panose="020B0604020202020204" pitchFamily="34" charset="0"/>
              </a:rPr>
              <a:t>Thời gian trôi qua, năm học mới sắp đến</a:t>
            </a:r>
            <a:endParaRPr lang="en-VN" sz="2400" i="1" dirty="0">
              <a:solidFill>
                <a:schemeClr val="tx1"/>
              </a:solidFill>
              <a:cs typeface="Arial" panose="020B0604020202020204" pitchFamily="34" charset="0"/>
            </a:endParaRPr>
          </a:p>
        </p:txBody>
      </p:sp>
      <p:sp>
        <p:nvSpPr>
          <p:cNvPr id="10" name="Rounded Rectangle 9">
            <a:extLst>
              <a:ext uri="{FF2B5EF4-FFF2-40B4-BE49-F238E27FC236}">
                <a16:creationId xmlns:a16="http://schemas.microsoft.com/office/drawing/2014/main" id="{917461B8-6A5F-F52E-951B-B37B046E68D0}"/>
              </a:ext>
            </a:extLst>
          </p:cNvPr>
          <p:cNvSpPr/>
          <p:nvPr/>
        </p:nvSpPr>
        <p:spPr>
          <a:xfrm>
            <a:off x="4759690" y="2911794"/>
            <a:ext cx="6896017" cy="77995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i="1" dirty="0" err="1">
                <a:solidFill>
                  <a:schemeClr val="tx1"/>
                </a:solidFill>
                <a:cs typeface="Arial" panose="020B0604020202020204" pitchFamily="34" charset="0"/>
              </a:rPr>
              <a:t>coi</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chừng</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đã</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đầy</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lắm</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rồi</a:t>
            </a:r>
            <a:endParaRPr lang="en-VN" sz="2400" i="1" dirty="0">
              <a:solidFill>
                <a:schemeClr val="tx1"/>
              </a:solidFill>
              <a:cs typeface="Arial" panose="020B0604020202020204" pitchFamily="34" charset="0"/>
            </a:endParaRPr>
          </a:p>
        </p:txBody>
      </p:sp>
      <p:sp>
        <p:nvSpPr>
          <p:cNvPr id="11" name="Rounded Rectangle 10">
            <a:extLst>
              <a:ext uri="{FF2B5EF4-FFF2-40B4-BE49-F238E27FC236}">
                <a16:creationId xmlns:a16="http://schemas.microsoft.com/office/drawing/2014/main" id="{2A2F1845-2BAA-2A7F-40FF-C880DECCCF73}"/>
              </a:ext>
            </a:extLst>
          </p:cNvPr>
          <p:cNvSpPr/>
          <p:nvPr/>
        </p:nvSpPr>
        <p:spPr>
          <a:xfrm>
            <a:off x="4759690" y="3926550"/>
            <a:ext cx="6896017" cy="77995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i="1" dirty="0" err="1">
                <a:solidFill>
                  <a:schemeClr val="tx1"/>
                </a:solidFill>
                <a:cs typeface="Arial" panose="020B0604020202020204" pitchFamily="34" charset="0"/>
              </a:rPr>
              <a:t>xem</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ti</a:t>
            </a:r>
            <a:r>
              <a:rPr lang="en-US" sz="2400" i="1" dirty="0">
                <a:solidFill>
                  <a:schemeClr val="tx1"/>
                </a:solidFill>
                <a:cs typeface="Arial" panose="020B0604020202020204" pitchFamily="34" charset="0"/>
              </a:rPr>
              <a:t> vi</a:t>
            </a:r>
            <a:endParaRPr lang="en-VN" sz="2400" i="1" dirty="0">
              <a:solidFill>
                <a:schemeClr val="tx1"/>
              </a:solidFill>
              <a:cs typeface="Arial" panose="020B0604020202020204" pitchFamily="34" charset="0"/>
            </a:endParaRPr>
          </a:p>
        </p:txBody>
      </p:sp>
      <p:sp>
        <p:nvSpPr>
          <p:cNvPr id="12" name="Rounded Rectangle 11">
            <a:extLst>
              <a:ext uri="{FF2B5EF4-FFF2-40B4-BE49-F238E27FC236}">
                <a16:creationId xmlns:a16="http://schemas.microsoft.com/office/drawing/2014/main" id="{DCCC18F7-9A5D-7068-CAC9-527D232B8A91}"/>
              </a:ext>
            </a:extLst>
          </p:cNvPr>
          <p:cNvSpPr/>
          <p:nvPr/>
        </p:nvSpPr>
        <p:spPr>
          <a:xfrm>
            <a:off x="555432" y="4959029"/>
            <a:ext cx="3875778" cy="14714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i="1" dirty="0" err="1">
                <a:solidFill>
                  <a:schemeClr val="tx1"/>
                </a:solidFill>
                <a:cs typeface="Arial" panose="020B0604020202020204" pitchFamily="34" charset="0"/>
              </a:rPr>
              <a:t>thương</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các</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bạn</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nhỏ</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ở</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vùng</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lũ</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lụt</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quá</a:t>
            </a:r>
            <a:endParaRPr lang="en-VN" sz="2400" i="1" dirty="0">
              <a:solidFill>
                <a:schemeClr val="tx1"/>
              </a:solidFill>
              <a:cs typeface="Arial" panose="020B0604020202020204" pitchFamily="34" charset="0"/>
            </a:endParaRPr>
          </a:p>
        </p:txBody>
      </p:sp>
      <p:sp>
        <p:nvSpPr>
          <p:cNvPr id="13" name="Rounded Rectangle 12">
            <a:extLst>
              <a:ext uri="{FF2B5EF4-FFF2-40B4-BE49-F238E27FC236}">
                <a16:creationId xmlns:a16="http://schemas.microsoft.com/office/drawing/2014/main" id="{813C0DDE-E318-E2C1-345B-8618DFF92658}"/>
              </a:ext>
            </a:extLst>
          </p:cNvPr>
          <p:cNvSpPr/>
          <p:nvPr/>
        </p:nvSpPr>
        <p:spPr>
          <a:xfrm>
            <a:off x="4766548" y="4959029"/>
            <a:ext cx="6889159" cy="1471491"/>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2400" i="1" dirty="0" err="1">
                <a:solidFill>
                  <a:schemeClr val="tx1"/>
                </a:solidFill>
                <a:cs typeface="Arial" panose="020B0604020202020204" pitchFamily="34" charset="0"/>
              </a:rPr>
              <a:t>thương</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các</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bạn</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nhỏ</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ở</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vùng</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lũ</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lụt</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bị</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cuốn</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trôi</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hết</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quần</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áo</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sách</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vở</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đồ</a:t>
            </a:r>
            <a:r>
              <a:rPr lang="en-US" sz="2400" i="1" dirty="0">
                <a:solidFill>
                  <a:schemeClr val="tx1"/>
                </a:solidFill>
                <a:cs typeface="Arial" panose="020B0604020202020204" pitchFamily="34" charset="0"/>
              </a:rPr>
              <a:t> dung </a:t>
            </a:r>
            <a:r>
              <a:rPr lang="en-US" sz="2400" i="1" dirty="0" err="1">
                <a:solidFill>
                  <a:schemeClr val="tx1"/>
                </a:solidFill>
                <a:cs typeface="Arial" panose="020B0604020202020204" pitchFamily="34" charset="0"/>
              </a:rPr>
              <a:t>học</a:t>
            </a:r>
            <a:r>
              <a:rPr lang="en-US" sz="2400" i="1" dirty="0">
                <a:solidFill>
                  <a:schemeClr val="tx1"/>
                </a:solidFill>
                <a:cs typeface="Arial" panose="020B0604020202020204" pitchFamily="34" charset="0"/>
              </a:rPr>
              <a:t> </a:t>
            </a:r>
            <a:r>
              <a:rPr lang="en-US" sz="2400" i="1" dirty="0" err="1">
                <a:solidFill>
                  <a:schemeClr val="tx1"/>
                </a:solidFill>
                <a:cs typeface="Arial" panose="020B0604020202020204" pitchFamily="34" charset="0"/>
              </a:rPr>
              <a:t>tập</a:t>
            </a:r>
            <a:endParaRPr lang="en-VN" sz="2400" i="1" dirty="0">
              <a:solidFill>
                <a:schemeClr val="tx1"/>
              </a:solidFill>
              <a:cs typeface="Arial" panose="020B0604020202020204" pitchFamily="34" charset="0"/>
            </a:endParaRPr>
          </a:p>
        </p:txBody>
      </p:sp>
      <p:cxnSp>
        <p:nvCxnSpPr>
          <p:cNvPr id="14" name="Straight Connector 13">
            <a:extLst>
              <a:ext uri="{FF2B5EF4-FFF2-40B4-BE49-F238E27FC236}">
                <a16:creationId xmlns:a16="http://schemas.microsoft.com/office/drawing/2014/main" id="{ADF4439C-2F36-B159-FF6A-A82AEA6EC240}"/>
              </a:ext>
            </a:extLst>
          </p:cNvPr>
          <p:cNvCxnSpPr>
            <a:cxnSpLocks/>
            <a:stCxn id="6" idx="3"/>
            <a:endCxn id="9" idx="1"/>
          </p:cNvCxnSpPr>
          <p:nvPr/>
        </p:nvCxnSpPr>
        <p:spPr>
          <a:xfrm>
            <a:off x="4402863" y="2226652"/>
            <a:ext cx="363685" cy="0"/>
          </a:xfrm>
          <a:prstGeom prst="line">
            <a:avLst/>
          </a:prstGeom>
        </p:spPr>
        <p:style>
          <a:lnRef idx="2">
            <a:schemeClr val="accent1"/>
          </a:lnRef>
          <a:fillRef idx="1">
            <a:schemeClr val="lt1"/>
          </a:fillRef>
          <a:effectRef idx="0">
            <a:schemeClr val="accent1"/>
          </a:effectRef>
          <a:fontRef idx="minor">
            <a:schemeClr val="dk1"/>
          </a:fontRef>
        </p:style>
      </p:cxnSp>
      <p:cxnSp>
        <p:nvCxnSpPr>
          <p:cNvPr id="15" name="Straight Connector 14">
            <a:extLst>
              <a:ext uri="{FF2B5EF4-FFF2-40B4-BE49-F238E27FC236}">
                <a16:creationId xmlns:a16="http://schemas.microsoft.com/office/drawing/2014/main" id="{734D75F0-4329-1182-5C98-703507B2E8A9}"/>
              </a:ext>
            </a:extLst>
          </p:cNvPr>
          <p:cNvCxnSpPr>
            <a:cxnSpLocks/>
            <a:stCxn id="7" idx="3"/>
          </p:cNvCxnSpPr>
          <p:nvPr/>
        </p:nvCxnSpPr>
        <p:spPr>
          <a:xfrm>
            <a:off x="4402863" y="3254020"/>
            <a:ext cx="356827" cy="0"/>
          </a:xfrm>
          <a:prstGeom prst="line">
            <a:avLst/>
          </a:prstGeom>
        </p:spPr>
        <p:style>
          <a:lnRef idx="2">
            <a:schemeClr val="accent1"/>
          </a:lnRef>
          <a:fillRef idx="1">
            <a:schemeClr val="lt1"/>
          </a:fillRef>
          <a:effectRef idx="0">
            <a:schemeClr val="accent1"/>
          </a:effectRef>
          <a:fontRef idx="minor">
            <a:schemeClr val="dk1"/>
          </a:fontRef>
        </p:style>
      </p:cxnSp>
      <p:cxnSp>
        <p:nvCxnSpPr>
          <p:cNvPr id="16" name="Straight Connector 15">
            <a:extLst>
              <a:ext uri="{FF2B5EF4-FFF2-40B4-BE49-F238E27FC236}">
                <a16:creationId xmlns:a16="http://schemas.microsoft.com/office/drawing/2014/main" id="{05B52766-96FC-0B4C-8D3A-EF5B4F1405CE}"/>
              </a:ext>
            </a:extLst>
          </p:cNvPr>
          <p:cNvCxnSpPr>
            <a:cxnSpLocks/>
            <a:stCxn id="8" idx="3"/>
            <a:endCxn id="11" idx="1"/>
          </p:cNvCxnSpPr>
          <p:nvPr/>
        </p:nvCxnSpPr>
        <p:spPr>
          <a:xfrm>
            <a:off x="4431210" y="4306172"/>
            <a:ext cx="328480" cy="0"/>
          </a:xfrm>
          <a:prstGeom prst="line">
            <a:avLst/>
          </a:prstGeom>
        </p:spPr>
        <p:style>
          <a:lnRef idx="2">
            <a:schemeClr val="accent1"/>
          </a:lnRef>
          <a:fillRef idx="1">
            <a:schemeClr val="lt1"/>
          </a:fillRef>
          <a:effectRef idx="0">
            <a:schemeClr val="accent1"/>
          </a:effectRef>
          <a:fontRef idx="minor">
            <a:schemeClr val="dk1"/>
          </a:fontRef>
        </p:style>
      </p:cxnSp>
      <p:cxnSp>
        <p:nvCxnSpPr>
          <p:cNvPr id="17" name="Straight Connector 16">
            <a:extLst>
              <a:ext uri="{FF2B5EF4-FFF2-40B4-BE49-F238E27FC236}">
                <a16:creationId xmlns:a16="http://schemas.microsoft.com/office/drawing/2014/main" id="{03C82875-D856-8F92-6B7D-4C3D6C370BF6}"/>
              </a:ext>
            </a:extLst>
          </p:cNvPr>
          <p:cNvCxnSpPr>
            <a:cxnSpLocks/>
            <a:stCxn id="12" idx="3"/>
            <a:endCxn id="13" idx="1"/>
          </p:cNvCxnSpPr>
          <p:nvPr/>
        </p:nvCxnSpPr>
        <p:spPr>
          <a:xfrm flipV="1">
            <a:off x="4431210" y="5694775"/>
            <a:ext cx="335338" cy="1"/>
          </a:xfrm>
          <a:prstGeom prst="line">
            <a:avLst/>
          </a:prstGeom>
        </p:spPr>
        <p:style>
          <a:lnRef idx="2">
            <a:schemeClr val="accent1"/>
          </a:lnRef>
          <a:fillRef idx="1">
            <a:schemeClr val="lt1"/>
          </a:fillRef>
          <a:effectRef idx="0">
            <a:schemeClr val="accent1"/>
          </a:effectRef>
          <a:fontRef idx="minor">
            <a:schemeClr val="dk1"/>
          </a:fontRef>
        </p:style>
      </p:cxnSp>
    </p:spTree>
    <p:extLst>
      <p:ext uri="{BB962C8B-B14F-4D97-AF65-F5344CB8AC3E}">
        <p14:creationId xmlns:p14="http://schemas.microsoft.com/office/powerpoint/2010/main" val="220623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linds(horizontal)">
                                      <p:cBhvr>
                                        <p:cTn id="38" dur="500"/>
                                        <p:tgtEl>
                                          <p:spTgt spid="1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dissolv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7BD670-8367-845C-28A2-AE5C48E727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EE30AA-1C88-8AF9-2B63-C704C0EE866F}"/>
              </a:ext>
            </a:extLst>
          </p:cNvPr>
          <p:cNvSpPr/>
          <p:nvPr/>
        </p:nvSpPr>
        <p:spPr>
          <a:xfrm rot="-254684">
            <a:off x="1978927" y="2185313"/>
            <a:ext cx="7957383" cy="5591405"/>
          </a:xfrm>
          <a:custGeom>
            <a:avLst/>
            <a:gdLst/>
            <a:ahLst/>
            <a:cxnLst/>
            <a:rect l="l" t="t" r="r" b="b"/>
            <a:pathLst>
              <a:path w="12632004" h="9647693">
                <a:moveTo>
                  <a:pt x="0" y="0"/>
                </a:moveTo>
                <a:lnTo>
                  <a:pt x="12632004" y="0"/>
                </a:lnTo>
                <a:lnTo>
                  <a:pt x="12632004" y="9647693"/>
                </a:lnTo>
                <a:lnTo>
                  <a:pt x="0" y="9647693"/>
                </a:lnTo>
                <a:lnTo>
                  <a:pt x="0" y="0"/>
                </a:lnTo>
                <a:close/>
              </a:path>
            </a:pathLst>
          </a:custGeom>
          <a:blipFill>
            <a:blip r:embed="rId3"/>
            <a:stretch>
              <a:fillRect/>
            </a:stretch>
          </a:blipFill>
        </p:spPr>
        <p:txBody>
          <a:bodyPr/>
          <a:lstStyle/>
          <a:p>
            <a:endParaRPr lang="en-US" sz="4400">
              <a:latin typeface="+mn-lt"/>
            </a:endParaRPr>
          </a:p>
        </p:txBody>
      </p:sp>
      <p:sp>
        <p:nvSpPr>
          <p:cNvPr id="3" name="TextBox 3">
            <a:extLst>
              <a:ext uri="{FF2B5EF4-FFF2-40B4-BE49-F238E27FC236}">
                <a16:creationId xmlns:a16="http://schemas.microsoft.com/office/drawing/2014/main" id="{B2207348-7789-724A-5A10-E09FE1F0E224}"/>
              </a:ext>
            </a:extLst>
          </p:cNvPr>
          <p:cNvSpPr txBox="1"/>
          <p:nvPr/>
        </p:nvSpPr>
        <p:spPr>
          <a:xfrm rot="-254684">
            <a:off x="2447400" y="3958554"/>
            <a:ext cx="7020433" cy="1442767"/>
          </a:xfrm>
          <a:prstGeom prst="rect">
            <a:avLst/>
          </a:prstGeom>
        </p:spPr>
        <p:txBody>
          <a:bodyPr lIns="0" tIns="0" rIns="0" bIns="0" rtlCol="0" anchor="t">
            <a:spAutoFit/>
          </a:bodyPr>
          <a:lstStyle/>
          <a:p>
            <a:pPr algn="ctr">
              <a:lnSpc>
                <a:spcPct val="150000"/>
              </a:lnSpc>
            </a:pPr>
            <a:r>
              <a:rPr lang="en-US" sz="7200" b="1" dirty="0" err="1">
                <a:solidFill>
                  <a:srgbClr val="296310"/>
                </a:solidFill>
                <a:latin typeface="+mn-lt"/>
                <a:ea typeface="Comica"/>
                <a:cs typeface="Arial" panose="020B0604020202020204" pitchFamily="34" charset="0"/>
                <a:sym typeface="Comica"/>
              </a:rPr>
              <a:t>Bài</a:t>
            </a:r>
            <a:r>
              <a:rPr lang="en-US" sz="7200" b="1" dirty="0">
                <a:solidFill>
                  <a:srgbClr val="296310"/>
                </a:solidFill>
                <a:latin typeface="+mn-lt"/>
                <a:ea typeface="Comica"/>
                <a:cs typeface="Arial" panose="020B0604020202020204" pitchFamily="34" charset="0"/>
                <a:sym typeface="Comica"/>
              </a:rPr>
              <a:t> </a:t>
            </a:r>
            <a:r>
              <a:rPr lang="en-US" sz="7200" b="1" dirty="0" err="1">
                <a:solidFill>
                  <a:srgbClr val="296310"/>
                </a:solidFill>
                <a:latin typeface="+mn-lt"/>
                <a:ea typeface="Comica"/>
                <a:cs typeface="Arial" panose="020B0604020202020204" pitchFamily="34" charset="0"/>
                <a:sym typeface="Comica"/>
              </a:rPr>
              <a:t>học</a:t>
            </a:r>
            <a:endParaRPr lang="en-US" sz="7200" dirty="0">
              <a:solidFill>
                <a:srgbClr val="296310"/>
              </a:solidFill>
              <a:latin typeface="+mn-lt"/>
              <a:ea typeface="Comica"/>
              <a:cs typeface="Arial" panose="020B0604020202020204" pitchFamily="34" charset="0"/>
              <a:sym typeface="Comica"/>
            </a:endParaRPr>
          </a:p>
        </p:txBody>
      </p:sp>
      <p:sp>
        <p:nvSpPr>
          <p:cNvPr id="4" name="TextBox 4">
            <a:extLst>
              <a:ext uri="{FF2B5EF4-FFF2-40B4-BE49-F238E27FC236}">
                <a16:creationId xmlns:a16="http://schemas.microsoft.com/office/drawing/2014/main" id="{01F8F4B3-6700-96F9-E409-0FC0395E21FF}"/>
              </a:ext>
            </a:extLst>
          </p:cNvPr>
          <p:cNvSpPr txBox="1"/>
          <p:nvPr/>
        </p:nvSpPr>
        <p:spPr>
          <a:xfrm rot="-252218">
            <a:off x="4477223" y="2736887"/>
            <a:ext cx="2533650" cy="409471"/>
          </a:xfrm>
          <a:prstGeom prst="rect">
            <a:avLst/>
          </a:prstGeom>
        </p:spPr>
        <p:txBody>
          <a:bodyPr lIns="0" tIns="0" rIns="0" bIns="0" rtlCol="0" anchor="t">
            <a:spAutoFit/>
          </a:bodyPr>
          <a:lstStyle/>
          <a:p>
            <a:pPr algn="ctr">
              <a:lnSpc>
                <a:spcPts val="2702"/>
              </a:lnSpc>
            </a:pPr>
            <a:r>
              <a:rPr lang="en-US" sz="5400" b="1" dirty="0">
                <a:solidFill>
                  <a:srgbClr val="296310"/>
                </a:solidFill>
                <a:latin typeface="+mn-lt"/>
                <a:ea typeface="Poppins"/>
                <a:cs typeface="Poppins"/>
                <a:sym typeface="Poppins"/>
              </a:rPr>
              <a:t>II</a:t>
            </a:r>
          </a:p>
        </p:txBody>
      </p:sp>
      <p:sp>
        <p:nvSpPr>
          <p:cNvPr id="5" name="Freeform 5">
            <a:extLst>
              <a:ext uri="{FF2B5EF4-FFF2-40B4-BE49-F238E27FC236}">
                <a16:creationId xmlns:a16="http://schemas.microsoft.com/office/drawing/2014/main" id="{9D6B68CB-D30A-1C42-AED3-04E7BD251464}"/>
              </a:ext>
            </a:extLst>
          </p:cNvPr>
          <p:cNvSpPr/>
          <p:nvPr/>
        </p:nvSpPr>
        <p:spPr>
          <a:xfrm>
            <a:off x="9147963" y="2244611"/>
            <a:ext cx="1816893" cy="1603408"/>
          </a:xfrm>
          <a:custGeom>
            <a:avLst/>
            <a:gdLst/>
            <a:ahLst/>
            <a:cxnLst/>
            <a:rect l="l" t="t" r="r" b="b"/>
            <a:pathLst>
              <a:path w="4117240" h="3633464">
                <a:moveTo>
                  <a:pt x="0" y="0"/>
                </a:moveTo>
                <a:lnTo>
                  <a:pt x="4117240" y="0"/>
                </a:lnTo>
                <a:lnTo>
                  <a:pt x="4117240" y="3633464"/>
                </a:lnTo>
                <a:lnTo>
                  <a:pt x="0" y="3633464"/>
                </a:lnTo>
                <a:lnTo>
                  <a:pt x="0" y="0"/>
                </a:lnTo>
                <a:close/>
              </a:path>
            </a:pathLst>
          </a:custGeom>
          <a:blipFill>
            <a:blip r:embed="rId4"/>
            <a:stretch>
              <a:fillRect/>
            </a:stretch>
          </a:blipFill>
        </p:spPr>
        <p:txBody>
          <a:bodyPr/>
          <a:lstStyle/>
          <a:p>
            <a:endParaRPr lang="en-US" sz="4400">
              <a:latin typeface="+mn-lt"/>
            </a:endParaRPr>
          </a:p>
        </p:txBody>
      </p:sp>
      <p:sp>
        <p:nvSpPr>
          <p:cNvPr id="6" name="Freeform 6">
            <a:extLst>
              <a:ext uri="{FF2B5EF4-FFF2-40B4-BE49-F238E27FC236}">
                <a16:creationId xmlns:a16="http://schemas.microsoft.com/office/drawing/2014/main" id="{96694021-8116-672A-8B26-AC3DC06AA299}"/>
              </a:ext>
            </a:extLst>
          </p:cNvPr>
          <p:cNvSpPr/>
          <p:nvPr/>
        </p:nvSpPr>
        <p:spPr>
          <a:xfrm flipH="1" flipV="1">
            <a:off x="950381" y="4906257"/>
            <a:ext cx="1593110" cy="1951743"/>
          </a:xfrm>
          <a:custGeom>
            <a:avLst/>
            <a:gdLst/>
            <a:ahLst/>
            <a:cxnLst/>
            <a:rect l="l" t="t" r="r" b="b"/>
            <a:pathLst>
              <a:path w="3850659" h="4717500">
                <a:moveTo>
                  <a:pt x="3850659" y="4717500"/>
                </a:moveTo>
                <a:lnTo>
                  <a:pt x="0" y="4717500"/>
                </a:lnTo>
                <a:lnTo>
                  <a:pt x="0" y="0"/>
                </a:lnTo>
                <a:lnTo>
                  <a:pt x="3850659" y="0"/>
                </a:lnTo>
                <a:lnTo>
                  <a:pt x="3850659" y="4717500"/>
                </a:lnTo>
                <a:close/>
              </a:path>
            </a:pathLst>
          </a:custGeom>
          <a:blipFill>
            <a:blip r:embed="rId5"/>
            <a:stretch>
              <a:fillRect/>
            </a:stretch>
          </a:blipFill>
        </p:spPr>
        <p:txBody>
          <a:bodyPr/>
          <a:lstStyle/>
          <a:p>
            <a:endParaRPr lang="en-US" sz="4400">
              <a:latin typeface="+mn-lt"/>
            </a:endParaRPr>
          </a:p>
        </p:txBody>
      </p:sp>
    </p:spTree>
    <p:extLst>
      <p:ext uri="{BB962C8B-B14F-4D97-AF65-F5344CB8AC3E}">
        <p14:creationId xmlns:p14="http://schemas.microsoft.com/office/powerpoint/2010/main" val="100738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8DB830-8681-06E7-22D9-363111BD7ED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A6B1E9A4-6759-4957-0EF8-2374E0CD497C}"/>
              </a:ext>
            </a:extLst>
          </p:cNvPr>
          <p:cNvGrpSpPr/>
          <p:nvPr/>
        </p:nvGrpSpPr>
        <p:grpSpPr>
          <a:xfrm>
            <a:off x="72327" y="1659274"/>
            <a:ext cx="6371873" cy="4648929"/>
            <a:chOff x="474686" y="1659274"/>
            <a:chExt cx="6371873" cy="4648929"/>
          </a:xfrm>
        </p:grpSpPr>
        <p:sp>
          <p:nvSpPr>
            <p:cNvPr id="7" name="Freeform 3">
              <a:extLst>
                <a:ext uri="{FF2B5EF4-FFF2-40B4-BE49-F238E27FC236}">
                  <a16:creationId xmlns:a16="http://schemas.microsoft.com/office/drawing/2014/main" id="{28BBDE66-383F-1F73-46C0-CE87ACF9D44E}"/>
                </a:ext>
              </a:extLst>
            </p:cNvPr>
            <p:cNvSpPr/>
            <p:nvPr/>
          </p:nvSpPr>
          <p:spPr>
            <a:xfrm>
              <a:off x="905494" y="1787192"/>
              <a:ext cx="5396570" cy="4521011"/>
            </a:xfrm>
            <a:custGeom>
              <a:avLst/>
              <a:gdLst/>
              <a:ahLst/>
              <a:cxnLst/>
              <a:rect l="l" t="t" r="r" b="b"/>
              <a:pathLst>
                <a:path w="3862702" h="1879441">
                  <a:moveTo>
                    <a:pt x="43814" y="0"/>
                  </a:moveTo>
                  <a:lnTo>
                    <a:pt x="3818889" y="0"/>
                  </a:lnTo>
                  <a:cubicBezTo>
                    <a:pt x="3830509" y="0"/>
                    <a:pt x="3841653" y="4616"/>
                    <a:pt x="3849870" y="12833"/>
                  </a:cubicBezTo>
                  <a:cubicBezTo>
                    <a:pt x="3858086" y="21049"/>
                    <a:pt x="3862702" y="32194"/>
                    <a:pt x="3862702" y="43814"/>
                  </a:cubicBezTo>
                  <a:lnTo>
                    <a:pt x="3862702" y="1835627"/>
                  </a:lnTo>
                  <a:cubicBezTo>
                    <a:pt x="3862702" y="1847247"/>
                    <a:pt x="3858086" y="1858392"/>
                    <a:pt x="3849870" y="1866608"/>
                  </a:cubicBezTo>
                  <a:cubicBezTo>
                    <a:pt x="3841653" y="1874825"/>
                    <a:pt x="3830509" y="1879441"/>
                    <a:pt x="3818889" y="1879441"/>
                  </a:cubicBezTo>
                  <a:lnTo>
                    <a:pt x="43814" y="1879441"/>
                  </a:lnTo>
                  <a:cubicBezTo>
                    <a:pt x="32194" y="1879441"/>
                    <a:pt x="21049" y="1874825"/>
                    <a:pt x="12833" y="1866608"/>
                  </a:cubicBezTo>
                  <a:cubicBezTo>
                    <a:pt x="4616" y="1858392"/>
                    <a:pt x="0" y="1847247"/>
                    <a:pt x="0" y="1835627"/>
                  </a:cubicBezTo>
                  <a:lnTo>
                    <a:pt x="0" y="43814"/>
                  </a:lnTo>
                  <a:cubicBezTo>
                    <a:pt x="0" y="32194"/>
                    <a:pt x="4616" y="21049"/>
                    <a:pt x="12833" y="12833"/>
                  </a:cubicBezTo>
                  <a:cubicBezTo>
                    <a:pt x="21049" y="4616"/>
                    <a:pt x="32194" y="0"/>
                    <a:pt x="43814" y="0"/>
                  </a:cubicBezTo>
                  <a:close/>
                </a:path>
              </a:pathLst>
            </a:custGeom>
            <a:solidFill>
              <a:srgbClr val="FFEED8"/>
            </a:solidFill>
          </p:spPr>
          <p:txBody>
            <a:bodyPr/>
            <a:lstStyle/>
            <a:p>
              <a:endParaRPr lang="en-US" b="1"/>
            </a:p>
          </p:txBody>
        </p:sp>
        <p:sp>
          <p:nvSpPr>
            <p:cNvPr id="2" name="TextBox 2">
              <a:extLst>
                <a:ext uri="{FF2B5EF4-FFF2-40B4-BE49-F238E27FC236}">
                  <a16:creationId xmlns:a16="http://schemas.microsoft.com/office/drawing/2014/main" id="{717B77D0-A51D-E6B8-7D9F-875E5124909D}"/>
                </a:ext>
              </a:extLst>
            </p:cNvPr>
            <p:cNvSpPr txBox="1"/>
            <p:nvPr/>
          </p:nvSpPr>
          <p:spPr>
            <a:xfrm>
              <a:off x="546039" y="1787192"/>
              <a:ext cx="6300520" cy="666336"/>
            </a:xfrm>
            <a:prstGeom prst="rect">
              <a:avLst/>
            </a:prstGeom>
          </p:spPr>
          <p:txBody>
            <a:bodyPr lIns="0" tIns="0" rIns="0" bIns="0" rtlCol="0" anchor="t">
              <a:spAutoFit/>
            </a:bodyPr>
            <a:lstStyle/>
            <a:p>
              <a:pPr algn="ctr">
                <a:lnSpc>
                  <a:spcPts val="6241"/>
                </a:lnSpc>
              </a:pPr>
              <a:r>
                <a:rPr lang="en-US" sz="2400" b="1" dirty="0">
                  <a:solidFill>
                    <a:schemeClr val="tx1"/>
                  </a:solidFill>
                  <a:latin typeface="+mn-lt"/>
                  <a:ea typeface="Comica"/>
                  <a:cs typeface="Arial" panose="020B0604020202020204" pitchFamily="34" charset="0"/>
                  <a:sym typeface="Comica"/>
                </a:rPr>
                <a:t>GHI NHỚ</a:t>
              </a:r>
            </a:p>
          </p:txBody>
        </p:sp>
        <p:sp>
          <p:nvSpPr>
            <p:cNvPr id="3" name="TextBox 3">
              <a:extLst>
                <a:ext uri="{FF2B5EF4-FFF2-40B4-BE49-F238E27FC236}">
                  <a16:creationId xmlns:a16="http://schemas.microsoft.com/office/drawing/2014/main" id="{2D883821-2FEB-F5E8-6839-44898E1900CF}"/>
                </a:ext>
              </a:extLst>
            </p:cNvPr>
            <p:cNvSpPr txBox="1"/>
            <p:nvPr/>
          </p:nvSpPr>
          <p:spPr>
            <a:xfrm>
              <a:off x="1140230" y="2540468"/>
              <a:ext cx="4855459" cy="3245504"/>
            </a:xfrm>
            <a:prstGeom prst="rect">
              <a:avLst/>
            </a:prstGeom>
          </p:spPr>
          <p:txBody>
            <a:bodyPr wrap="square" lIns="0" tIns="0" rIns="0" bIns="0" rtlCol="0" anchor="t">
              <a:spAutoFit/>
            </a:bodyPr>
            <a:lstStyle/>
            <a:p>
              <a:pPr algn="just">
                <a:lnSpc>
                  <a:spcPct val="150000"/>
                </a:lnSpc>
              </a:pPr>
              <a:r>
                <a:rPr lang="en-US" sz="2400" dirty="0" err="1">
                  <a:solidFill>
                    <a:schemeClr val="tx1"/>
                  </a:solidFill>
                  <a:latin typeface="+mn-lt"/>
                  <a:ea typeface="Calibri" panose="020F0502020204030204" pitchFamily="34" charset="0"/>
                  <a:cs typeface="Arial" panose="020B0604020202020204" pitchFamily="34" charset="0"/>
                </a:rPr>
                <a:t>Kể</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sáng</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tạo</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một</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câu</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chuyện</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đã</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đọc</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đã</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nghe</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là</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tưởng</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tượng</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để</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thay</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đổi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cách</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kể</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mà</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không</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làm</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thay</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đổi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nội</a:t>
              </a:r>
              <a:r>
                <a:rPr lang="en-US" sz="2400" dirty="0">
                  <a:solidFill>
                    <a:schemeClr val="tx1"/>
                  </a:solidFill>
                  <a:latin typeface="+mn-lt"/>
                  <a:ea typeface="Calibri" panose="020F0502020204030204" pitchFamily="34" charset="0"/>
                  <a:cs typeface="Arial" panose="020B0604020202020204" pitchFamily="34" charset="0"/>
                </a:rPr>
                <a:t> dung </a:t>
              </a:r>
              <a:r>
                <a:rPr lang="en-US" sz="2400" dirty="0" err="1">
                  <a:solidFill>
                    <a:schemeClr val="tx1"/>
                  </a:solidFill>
                  <a:latin typeface="+mn-lt"/>
                  <a:ea typeface="Calibri" panose="020F0502020204030204" pitchFamily="34" charset="0"/>
                  <a:cs typeface="Arial" panose="020B0604020202020204" pitchFamily="34" charset="0"/>
                </a:rPr>
                <a:t>chính</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và</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ý</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nghĩa</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của</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câu</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chuyện</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tính</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cách</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của</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nhân</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vật</a:t>
              </a:r>
              <a:r>
                <a:rPr lang="en-US" sz="2400" dirty="0">
                  <a:solidFill>
                    <a:schemeClr val="tx1"/>
                  </a:solidFill>
                  <a:latin typeface="+mn-lt"/>
                  <a:ea typeface="Calibri" panose="020F0502020204030204" pitchFamily="34" charset="0"/>
                  <a:cs typeface="Arial" panose="020B0604020202020204" pitchFamily="34" charset="0"/>
                </a:rPr>
                <a:t>. </a:t>
              </a:r>
              <a:endParaRPr lang="en-US" sz="2400" dirty="0">
                <a:solidFill>
                  <a:schemeClr val="tx1"/>
                </a:solidFill>
                <a:latin typeface="+mn-lt"/>
                <a:ea typeface="Poppins"/>
                <a:cs typeface="Arial" panose="020B0604020202020204" pitchFamily="34" charset="0"/>
                <a:sym typeface="Poppins"/>
              </a:endParaRPr>
            </a:p>
          </p:txBody>
        </p:sp>
        <p:sp>
          <p:nvSpPr>
            <p:cNvPr id="10" name="Freeform 9">
              <a:extLst>
                <a:ext uri="{FF2B5EF4-FFF2-40B4-BE49-F238E27FC236}">
                  <a16:creationId xmlns:a16="http://schemas.microsoft.com/office/drawing/2014/main" id="{1E685665-BCD2-E3B5-DC83-815B187B8E5B}"/>
                </a:ext>
              </a:extLst>
            </p:cNvPr>
            <p:cNvSpPr/>
            <p:nvPr/>
          </p:nvSpPr>
          <p:spPr>
            <a:xfrm rot="1175934">
              <a:off x="474686" y="1659274"/>
              <a:ext cx="971636" cy="922171"/>
            </a:xfrm>
            <a:custGeom>
              <a:avLst/>
              <a:gdLst/>
              <a:ahLst/>
              <a:cxnLst/>
              <a:rect l="l" t="t" r="r" b="b"/>
              <a:pathLst>
                <a:path w="2930107" h="2780938">
                  <a:moveTo>
                    <a:pt x="0" y="0"/>
                  </a:moveTo>
                  <a:lnTo>
                    <a:pt x="2930108" y="0"/>
                  </a:lnTo>
                  <a:lnTo>
                    <a:pt x="2930108" y="2780938"/>
                  </a:lnTo>
                  <a:lnTo>
                    <a:pt x="0" y="27809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grpSp>
        <p:nvGrpSpPr>
          <p:cNvPr id="15" name="Group 14">
            <a:extLst>
              <a:ext uri="{FF2B5EF4-FFF2-40B4-BE49-F238E27FC236}">
                <a16:creationId xmlns:a16="http://schemas.microsoft.com/office/drawing/2014/main" id="{BFB09760-CE05-0884-B976-C2FA8D22B22E}"/>
              </a:ext>
            </a:extLst>
          </p:cNvPr>
          <p:cNvGrpSpPr/>
          <p:nvPr/>
        </p:nvGrpSpPr>
        <p:grpSpPr>
          <a:xfrm>
            <a:off x="6132003" y="1482051"/>
            <a:ext cx="5556862" cy="4860877"/>
            <a:chOff x="6132003" y="1482051"/>
            <a:chExt cx="5556862" cy="4860877"/>
          </a:xfrm>
        </p:grpSpPr>
        <p:grpSp>
          <p:nvGrpSpPr>
            <p:cNvPr id="14" name="Group 13">
              <a:extLst>
                <a:ext uri="{FF2B5EF4-FFF2-40B4-BE49-F238E27FC236}">
                  <a16:creationId xmlns:a16="http://schemas.microsoft.com/office/drawing/2014/main" id="{7150B361-0DA6-1F93-15E6-189753661272}"/>
                </a:ext>
              </a:extLst>
            </p:cNvPr>
            <p:cNvGrpSpPr/>
            <p:nvPr/>
          </p:nvGrpSpPr>
          <p:grpSpPr>
            <a:xfrm>
              <a:off x="6394505" y="1821917"/>
              <a:ext cx="5294360" cy="4521011"/>
              <a:chOff x="6444201" y="1787192"/>
              <a:chExt cx="5294360" cy="4521011"/>
            </a:xfrm>
          </p:grpSpPr>
          <p:sp>
            <p:nvSpPr>
              <p:cNvPr id="11" name="Freeform 3">
                <a:extLst>
                  <a:ext uri="{FF2B5EF4-FFF2-40B4-BE49-F238E27FC236}">
                    <a16:creationId xmlns:a16="http://schemas.microsoft.com/office/drawing/2014/main" id="{2E27BC22-7C53-6384-C120-58DF8B104DD0}"/>
                  </a:ext>
                </a:extLst>
              </p:cNvPr>
              <p:cNvSpPr/>
              <p:nvPr/>
            </p:nvSpPr>
            <p:spPr>
              <a:xfrm>
                <a:off x="6444201" y="1787192"/>
                <a:ext cx="5294360" cy="4521011"/>
              </a:xfrm>
              <a:custGeom>
                <a:avLst/>
                <a:gdLst/>
                <a:ahLst/>
                <a:cxnLst/>
                <a:rect l="l" t="t" r="r" b="b"/>
                <a:pathLst>
                  <a:path w="3862702" h="1879441">
                    <a:moveTo>
                      <a:pt x="43814" y="0"/>
                    </a:moveTo>
                    <a:lnTo>
                      <a:pt x="3818889" y="0"/>
                    </a:lnTo>
                    <a:cubicBezTo>
                      <a:pt x="3830509" y="0"/>
                      <a:pt x="3841653" y="4616"/>
                      <a:pt x="3849870" y="12833"/>
                    </a:cubicBezTo>
                    <a:cubicBezTo>
                      <a:pt x="3858086" y="21049"/>
                      <a:pt x="3862702" y="32194"/>
                      <a:pt x="3862702" y="43814"/>
                    </a:cubicBezTo>
                    <a:lnTo>
                      <a:pt x="3862702" y="1835627"/>
                    </a:lnTo>
                    <a:cubicBezTo>
                      <a:pt x="3862702" y="1847247"/>
                      <a:pt x="3858086" y="1858392"/>
                      <a:pt x="3849870" y="1866608"/>
                    </a:cubicBezTo>
                    <a:cubicBezTo>
                      <a:pt x="3841653" y="1874825"/>
                      <a:pt x="3830509" y="1879441"/>
                      <a:pt x="3818889" y="1879441"/>
                    </a:cubicBezTo>
                    <a:lnTo>
                      <a:pt x="43814" y="1879441"/>
                    </a:lnTo>
                    <a:cubicBezTo>
                      <a:pt x="32194" y="1879441"/>
                      <a:pt x="21049" y="1874825"/>
                      <a:pt x="12833" y="1866608"/>
                    </a:cubicBezTo>
                    <a:cubicBezTo>
                      <a:pt x="4616" y="1858392"/>
                      <a:pt x="0" y="1847247"/>
                      <a:pt x="0" y="1835627"/>
                    </a:cubicBezTo>
                    <a:lnTo>
                      <a:pt x="0" y="43814"/>
                    </a:lnTo>
                    <a:cubicBezTo>
                      <a:pt x="0" y="32194"/>
                      <a:pt x="4616" y="21049"/>
                      <a:pt x="12833" y="12833"/>
                    </a:cubicBezTo>
                    <a:cubicBezTo>
                      <a:pt x="21049" y="4616"/>
                      <a:pt x="32194" y="0"/>
                      <a:pt x="43814" y="0"/>
                    </a:cubicBezTo>
                    <a:close/>
                  </a:path>
                </a:pathLst>
              </a:custGeom>
              <a:solidFill>
                <a:srgbClr val="FFEED8"/>
              </a:solidFill>
            </p:spPr>
            <p:txBody>
              <a:bodyPr/>
              <a:lstStyle/>
              <a:p>
                <a:endParaRPr lang="en-US" b="1"/>
              </a:p>
            </p:txBody>
          </p:sp>
          <p:sp>
            <p:nvSpPr>
              <p:cNvPr id="6" name="TextBox 6">
                <a:extLst>
                  <a:ext uri="{FF2B5EF4-FFF2-40B4-BE49-F238E27FC236}">
                    <a16:creationId xmlns:a16="http://schemas.microsoft.com/office/drawing/2014/main" id="{EBF9C198-9D34-0293-833C-B78747F094FD}"/>
                  </a:ext>
                </a:extLst>
              </p:cNvPr>
              <p:cNvSpPr txBox="1"/>
              <p:nvPr/>
            </p:nvSpPr>
            <p:spPr>
              <a:xfrm>
                <a:off x="6967323" y="2540468"/>
                <a:ext cx="4248115" cy="2701509"/>
              </a:xfrm>
              <a:prstGeom prst="rect">
                <a:avLst/>
              </a:prstGeom>
            </p:spPr>
            <p:txBody>
              <a:bodyPr wrap="square" lIns="0" tIns="0" rIns="0" bIns="0" rtlCol="0" anchor="t">
                <a:spAutoFit/>
              </a:bodyPr>
              <a:lstStyle/>
              <a:p>
                <a:pPr algn="just">
                  <a:lnSpc>
                    <a:spcPct val="150000"/>
                  </a:lnSpc>
                </a:pPr>
                <a:r>
                  <a:rPr lang="en-US" sz="2400" kern="100" dirty="0" err="1">
                    <a:solidFill>
                      <a:schemeClr val="tx1"/>
                    </a:solidFill>
                    <a:latin typeface="+mn-lt"/>
                    <a:ea typeface="Calibri" panose="020F0502020204030204" pitchFamily="34" charset="0"/>
                    <a:cs typeface="Arial" panose="020B0604020202020204" pitchFamily="34" charset="0"/>
                  </a:rPr>
                  <a:t>Trong</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nhiều</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cách</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kể</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sáng</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tạo</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có</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hai</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cách</a:t>
                </a:r>
                <a:r>
                  <a:rPr lang="en-US" sz="2400" kern="100" dirty="0">
                    <a:solidFill>
                      <a:schemeClr val="tx1"/>
                    </a:solidFill>
                    <a:latin typeface="+mn-lt"/>
                    <a:ea typeface="Calibri" panose="020F0502020204030204" pitchFamily="34" charset="0"/>
                    <a:cs typeface="Arial" panose="020B0604020202020204" pitchFamily="34" charset="0"/>
                  </a:rPr>
                  <a:t> </a:t>
                </a:r>
                <a:r>
                  <a:rPr lang="en-US" sz="2400" kern="100" dirty="0" err="1">
                    <a:solidFill>
                      <a:schemeClr val="tx1"/>
                    </a:solidFill>
                    <a:latin typeface="+mn-lt"/>
                    <a:ea typeface="Calibri" panose="020F0502020204030204" pitchFamily="34" charset="0"/>
                    <a:cs typeface="Arial" panose="020B0604020202020204" pitchFamily="34" charset="0"/>
                  </a:rPr>
                  <a:t>sau</a:t>
                </a:r>
                <a:r>
                  <a:rPr lang="en-US" sz="2400" kern="100" dirty="0">
                    <a:solidFill>
                      <a:schemeClr val="tx1"/>
                    </a:solidFill>
                    <a:latin typeface="+mn-lt"/>
                    <a:ea typeface="Calibri" panose="020F0502020204030204" pitchFamily="34" charset="0"/>
                    <a:cs typeface="Arial" panose="020B0604020202020204" pitchFamily="34" charset="0"/>
                  </a:rPr>
                  <a:t>: </a:t>
                </a:r>
                <a:endParaRPr lang="en-VN" sz="2400" kern="100" dirty="0">
                  <a:solidFill>
                    <a:schemeClr val="tx1"/>
                  </a:solidFill>
                  <a:latin typeface="+mn-lt"/>
                  <a:ea typeface="Calibri" panose="020F0502020204030204" pitchFamily="34" charset="0"/>
                  <a:cs typeface="Arial" panose="020B0604020202020204" pitchFamily="34" charset="0"/>
                </a:endParaRPr>
              </a:p>
              <a:p>
                <a:pPr marL="647978" lvl="1" indent="-359988" algn="just">
                  <a:lnSpc>
                    <a:spcPct val="150000"/>
                  </a:lnSpc>
                  <a:buFont typeface="Arial" panose="020B0604020202020204" pitchFamily="34" charset="0"/>
                  <a:buChar char="•"/>
                </a:pPr>
                <a:r>
                  <a:rPr lang="en-US" sz="2400" dirty="0" err="1">
                    <a:solidFill>
                      <a:schemeClr val="tx1"/>
                    </a:solidFill>
                    <a:latin typeface="+mn-lt"/>
                    <a:ea typeface="Calibri" panose="020F0502020204030204" pitchFamily="34" charset="0"/>
                    <a:cs typeface="Arial" panose="020B0604020202020204" pitchFamily="34" charset="0"/>
                  </a:rPr>
                  <a:t>Thay</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đổi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vai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kể</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người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kể</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chuyện</a:t>
                </a:r>
                <a:r>
                  <a:rPr lang="en-US" sz="2400" dirty="0">
                    <a:solidFill>
                      <a:schemeClr val="tx1"/>
                    </a:solidFill>
                    <a:latin typeface="+mn-lt"/>
                    <a:ea typeface="Calibri" panose="020F0502020204030204" pitchFamily="34" charset="0"/>
                    <a:cs typeface="Arial" panose="020B0604020202020204" pitchFamily="34" charset="0"/>
                  </a:rPr>
                  <a:t>). </a:t>
                </a:r>
                <a:endParaRPr lang="en-VN" sz="2400" dirty="0">
                  <a:solidFill>
                    <a:schemeClr val="tx1"/>
                  </a:solidFill>
                  <a:latin typeface="+mn-lt"/>
                  <a:ea typeface="Calibri" panose="020F0502020204030204" pitchFamily="34" charset="0"/>
                  <a:cs typeface="Arial" panose="020B0604020202020204" pitchFamily="34" charset="0"/>
                </a:endParaRPr>
              </a:p>
              <a:p>
                <a:pPr marL="647978" lvl="1" indent="-359988" algn="just">
                  <a:lnSpc>
                    <a:spcPct val="150000"/>
                  </a:lnSpc>
                  <a:spcAft>
                    <a:spcPts val="630"/>
                  </a:spcAft>
                  <a:buFont typeface="Arial" panose="020B0604020202020204" pitchFamily="34" charset="0"/>
                  <a:buChar char="•"/>
                </a:pPr>
                <a:r>
                  <a:rPr lang="en-US" sz="2400" dirty="0" err="1">
                    <a:solidFill>
                      <a:schemeClr val="tx1"/>
                    </a:solidFill>
                    <a:latin typeface="+mn-lt"/>
                    <a:ea typeface="Calibri" panose="020F0502020204030204" pitchFamily="34" charset="0"/>
                    <a:cs typeface="Arial" panose="020B0604020202020204" pitchFamily="34" charset="0"/>
                  </a:rPr>
                  <a:t>Thay</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đổi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lời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kể</a:t>
                </a:r>
                <a:r>
                  <a:rPr lang="en-US" sz="2400" dirty="0">
                    <a:solidFill>
                      <a:schemeClr val="tx1"/>
                    </a:solidFill>
                    <a:latin typeface="+mn-lt"/>
                    <a:ea typeface="Calibri" panose="020F0502020204030204" pitchFamily="34" charset="0"/>
                    <a:cs typeface="Arial" panose="020B0604020202020204" pitchFamily="34" charset="0"/>
                  </a:rPr>
                  <a:t>. </a:t>
                </a:r>
                <a:endParaRPr lang="en-VN" sz="2400" dirty="0">
                  <a:solidFill>
                    <a:schemeClr val="tx1"/>
                  </a:solidFill>
                  <a:latin typeface="+mn-lt"/>
                  <a:ea typeface="Calibri" panose="020F0502020204030204" pitchFamily="34" charset="0"/>
                  <a:cs typeface="Arial" panose="020B0604020202020204" pitchFamily="34" charset="0"/>
                </a:endParaRPr>
              </a:p>
            </p:txBody>
          </p:sp>
        </p:grpSp>
        <p:sp>
          <p:nvSpPr>
            <p:cNvPr id="13" name="Freeform 9">
              <a:extLst>
                <a:ext uri="{FF2B5EF4-FFF2-40B4-BE49-F238E27FC236}">
                  <a16:creationId xmlns:a16="http://schemas.microsoft.com/office/drawing/2014/main" id="{E11FF340-C01C-AFFE-6D0B-7E1FCBC32762}"/>
                </a:ext>
              </a:extLst>
            </p:cNvPr>
            <p:cNvSpPr/>
            <p:nvPr/>
          </p:nvSpPr>
          <p:spPr>
            <a:xfrm rot="1175934">
              <a:off x="6132003" y="1482051"/>
              <a:ext cx="971636" cy="922171"/>
            </a:xfrm>
            <a:custGeom>
              <a:avLst/>
              <a:gdLst/>
              <a:ahLst/>
              <a:cxnLst/>
              <a:rect l="l" t="t" r="r" b="b"/>
              <a:pathLst>
                <a:path w="2930107" h="2780938">
                  <a:moveTo>
                    <a:pt x="0" y="0"/>
                  </a:moveTo>
                  <a:lnTo>
                    <a:pt x="2930108" y="0"/>
                  </a:lnTo>
                  <a:lnTo>
                    <a:pt x="2930108" y="2780938"/>
                  </a:lnTo>
                  <a:lnTo>
                    <a:pt x="0" y="27809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85176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AFB30B5-9972-8C00-DEBD-8B6AD297BD66}"/>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204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2F8C17-0105-D98B-44EF-7F6A22222A4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97253EE-39B5-5604-9181-6C9909EBA238}"/>
              </a:ext>
            </a:extLst>
          </p:cNvPr>
          <p:cNvGrpSpPr/>
          <p:nvPr/>
        </p:nvGrpSpPr>
        <p:grpSpPr>
          <a:xfrm>
            <a:off x="4025350" y="2053564"/>
            <a:ext cx="8433270" cy="3325549"/>
            <a:chOff x="4025350" y="2153708"/>
            <a:chExt cx="8433270" cy="3325549"/>
          </a:xfrm>
        </p:grpSpPr>
        <p:sp>
          <p:nvSpPr>
            <p:cNvPr id="3" name="TextBox 3">
              <a:extLst>
                <a:ext uri="{FF2B5EF4-FFF2-40B4-BE49-F238E27FC236}">
                  <a16:creationId xmlns:a16="http://schemas.microsoft.com/office/drawing/2014/main" id="{4DF29D01-13F2-AC6E-5A5A-BEB3FA9BB0A7}"/>
                </a:ext>
              </a:extLst>
            </p:cNvPr>
            <p:cNvSpPr txBox="1"/>
            <p:nvPr/>
          </p:nvSpPr>
          <p:spPr>
            <a:xfrm>
              <a:off x="4025350" y="2153708"/>
              <a:ext cx="8433270" cy="678071"/>
            </a:xfrm>
            <a:prstGeom prst="rect">
              <a:avLst/>
            </a:prstGeom>
          </p:spPr>
          <p:txBody>
            <a:bodyPr lIns="0" tIns="0" rIns="0" bIns="0" rtlCol="0" anchor="t">
              <a:spAutoFit/>
            </a:bodyPr>
            <a:lstStyle/>
            <a:p>
              <a:pPr algn="ctr">
                <a:lnSpc>
                  <a:spcPts val="6241"/>
                </a:lnSpc>
              </a:pPr>
              <a:r>
                <a:rPr lang="en-US" sz="2800" b="1" dirty="0">
                  <a:solidFill>
                    <a:schemeClr val="tx1"/>
                  </a:solidFill>
                  <a:latin typeface="+mn-lt"/>
                  <a:ea typeface="Comica"/>
                  <a:cs typeface="Arial" panose="020B0604020202020204" pitchFamily="34" charset="0"/>
                  <a:sym typeface="Comica"/>
                </a:rPr>
                <a:t>BÀI 1</a:t>
              </a:r>
            </a:p>
          </p:txBody>
        </p:sp>
        <p:sp>
          <p:nvSpPr>
            <p:cNvPr id="4" name="TextBox 5">
              <a:extLst>
                <a:ext uri="{FF2B5EF4-FFF2-40B4-BE49-F238E27FC236}">
                  <a16:creationId xmlns:a16="http://schemas.microsoft.com/office/drawing/2014/main" id="{DB504744-7608-4C04-5D76-A380266E4E4B}"/>
                </a:ext>
              </a:extLst>
            </p:cNvPr>
            <p:cNvSpPr txBox="1"/>
            <p:nvPr/>
          </p:nvSpPr>
          <p:spPr>
            <a:xfrm>
              <a:off x="5725977" y="2973763"/>
              <a:ext cx="5032015" cy="2505494"/>
            </a:xfrm>
            <a:prstGeom prst="rect">
              <a:avLst/>
            </a:prstGeom>
          </p:spPr>
          <p:txBody>
            <a:bodyPr wrap="square" lIns="0" tIns="0" rIns="0" bIns="0" rtlCol="0" anchor="t">
              <a:spAutoFit/>
            </a:bodyPr>
            <a:lstStyle/>
            <a:p>
              <a:pPr algn="just">
                <a:lnSpc>
                  <a:spcPct val="150000"/>
                </a:lnSpc>
              </a:pPr>
              <a:r>
                <a:rPr lang="en-US" sz="2800" kern="100" dirty="0" err="1">
                  <a:solidFill>
                    <a:schemeClr val="tx1"/>
                  </a:solidFill>
                  <a:latin typeface="+mn-lt"/>
                  <a:ea typeface="Calibri" panose="020F0502020204030204" pitchFamily="34" charset="0"/>
                  <a:cs typeface="Arial" panose="020B0604020202020204" pitchFamily="34" charset="0"/>
                </a:rPr>
                <a:t>Em</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hãy</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đóng</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vai</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cô</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chủ</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tiệm</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tạp</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hóa</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kể</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lại</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một</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đoạn</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trong</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bài</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đọc</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Cậu</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bé</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và</a:t>
              </a:r>
              <a:r>
                <a:rPr lang="en-US" sz="2800" kern="100" dirty="0">
                  <a:solidFill>
                    <a:schemeClr val="tx1"/>
                  </a:solidFill>
                  <a:latin typeface="+mn-lt"/>
                  <a:ea typeface="Calibri" panose="020F0502020204030204" pitchFamily="34" charset="0"/>
                  <a:cs typeface="Arial" panose="020B0604020202020204" pitchFamily="34" charset="0"/>
                </a:rPr>
                <a:t> con </a:t>
              </a:r>
              <a:r>
                <a:rPr lang="en-US" sz="2800" kern="100" dirty="0" err="1">
                  <a:solidFill>
                    <a:schemeClr val="tx1"/>
                  </a:solidFill>
                  <a:latin typeface="+mn-lt"/>
                  <a:ea typeface="Calibri" panose="020F0502020204030204" pitchFamily="34" charset="0"/>
                  <a:cs typeface="Arial" panose="020B0604020202020204" pitchFamily="34" charset="0"/>
                </a:rPr>
                <a:t>heo</a:t>
              </a:r>
              <a:r>
                <a:rPr lang="en-US" sz="2800" kern="100" dirty="0">
                  <a:solidFill>
                    <a:schemeClr val="tx1"/>
                  </a:solidFill>
                  <a:latin typeface="+mn-lt"/>
                  <a:ea typeface="Calibri" panose="020F0502020204030204" pitchFamily="34" charset="0"/>
                  <a:cs typeface="Arial" panose="020B0604020202020204" pitchFamily="34" charset="0"/>
                </a:rPr>
                <a:t> </a:t>
              </a:r>
              <a:r>
                <a:rPr lang="en-US" sz="2800" kern="100" dirty="0" err="1">
                  <a:solidFill>
                    <a:schemeClr val="tx1"/>
                  </a:solidFill>
                  <a:latin typeface="+mn-lt"/>
                  <a:ea typeface="Calibri" panose="020F0502020204030204" pitchFamily="34" charset="0"/>
                  <a:cs typeface="Arial" panose="020B0604020202020204" pitchFamily="34" charset="0"/>
                </a:rPr>
                <a:t>đất</a:t>
              </a:r>
              <a:r>
                <a:rPr lang="en-US" sz="2800" kern="100" dirty="0">
                  <a:solidFill>
                    <a:schemeClr val="tx1"/>
                  </a:solidFill>
                  <a:latin typeface="+mn-lt"/>
                  <a:ea typeface="Calibri" panose="020F0502020204030204" pitchFamily="34" charset="0"/>
                  <a:cs typeface="Arial" panose="020B0604020202020204" pitchFamily="34" charset="0"/>
                </a:rPr>
                <a:t>. </a:t>
              </a:r>
              <a:endParaRPr lang="en-VN" sz="2800" kern="100" dirty="0">
                <a:solidFill>
                  <a:schemeClr val="tx1"/>
                </a:solidFill>
                <a:latin typeface="+mn-lt"/>
                <a:ea typeface="Calibri" panose="020F0502020204030204" pitchFamily="34" charset="0"/>
                <a:cs typeface="Arial" panose="020B0604020202020204" pitchFamily="34" charset="0"/>
              </a:endParaRPr>
            </a:p>
          </p:txBody>
        </p:sp>
      </p:grpSp>
      <p:sp>
        <p:nvSpPr>
          <p:cNvPr id="8" name="Freeform 3">
            <a:extLst>
              <a:ext uri="{FF2B5EF4-FFF2-40B4-BE49-F238E27FC236}">
                <a16:creationId xmlns:a16="http://schemas.microsoft.com/office/drawing/2014/main" id="{61D3A16F-ECFB-DAFF-665E-15FCDC3DBEBE}"/>
              </a:ext>
            </a:extLst>
          </p:cNvPr>
          <p:cNvSpPr/>
          <p:nvPr/>
        </p:nvSpPr>
        <p:spPr>
          <a:xfrm>
            <a:off x="1125068" y="1752622"/>
            <a:ext cx="4002975" cy="4374836"/>
          </a:xfrm>
          <a:custGeom>
            <a:avLst/>
            <a:gdLst/>
            <a:ahLst/>
            <a:cxnLst/>
            <a:rect l="l" t="t" r="r" b="b"/>
            <a:pathLst>
              <a:path w="5657587" h="6183155">
                <a:moveTo>
                  <a:pt x="0" y="0"/>
                </a:moveTo>
                <a:lnTo>
                  <a:pt x="5657586" y="0"/>
                </a:lnTo>
                <a:lnTo>
                  <a:pt x="5657586" y="6183155"/>
                </a:lnTo>
                <a:lnTo>
                  <a:pt x="0" y="618315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9727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264C545-4EEB-448D-3C0E-B631654B9EE9}"/>
            </a:ext>
          </a:extLst>
        </p:cNvPr>
        <p:cNvGrpSpPr/>
        <p:nvPr/>
      </p:nvGrpSpPr>
      <p:grpSpPr>
        <a:xfrm>
          <a:off x="0" y="0"/>
          <a:ext cx="0" cy="0"/>
          <a:chOff x="0" y="0"/>
          <a:chExt cx="0" cy="0"/>
        </a:xfrm>
      </p:grpSpPr>
      <p:sp>
        <p:nvSpPr>
          <p:cNvPr id="9" name="TextBox 6">
            <a:extLst>
              <a:ext uri="{FF2B5EF4-FFF2-40B4-BE49-F238E27FC236}">
                <a16:creationId xmlns:a16="http://schemas.microsoft.com/office/drawing/2014/main" id="{A4031C4E-BBCB-CD7A-FB18-D0A25DC8BA1F}"/>
              </a:ext>
            </a:extLst>
          </p:cNvPr>
          <p:cNvSpPr txBox="1"/>
          <p:nvPr/>
        </p:nvSpPr>
        <p:spPr>
          <a:xfrm>
            <a:off x="347119" y="1699143"/>
            <a:ext cx="7289628" cy="685124"/>
          </a:xfrm>
          <a:prstGeom prst="rect">
            <a:avLst/>
          </a:prstGeom>
        </p:spPr>
        <p:txBody>
          <a:bodyPr lIns="0" tIns="0" rIns="0" bIns="0" rtlCol="0" anchor="t">
            <a:spAutoFit/>
          </a:bodyPr>
          <a:lstStyle/>
          <a:p>
            <a:pPr algn="ctr">
              <a:lnSpc>
                <a:spcPts val="6241"/>
              </a:lnSpc>
            </a:pPr>
            <a:r>
              <a:rPr lang="en-US" sz="3200" b="1" dirty="0" err="1">
                <a:solidFill>
                  <a:schemeClr val="tx1"/>
                </a:solidFill>
                <a:latin typeface="+mn-lt"/>
                <a:ea typeface="Comica"/>
                <a:cs typeface="Arial" panose="020B0604020202020204" pitchFamily="34" charset="0"/>
                <a:sym typeface="Comica"/>
              </a:rPr>
              <a:t>Đóng</a:t>
            </a:r>
            <a:r>
              <a:rPr lang="en-US" sz="3200" b="1" dirty="0">
                <a:solidFill>
                  <a:schemeClr val="tx1"/>
                </a:solidFill>
                <a:latin typeface="+mn-lt"/>
                <a:ea typeface="Comica"/>
                <a:cs typeface="Arial" panose="020B0604020202020204" pitchFamily="34" charset="0"/>
                <a:sym typeface="Comica"/>
              </a:rPr>
              <a:t> </a:t>
            </a:r>
            <a:r>
              <a:rPr lang="en-US" sz="3200" b="1" dirty="0" err="1">
                <a:solidFill>
                  <a:schemeClr val="tx1"/>
                </a:solidFill>
                <a:latin typeface="+mn-lt"/>
                <a:ea typeface="Comica"/>
                <a:cs typeface="Arial" panose="020B0604020202020204" pitchFamily="34" charset="0"/>
                <a:sym typeface="Comica"/>
              </a:rPr>
              <a:t>vai</a:t>
            </a:r>
            <a:endParaRPr lang="en-US" sz="3200" b="1" dirty="0">
              <a:solidFill>
                <a:schemeClr val="tx1"/>
              </a:solidFill>
              <a:latin typeface="+mn-lt"/>
              <a:ea typeface="Comica"/>
              <a:cs typeface="Arial" panose="020B0604020202020204" pitchFamily="34" charset="0"/>
              <a:sym typeface="Comica"/>
            </a:endParaRPr>
          </a:p>
        </p:txBody>
      </p:sp>
      <p:sp>
        <p:nvSpPr>
          <p:cNvPr id="10" name="TextBox 7">
            <a:extLst>
              <a:ext uri="{FF2B5EF4-FFF2-40B4-BE49-F238E27FC236}">
                <a16:creationId xmlns:a16="http://schemas.microsoft.com/office/drawing/2014/main" id="{FDA6A5FA-C0AA-0BD1-E0BD-3241C2C4CDCF}"/>
              </a:ext>
            </a:extLst>
          </p:cNvPr>
          <p:cNvSpPr txBox="1"/>
          <p:nvPr/>
        </p:nvSpPr>
        <p:spPr>
          <a:xfrm>
            <a:off x="1630268" y="2522249"/>
            <a:ext cx="5496148" cy="3191195"/>
          </a:xfrm>
          <a:prstGeom prst="rect">
            <a:avLst/>
          </a:prstGeom>
        </p:spPr>
        <p:txBody>
          <a:bodyPr wrap="square" lIns="0" tIns="0" rIns="0" bIns="0" rtlCol="0" anchor="t">
            <a:spAutoFit/>
          </a:bodyPr>
          <a:lstStyle/>
          <a:p>
            <a:pPr algn="just">
              <a:lnSpc>
                <a:spcPct val="150000"/>
              </a:lnSpc>
            </a:pPr>
            <a:r>
              <a:rPr lang="en-US" sz="2800" dirty="0" err="1">
                <a:solidFill>
                  <a:schemeClr val="tx1"/>
                </a:solidFill>
                <a:latin typeface="+mn-lt"/>
                <a:ea typeface="Poppins"/>
                <a:cs typeface="Arial" panose="020B0604020202020204" pitchFamily="34" charset="0"/>
                <a:sym typeface="Poppins"/>
              </a:rPr>
              <a:t>Bước</a:t>
            </a:r>
            <a:r>
              <a:rPr lang="en-US" sz="2800" dirty="0">
                <a:solidFill>
                  <a:schemeClr val="tx1"/>
                </a:solidFill>
                <a:latin typeface="+mn-lt"/>
                <a:ea typeface="Poppins"/>
                <a:cs typeface="Arial" panose="020B0604020202020204" pitchFamily="34" charset="0"/>
                <a:sym typeface="Poppins"/>
              </a:rPr>
              <a:t> 1: </a:t>
            </a:r>
            <a:r>
              <a:rPr lang="en-US" sz="2800" dirty="0" err="1">
                <a:solidFill>
                  <a:schemeClr val="tx1"/>
                </a:solidFill>
                <a:latin typeface="+mn-lt"/>
                <a:ea typeface="Poppins"/>
                <a:cs typeface="Arial" panose="020B0604020202020204" pitchFamily="34" charset="0"/>
                <a:sym typeface="Poppins"/>
              </a:rPr>
              <a:t>Lựa</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chọn</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tình</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huống</a:t>
            </a:r>
            <a:endParaRPr lang="en-US" sz="2800" dirty="0">
              <a:solidFill>
                <a:schemeClr val="tx1"/>
              </a:solidFill>
              <a:latin typeface="+mn-lt"/>
              <a:ea typeface="Poppins"/>
              <a:cs typeface="Arial" panose="020B0604020202020204" pitchFamily="34" charset="0"/>
              <a:sym typeface="Poppins"/>
            </a:endParaRPr>
          </a:p>
          <a:p>
            <a:pPr algn="just">
              <a:lnSpc>
                <a:spcPct val="150000"/>
              </a:lnSpc>
            </a:pPr>
            <a:r>
              <a:rPr lang="en-US" sz="2800" dirty="0" err="1">
                <a:solidFill>
                  <a:schemeClr val="tx1"/>
                </a:solidFill>
                <a:latin typeface="+mn-lt"/>
                <a:ea typeface="Poppins"/>
                <a:cs typeface="Arial" panose="020B0604020202020204" pitchFamily="34" charset="0"/>
                <a:sym typeface="Poppins"/>
              </a:rPr>
              <a:t>Bước</a:t>
            </a:r>
            <a:r>
              <a:rPr lang="en-US" sz="2800" dirty="0">
                <a:solidFill>
                  <a:schemeClr val="tx1"/>
                </a:solidFill>
                <a:latin typeface="+mn-lt"/>
                <a:ea typeface="Poppins"/>
                <a:cs typeface="Arial" panose="020B0604020202020204" pitchFamily="34" charset="0"/>
                <a:sym typeface="Poppins"/>
              </a:rPr>
              <a:t> 2: </a:t>
            </a:r>
            <a:r>
              <a:rPr lang="en-US" sz="2800" dirty="0" err="1">
                <a:solidFill>
                  <a:schemeClr val="tx1"/>
                </a:solidFill>
                <a:latin typeface="+mn-lt"/>
                <a:ea typeface="Poppins"/>
                <a:cs typeface="Arial" panose="020B0604020202020204" pitchFamily="34" charset="0"/>
                <a:sym typeface="Poppins"/>
              </a:rPr>
              <a:t>Chọn</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người</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tham</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gia</a:t>
            </a:r>
            <a:endParaRPr lang="en-US" sz="2800" dirty="0">
              <a:solidFill>
                <a:schemeClr val="tx1"/>
              </a:solidFill>
              <a:latin typeface="+mn-lt"/>
              <a:ea typeface="Poppins"/>
              <a:cs typeface="Arial" panose="020B0604020202020204" pitchFamily="34" charset="0"/>
              <a:sym typeface="Poppins"/>
            </a:endParaRPr>
          </a:p>
          <a:p>
            <a:pPr algn="just">
              <a:lnSpc>
                <a:spcPct val="150000"/>
              </a:lnSpc>
            </a:pPr>
            <a:r>
              <a:rPr lang="en-US" sz="2800" dirty="0" err="1">
                <a:solidFill>
                  <a:schemeClr val="tx1"/>
                </a:solidFill>
                <a:latin typeface="+mn-lt"/>
                <a:ea typeface="Poppins"/>
                <a:cs typeface="Arial" panose="020B0604020202020204" pitchFamily="34" charset="0"/>
                <a:sym typeface="Poppins"/>
              </a:rPr>
              <a:t>Bước</a:t>
            </a:r>
            <a:r>
              <a:rPr lang="en-US" sz="2800" dirty="0">
                <a:solidFill>
                  <a:schemeClr val="tx1"/>
                </a:solidFill>
                <a:latin typeface="+mn-lt"/>
                <a:ea typeface="Poppins"/>
                <a:cs typeface="Arial" panose="020B0604020202020204" pitchFamily="34" charset="0"/>
                <a:sym typeface="Poppins"/>
              </a:rPr>
              <a:t> 3: </a:t>
            </a:r>
            <a:r>
              <a:rPr lang="en-US" sz="2800" dirty="0" err="1">
                <a:solidFill>
                  <a:schemeClr val="tx1"/>
                </a:solidFill>
                <a:latin typeface="+mn-lt"/>
                <a:ea typeface="Poppins"/>
                <a:cs typeface="Arial" panose="020B0604020202020204" pitchFamily="34" charset="0"/>
                <a:sym typeface="Poppins"/>
              </a:rPr>
              <a:t>Chuẩn</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bị</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diễn</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xuất</a:t>
            </a:r>
            <a:endParaRPr lang="en-US" sz="2800" dirty="0">
              <a:solidFill>
                <a:schemeClr val="tx1"/>
              </a:solidFill>
              <a:latin typeface="+mn-lt"/>
              <a:ea typeface="Poppins"/>
              <a:cs typeface="Arial" panose="020B0604020202020204" pitchFamily="34" charset="0"/>
              <a:sym typeface="Poppins"/>
            </a:endParaRPr>
          </a:p>
          <a:p>
            <a:pPr algn="just">
              <a:lnSpc>
                <a:spcPct val="150000"/>
              </a:lnSpc>
            </a:pPr>
            <a:r>
              <a:rPr lang="en-US" sz="2800" dirty="0" err="1">
                <a:solidFill>
                  <a:schemeClr val="tx1"/>
                </a:solidFill>
                <a:latin typeface="+mn-lt"/>
                <a:ea typeface="Poppins"/>
                <a:cs typeface="Arial" panose="020B0604020202020204" pitchFamily="34" charset="0"/>
                <a:sym typeface="Poppins"/>
              </a:rPr>
              <a:t>Bước</a:t>
            </a:r>
            <a:r>
              <a:rPr lang="en-US" sz="2800" dirty="0">
                <a:solidFill>
                  <a:schemeClr val="tx1"/>
                </a:solidFill>
                <a:latin typeface="+mn-lt"/>
                <a:ea typeface="Poppins"/>
                <a:cs typeface="Arial" panose="020B0604020202020204" pitchFamily="34" charset="0"/>
                <a:sym typeface="Poppins"/>
              </a:rPr>
              <a:t> 4: </a:t>
            </a:r>
            <a:r>
              <a:rPr lang="en-US" sz="2800" dirty="0" err="1">
                <a:solidFill>
                  <a:schemeClr val="tx1"/>
                </a:solidFill>
                <a:latin typeface="+mn-lt"/>
                <a:ea typeface="Poppins"/>
                <a:cs typeface="Arial" panose="020B0604020202020204" pitchFamily="34" charset="0"/>
                <a:sym typeface="Poppins"/>
              </a:rPr>
              <a:t>Thể</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hiện</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vai</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diễn</a:t>
            </a:r>
            <a:endParaRPr lang="en-US" sz="2800" dirty="0">
              <a:solidFill>
                <a:schemeClr val="tx1"/>
              </a:solidFill>
              <a:latin typeface="+mn-lt"/>
              <a:ea typeface="Poppins"/>
              <a:cs typeface="Arial" panose="020B0604020202020204" pitchFamily="34" charset="0"/>
              <a:sym typeface="Poppins"/>
            </a:endParaRPr>
          </a:p>
          <a:p>
            <a:pPr algn="just">
              <a:lnSpc>
                <a:spcPct val="150000"/>
              </a:lnSpc>
            </a:pPr>
            <a:r>
              <a:rPr lang="en-US" sz="2800" dirty="0" err="1">
                <a:solidFill>
                  <a:schemeClr val="tx1"/>
                </a:solidFill>
                <a:latin typeface="+mn-lt"/>
                <a:ea typeface="Poppins"/>
                <a:cs typeface="Arial" panose="020B0604020202020204" pitchFamily="34" charset="0"/>
                <a:sym typeface="Poppins"/>
              </a:rPr>
              <a:t>Bước</a:t>
            </a:r>
            <a:r>
              <a:rPr lang="en-US" sz="2800" dirty="0">
                <a:solidFill>
                  <a:schemeClr val="tx1"/>
                </a:solidFill>
                <a:latin typeface="+mn-lt"/>
                <a:ea typeface="Poppins"/>
                <a:cs typeface="Arial" panose="020B0604020202020204" pitchFamily="34" charset="0"/>
                <a:sym typeface="Poppins"/>
              </a:rPr>
              <a:t> 5: </a:t>
            </a:r>
            <a:r>
              <a:rPr lang="en-US" sz="2800" dirty="0" err="1">
                <a:solidFill>
                  <a:schemeClr val="tx1"/>
                </a:solidFill>
                <a:latin typeface="+mn-lt"/>
                <a:ea typeface="Poppins"/>
                <a:cs typeface="Arial" panose="020B0604020202020204" pitchFamily="34" charset="0"/>
                <a:sym typeface="Poppins"/>
              </a:rPr>
              <a:t>Đánh</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giá</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kết</a:t>
            </a:r>
            <a:r>
              <a:rPr lang="en-US" sz="2800" dirty="0">
                <a:solidFill>
                  <a:schemeClr val="tx1"/>
                </a:solidFill>
                <a:latin typeface="+mn-lt"/>
                <a:ea typeface="Poppins"/>
                <a:cs typeface="Arial" panose="020B0604020202020204" pitchFamily="34" charset="0"/>
                <a:sym typeface="Poppins"/>
              </a:rPr>
              <a:t> </a:t>
            </a:r>
            <a:r>
              <a:rPr lang="en-US" sz="2800" dirty="0" err="1">
                <a:solidFill>
                  <a:schemeClr val="tx1"/>
                </a:solidFill>
                <a:latin typeface="+mn-lt"/>
                <a:ea typeface="Poppins"/>
                <a:cs typeface="Arial" panose="020B0604020202020204" pitchFamily="34" charset="0"/>
                <a:sym typeface="Poppins"/>
              </a:rPr>
              <a:t>quả</a:t>
            </a:r>
            <a:endParaRPr lang="en-US" sz="2800" dirty="0">
              <a:solidFill>
                <a:schemeClr val="tx1"/>
              </a:solidFill>
              <a:latin typeface="+mn-lt"/>
              <a:ea typeface="Poppins"/>
              <a:cs typeface="Arial" panose="020B0604020202020204" pitchFamily="34" charset="0"/>
              <a:sym typeface="Poppins"/>
            </a:endParaRPr>
          </a:p>
        </p:txBody>
      </p:sp>
      <p:sp>
        <p:nvSpPr>
          <p:cNvPr id="12" name="Freeform 5">
            <a:extLst>
              <a:ext uri="{FF2B5EF4-FFF2-40B4-BE49-F238E27FC236}">
                <a16:creationId xmlns:a16="http://schemas.microsoft.com/office/drawing/2014/main" id="{C7AD3772-A728-F2B1-3B5B-B171F1A59ED9}"/>
              </a:ext>
            </a:extLst>
          </p:cNvPr>
          <p:cNvSpPr/>
          <p:nvPr/>
        </p:nvSpPr>
        <p:spPr>
          <a:xfrm>
            <a:off x="6855478" y="1895334"/>
            <a:ext cx="3712209" cy="4136166"/>
          </a:xfrm>
          <a:custGeom>
            <a:avLst/>
            <a:gdLst/>
            <a:ahLst/>
            <a:cxnLst/>
            <a:rect l="l" t="t" r="r" b="b"/>
            <a:pathLst>
              <a:path w="5559828" h="6194794">
                <a:moveTo>
                  <a:pt x="0" y="0"/>
                </a:moveTo>
                <a:lnTo>
                  <a:pt x="5559828" y="0"/>
                </a:lnTo>
                <a:lnTo>
                  <a:pt x="5559828" y="6194794"/>
                </a:lnTo>
                <a:lnTo>
                  <a:pt x="0" y="619479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2805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5EE5D28-31B1-0585-8192-83C9BAD4E632}"/>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9C0FBD5F-F882-A350-7CEF-D6DE0FFA31D4}"/>
              </a:ext>
            </a:extLst>
          </p:cNvPr>
          <p:cNvSpPr txBox="1"/>
          <p:nvPr/>
        </p:nvSpPr>
        <p:spPr>
          <a:xfrm>
            <a:off x="1074518" y="2063076"/>
            <a:ext cx="10042961" cy="3799502"/>
          </a:xfrm>
          <a:prstGeom prst="rect">
            <a:avLst/>
          </a:prstGeom>
        </p:spPr>
        <p:txBody>
          <a:bodyPr wrap="square" lIns="0" tIns="0" rIns="0" bIns="0" rtlCol="0" anchor="t">
            <a:spAutoFit/>
          </a:bodyPr>
          <a:lstStyle/>
          <a:p>
            <a:pPr algn="just">
              <a:lnSpc>
                <a:spcPct val="150000"/>
              </a:lnSpc>
            </a:pP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là</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chủ</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một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tiệm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tạp</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hoá</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nhỏ</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trên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thị</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xã</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cách</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đây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cũng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rất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lâu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rồi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một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cùng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đến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cửa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hàng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để</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mua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heo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tiết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kiệm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Một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thời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gian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sau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vào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một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buổi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sáng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cùng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quy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lại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đưa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lại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một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số</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tiền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khoảng</a:t>
            </a:r>
            <a:r>
              <a:rPr lang="en-US" sz="2400" dirty="0">
                <a:solidFill>
                  <a:srgbClr val="000000"/>
                </a:solidFill>
                <a:latin typeface="+mn-lt"/>
                <a:ea typeface="Calibri" panose="020F0502020204030204" pitchFamily="34" charset="0"/>
                <a:cs typeface="Arial" panose="020B0604020202020204" pitchFamily="34" charset="0"/>
              </a:rPr>
              <a:t> 300 </a:t>
            </a:r>
            <a:r>
              <a:rPr lang="en-US" sz="2400" dirty="0" err="1">
                <a:solidFill>
                  <a:srgbClr val="000000"/>
                </a:solidFill>
                <a:latin typeface="+mn-lt"/>
                <a:ea typeface="Calibri" panose="020F0502020204030204" pitchFamily="34" charset="0"/>
                <a:cs typeface="Arial" panose="020B0604020202020204" pitchFamily="34" charset="0"/>
              </a:rPr>
              <a:t>nghìn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thắc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mắc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hỏi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tại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sao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lại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đưa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tiền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thành</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thật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nhìn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bằng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ánh</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mắt</a:t>
            </a:r>
            <a:r>
              <a:rPr lang="en-US" sz="2400" dirty="0">
                <a:solidFill>
                  <a:srgbClr val="000000"/>
                </a:solidFill>
                <a:latin typeface="+mn-lt"/>
                <a:ea typeface="Calibri" panose="020F0502020204030204" pitchFamily="34" charset="0"/>
                <a:cs typeface="Arial" panose="020B0604020202020204" pitchFamily="34" charset="0"/>
              </a:rPr>
              <a:t> long </a:t>
            </a:r>
            <a:r>
              <a:rPr lang="en-US" sz="2400" dirty="0" err="1">
                <a:solidFill>
                  <a:srgbClr val="000000"/>
                </a:solidFill>
                <a:latin typeface="+mn-lt"/>
                <a:ea typeface="Calibri" panose="020F0502020204030204" pitchFamily="34" charset="0"/>
                <a:cs typeface="Arial" panose="020B0604020202020204" pitchFamily="34" charset="0"/>
              </a:rPr>
              <a:t>lanh</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và</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nói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rằng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số</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tiền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này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đã</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trước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khi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nuôi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heo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nên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đoán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rằng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số</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tiền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này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là</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của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endParaRPr lang="en-US" sz="2400" dirty="0">
              <a:solidFill>
                <a:srgbClr val="296310"/>
              </a:solidFill>
              <a:latin typeface="+mn-lt"/>
              <a:ea typeface="Poppins"/>
              <a:cs typeface="Arial" panose="020B0604020202020204" pitchFamily="34" charset="0"/>
              <a:sym typeface="Poppins"/>
            </a:endParaRPr>
          </a:p>
        </p:txBody>
      </p:sp>
      <p:sp>
        <p:nvSpPr>
          <p:cNvPr id="3" name="Rounded Rectangle 2">
            <a:extLst>
              <a:ext uri="{FF2B5EF4-FFF2-40B4-BE49-F238E27FC236}">
                <a16:creationId xmlns:a16="http://schemas.microsoft.com/office/drawing/2014/main" id="{C2173D08-D8BE-1E5D-A19D-C37698FA217F}"/>
              </a:ext>
            </a:extLst>
          </p:cNvPr>
          <p:cNvSpPr/>
          <p:nvPr/>
        </p:nvSpPr>
        <p:spPr>
          <a:xfrm>
            <a:off x="5152086" y="1180618"/>
            <a:ext cx="1887826" cy="696704"/>
          </a:xfrm>
          <a:prstGeom prst="round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cs typeface="Arial" panose="020B0604020202020204" pitchFamily="34" charset="0"/>
              </a:rPr>
              <a:t>G</a:t>
            </a:r>
            <a:r>
              <a:rPr lang="en-VN" sz="2400" b="1" dirty="0">
                <a:cs typeface="Arial" panose="020B0604020202020204" pitchFamily="34" charset="0"/>
              </a:rPr>
              <a:t>ợi ý </a:t>
            </a:r>
          </a:p>
        </p:txBody>
      </p:sp>
    </p:spTree>
    <p:extLst>
      <p:ext uri="{BB962C8B-B14F-4D97-AF65-F5344CB8AC3E}">
        <p14:creationId xmlns:p14="http://schemas.microsoft.com/office/powerpoint/2010/main" val="32601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CC235432-3923-A218-D229-6C73B339BF83}"/>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1273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7C975B-E814-6085-71E2-51666D6E5538}"/>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323E237F-3D3A-9189-D16F-4C903466C142}"/>
              </a:ext>
            </a:extLst>
          </p:cNvPr>
          <p:cNvSpPr txBox="1"/>
          <p:nvPr/>
        </p:nvSpPr>
        <p:spPr>
          <a:xfrm>
            <a:off x="1030582" y="1630905"/>
            <a:ext cx="10130835" cy="4907497"/>
          </a:xfrm>
          <a:prstGeom prst="rect">
            <a:avLst/>
          </a:prstGeom>
        </p:spPr>
        <p:txBody>
          <a:bodyPr wrap="square" lIns="0" tIns="0" rIns="0" bIns="0" rtlCol="0" anchor="t">
            <a:spAutoFit/>
          </a:bodyPr>
          <a:lstStyle/>
          <a:p>
            <a:pPr algn="just">
              <a:lnSpc>
                <a:spcPct val="150000"/>
              </a:lnSpc>
            </a:pP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thật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sự</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ngạc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nhiên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khi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chuyện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đã</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xảy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rất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lâu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mà</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vẫn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nhớ</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để</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tìm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trả</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lại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nói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rằng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số</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tiền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tiết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kiệm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sẽ</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để</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mua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quần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áo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năm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học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mới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nhưng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thời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gian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gần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đây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thấy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báo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đài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đưa</a:t>
            </a:r>
            <a:r>
              <a:rPr lang="en-US" sz="2400" dirty="0">
                <a:solidFill>
                  <a:srgbClr val="000000"/>
                </a:solidFill>
                <a:latin typeface="+mn-lt"/>
                <a:ea typeface="Calibri" panose="020F0502020204030204" pitchFamily="34" charset="0"/>
                <a:cs typeface="Arial" panose="020B0604020202020204" pitchFamily="34" charset="0"/>
              </a:rPr>
              <a:t> tin </a:t>
            </a:r>
            <a:r>
              <a:rPr lang="en-US" sz="2400" dirty="0" err="1">
                <a:solidFill>
                  <a:srgbClr val="000000"/>
                </a:solidFill>
                <a:latin typeface="+mn-lt"/>
                <a:ea typeface="Calibri" panose="020F0502020204030204" pitchFamily="34" charset="0"/>
                <a:cs typeface="Arial" panose="020B0604020202020204" pitchFamily="34" charset="0"/>
              </a:rPr>
              <a:t>về</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những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em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nhỏ</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đang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chịu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ảnh</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hưởng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của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nên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đã</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dùng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số</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tiền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để</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quyên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góp</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Một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nhỏ</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tuổi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nhưng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lại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làm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rất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ngờ</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với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suy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nghĩ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và</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cả</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những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phẩm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chất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đáng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quý</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từ</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Cảm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động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trước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tấm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lòng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của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thay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vì</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lấy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lại</a:t>
            </a:r>
            <a:r>
              <a:rPr lang="en-US" sz="2400" dirty="0">
                <a:solidFill>
                  <a:srgbClr val="000000"/>
                </a:solidFill>
                <a:latin typeface="+mn-lt"/>
                <a:ea typeface="Calibri" panose="020F0502020204030204" pitchFamily="34" charset="0"/>
                <a:cs typeface="Arial" panose="020B0604020202020204" pitchFamily="34" charset="0"/>
              </a:rPr>
              <a:t> 300 </a:t>
            </a:r>
            <a:r>
              <a:rPr lang="en-US" sz="2400" dirty="0" err="1">
                <a:solidFill>
                  <a:srgbClr val="000000"/>
                </a:solidFill>
                <a:latin typeface="+mn-lt"/>
                <a:ea typeface="Calibri" panose="020F0502020204030204" pitchFamily="34" charset="0"/>
                <a:cs typeface="Arial" panose="020B0604020202020204" pitchFamily="34" charset="0"/>
              </a:rPr>
              <a:t>nghìn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tôi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đã</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đưa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cho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thêm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một</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số</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tiền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nhỏ</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và</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nhờ</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thay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mình</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ủng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hộ</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đến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những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bạn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nhỏ</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khó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khăn</a:t>
            </a:r>
            <a:endParaRPr lang="en-US" sz="2400" dirty="0">
              <a:solidFill>
                <a:srgbClr val="296310"/>
              </a:solidFill>
              <a:latin typeface="+mn-lt"/>
              <a:ea typeface="Poppins"/>
              <a:cs typeface="Arial" panose="020B0604020202020204" pitchFamily="34" charset="0"/>
              <a:sym typeface="Poppins"/>
            </a:endParaRPr>
          </a:p>
        </p:txBody>
      </p:sp>
    </p:spTree>
    <p:extLst>
      <p:ext uri="{BB962C8B-B14F-4D97-AF65-F5344CB8AC3E}">
        <p14:creationId xmlns:p14="http://schemas.microsoft.com/office/powerpoint/2010/main" val="278596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A5E37F6-F6A4-9479-28E2-FEFECF774CC1}"/>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C5B236A3-D45B-49B5-C12D-D17E01D5341F}"/>
              </a:ext>
            </a:extLst>
          </p:cNvPr>
          <p:cNvSpPr txBox="1"/>
          <p:nvPr/>
        </p:nvSpPr>
        <p:spPr>
          <a:xfrm>
            <a:off x="4231891" y="1406798"/>
            <a:ext cx="3728216" cy="673967"/>
          </a:xfrm>
          <a:prstGeom prst="rect">
            <a:avLst/>
          </a:prstGeom>
        </p:spPr>
        <p:txBody>
          <a:bodyPr wrap="square" lIns="0" tIns="0" rIns="0" bIns="0" rtlCol="0" anchor="t">
            <a:spAutoFit/>
          </a:bodyPr>
          <a:lstStyle/>
          <a:p>
            <a:pPr algn="ctr">
              <a:lnSpc>
                <a:spcPts val="6241"/>
              </a:lnSpc>
            </a:pPr>
            <a:r>
              <a:rPr lang="en-US" sz="2800" b="1" dirty="0" err="1">
                <a:solidFill>
                  <a:schemeClr val="tx1"/>
                </a:solidFill>
                <a:latin typeface="+mn-lt"/>
                <a:ea typeface="Comica"/>
                <a:cs typeface="Arial" panose="020B0604020202020204" pitchFamily="34" charset="0"/>
                <a:sym typeface="Comica"/>
              </a:rPr>
              <a:t>Bài</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tập</a:t>
            </a:r>
            <a:r>
              <a:rPr lang="en-US" sz="2800" b="1" dirty="0">
                <a:solidFill>
                  <a:schemeClr val="tx1"/>
                </a:solidFill>
                <a:latin typeface="+mn-lt"/>
                <a:ea typeface="Comica"/>
                <a:cs typeface="Arial" panose="020B0604020202020204" pitchFamily="34" charset="0"/>
                <a:sym typeface="Comica"/>
              </a:rPr>
              <a:t> 2</a:t>
            </a:r>
          </a:p>
        </p:txBody>
      </p:sp>
      <p:sp>
        <p:nvSpPr>
          <p:cNvPr id="9" name="TextBox 4">
            <a:extLst>
              <a:ext uri="{FF2B5EF4-FFF2-40B4-BE49-F238E27FC236}">
                <a16:creationId xmlns:a16="http://schemas.microsoft.com/office/drawing/2014/main" id="{EBBA9AF8-A0C9-9296-4B1C-4A9FCE93F99F}"/>
              </a:ext>
            </a:extLst>
          </p:cNvPr>
          <p:cNvSpPr txBox="1"/>
          <p:nvPr/>
        </p:nvSpPr>
        <p:spPr>
          <a:xfrm>
            <a:off x="3223559" y="2188883"/>
            <a:ext cx="5744879" cy="1847493"/>
          </a:xfrm>
          <a:prstGeom prst="rect">
            <a:avLst/>
          </a:prstGeom>
        </p:spPr>
        <p:txBody>
          <a:bodyPr wrap="square" lIns="0" tIns="0" rIns="0" bIns="0" rtlCol="0" anchor="t">
            <a:spAutoFit/>
          </a:bodyPr>
          <a:lstStyle/>
          <a:p>
            <a:pPr algn="just">
              <a:lnSpc>
                <a:spcPct val="150000"/>
              </a:lnSpc>
            </a:pPr>
            <a:r>
              <a:rPr lang="en-US" sz="2800" dirty="0" err="1">
                <a:solidFill>
                  <a:schemeClr val="tx1"/>
                </a:solidFill>
                <a:latin typeface="+mn-lt"/>
                <a:ea typeface="Calibri" panose="020F0502020204030204" pitchFamily="34" charset="0"/>
                <a:cs typeface="Arial" panose="020B0604020202020204" pitchFamily="34" charset="0"/>
              </a:rPr>
              <a:t>Hãy</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cho</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biết</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từ</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ngữ</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trong</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lời</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kể</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của</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em</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có</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những</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thay</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đổi</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gì</a:t>
            </a:r>
            <a:r>
              <a:rPr lang="en-US" sz="2800" dirty="0">
                <a:solidFill>
                  <a:schemeClr val="tx1"/>
                </a:solidFill>
                <a:latin typeface="+mn-lt"/>
                <a:ea typeface="Calibri" panose="020F0502020204030204" pitchFamily="34" charset="0"/>
                <a:cs typeface="Arial" panose="020B0604020202020204" pitchFamily="34" charset="0"/>
              </a:rPr>
              <a:t> so </a:t>
            </a:r>
            <a:r>
              <a:rPr lang="en-US" sz="2800" dirty="0" err="1">
                <a:solidFill>
                  <a:schemeClr val="tx1"/>
                </a:solidFill>
                <a:latin typeface="+mn-lt"/>
                <a:ea typeface="Calibri" panose="020F0502020204030204" pitchFamily="34" charset="0"/>
                <a:cs typeface="Arial" panose="020B0604020202020204" pitchFamily="34" charset="0"/>
              </a:rPr>
              <a:t>với</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câu</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chuyện</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trong</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bài</a:t>
            </a:r>
            <a:r>
              <a:rPr lang="en-US" sz="2800" dirty="0">
                <a:solidFill>
                  <a:schemeClr val="tx1"/>
                </a:solidFill>
                <a:latin typeface="+mn-lt"/>
                <a:ea typeface="Calibri" panose="020F0502020204030204" pitchFamily="34" charset="0"/>
                <a:cs typeface="Arial" panose="020B0604020202020204" pitchFamily="34" charset="0"/>
              </a:rPr>
              <a:t> </a:t>
            </a:r>
            <a:r>
              <a:rPr lang="en-US" sz="2800" dirty="0" err="1">
                <a:solidFill>
                  <a:schemeClr val="tx1"/>
                </a:solidFill>
                <a:latin typeface="+mn-lt"/>
                <a:ea typeface="Calibri" panose="020F0502020204030204" pitchFamily="34" charset="0"/>
                <a:cs typeface="Arial" panose="020B0604020202020204" pitchFamily="34" charset="0"/>
              </a:rPr>
              <a:t>đọc</a:t>
            </a:r>
            <a:r>
              <a:rPr lang="en-US" sz="2800" dirty="0">
                <a:solidFill>
                  <a:schemeClr val="tx1"/>
                </a:solidFill>
                <a:latin typeface="+mn-lt"/>
                <a:ea typeface="Calibri" panose="020F0502020204030204" pitchFamily="34" charset="0"/>
                <a:cs typeface="Arial" panose="020B0604020202020204" pitchFamily="34" charset="0"/>
              </a:rPr>
              <a:t>.</a:t>
            </a:r>
            <a:endParaRPr lang="en-US" sz="2800" dirty="0">
              <a:solidFill>
                <a:schemeClr val="tx1"/>
              </a:solidFill>
              <a:latin typeface="+mn-lt"/>
              <a:ea typeface="Poppins"/>
              <a:cs typeface="Arial" panose="020B0604020202020204" pitchFamily="34" charset="0"/>
              <a:sym typeface="Poppins"/>
            </a:endParaRPr>
          </a:p>
        </p:txBody>
      </p:sp>
      <p:pic>
        <p:nvPicPr>
          <p:cNvPr id="10" name="Picture 12">
            <a:extLst>
              <a:ext uri="{FF2B5EF4-FFF2-40B4-BE49-F238E27FC236}">
                <a16:creationId xmlns:a16="http://schemas.microsoft.com/office/drawing/2014/main" id="{A9B84F85-4D71-9791-DA81-7BDF443DC6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6917" y="4332225"/>
            <a:ext cx="5978165" cy="2525775"/>
          </a:xfrm>
          <a:prstGeom prst="rect">
            <a:avLst/>
          </a:prstGeom>
        </p:spPr>
      </p:pic>
    </p:spTree>
    <p:extLst>
      <p:ext uri="{BB962C8B-B14F-4D97-AF65-F5344CB8AC3E}">
        <p14:creationId xmlns:p14="http://schemas.microsoft.com/office/powerpoint/2010/main" val="24831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0CDE6F6-B4C5-6B58-AB84-450C8F2E1FE9}"/>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428789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049C108-E5E6-FA5D-05EF-CBE062CECD85}"/>
              </a:ext>
            </a:extLst>
          </p:cNvPr>
          <p:cNvGrpSpPr/>
          <p:nvPr/>
        </p:nvGrpSpPr>
        <p:grpSpPr>
          <a:xfrm>
            <a:off x="831950" y="2528375"/>
            <a:ext cx="4835362" cy="2490593"/>
            <a:chOff x="633244" y="2765166"/>
            <a:chExt cx="4835362" cy="2490593"/>
          </a:xfrm>
        </p:grpSpPr>
        <p:grpSp>
          <p:nvGrpSpPr>
            <p:cNvPr id="8" name="Group 2">
              <a:extLst>
                <a:ext uri="{FF2B5EF4-FFF2-40B4-BE49-F238E27FC236}">
                  <a16:creationId xmlns:a16="http://schemas.microsoft.com/office/drawing/2014/main" id="{07E59FD3-7ACF-E005-F065-9635E0BA773E}"/>
                </a:ext>
              </a:extLst>
            </p:cNvPr>
            <p:cNvGrpSpPr/>
            <p:nvPr/>
          </p:nvGrpSpPr>
          <p:grpSpPr>
            <a:xfrm>
              <a:off x="1249970" y="2765166"/>
              <a:ext cx="4218636" cy="2490593"/>
              <a:chOff x="0" y="0"/>
              <a:chExt cx="3862702" cy="1879441"/>
            </a:xfrm>
          </p:grpSpPr>
          <p:sp>
            <p:nvSpPr>
              <p:cNvPr id="9" name="Freeform 3">
                <a:extLst>
                  <a:ext uri="{FF2B5EF4-FFF2-40B4-BE49-F238E27FC236}">
                    <a16:creationId xmlns:a16="http://schemas.microsoft.com/office/drawing/2014/main" id="{A928D850-E3CC-89FC-6ECD-2869331C4005}"/>
                  </a:ext>
                </a:extLst>
              </p:cNvPr>
              <p:cNvSpPr/>
              <p:nvPr/>
            </p:nvSpPr>
            <p:spPr>
              <a:xfrm>
                <a:off x="0" y="0"/>
                <a:ext cx="3862702" cy="1879441"/>
              </a:xfrm>
              <a:custGeom>
                <a:avLst/>
                <a:gdLst/>
                <a:ahLst/>
                <a:cxnLst/>
                <a:rect l="l" t="t" r="r" b="b"/>
                <a:pathLst>
                  <a:path w="3862702" h="1879441">
                    <a:moveTo>
                      <a:pt x="43814" y="0"/>
                    </a:moveTo>
                    <a:lnTo>
                      <a:pt x="3818889" y="0"/>
                    </a:lnTo>
                    <a:cubicBezTo>
                      <a:pt x="3830509" y="0"/>
                      <a:pt x="3841653" y="4616"/>
                      <a:pt x="3849870" y="12833"/>
                    </a:cubicBezTo>
                    <a:cubicBezTo>
                      <a:pt x="3858086" y="21049"/>
                      <a:pt x="3862702" y="32194"/>
                      <a:pt x="3862702" y="43814"/>
                    </a:cubicBezTo>
                    <a:lnTo>
                      <a:pt x="3862702" y="1835627"/>
                    </a:lnTo>
                    <a:cubicBezTo>
                      <a:pt x="3862702" y="1847247"/>
                      <a:pt x="3858086" y="1858392"/>
                      <a:pt x="3849870" y="1866608"/>
                    </a:cubicBezTo>
                    <a:cubicBezTo>
                      <a:pt x="3841653" y="1874825"/>
                      <a:pt x="3830509" y="1879441"/>
                      <a:pt x="3818889" y="1879441"/>
                    </a:cubicBezTo>
                    <a:lnTo>
                      <a:pt x="43814" y="1879441"/>
                    </a:lnTo>
                    <a:cubicBezTo>
                      <a:pt x="32194" y="1879441"/>
                      <a:pt x="21049" y="1874825"/>
                      <a:pt x="12833" y="1866608"/>
                    </a:cubicBezTo>
                    <a:cubicBezTo>
                      <a:pt x="4616" y="1858392"/>
                      <a:pt x="0" y="1847247"/>
                      <a:pt x="0" y="1835627"/>
                    </a:cubicBezTo>
                    <a:lnTo>
                      <a:pt x="0" y="43814"/>
                    </a:lnTo>
                    <a:cubicBezTo>
                      <a:pt x="0" y="32194"/>
                      <a:pt x="4616" y="21049"/>
                      <a:pt x="12833" y="12833"/>
                    </a:cubicBezTo>
                    <a:cubicBezTo>
                      <a:pt x="21049" y="4616"/>
                      <a:pt x="32194" y="0"/>
                      <a:pt x="43814" y="0"/>
                    </a:cubicBezTo>
                    <a:close/>
                  </a:path>
                </a:pathLst>
              </a:custGeom>
              <a:solidFill>
                <a:srgbClr val="FFEED8"/>
              </a:solidFill>
            </p:spPr>
            <p:txBody>
              <a:bodyPr/>
              <a:lstStyle/>
              <a:p>
                <a:endParaRPr lang="en-US" sz="2800">
                  <a:latin typeface="+mn-lt"/>
                </a:endParaRPr>
              </a:p>
            </p:txBody>
          </p:sp>
          <p:sp>
            <p:nvSpPr>
              <p:cNvPr id="10" name="TextBox 4">
                <a:extLst>
                  <a:ext uri="{FF2B5EF4-FFF2-40B4-BE49-F238E27FC236}">
                    <a16:creationId xmlns:a16="http://schemas.microsoft.com/office/drawing/2014/main" id="{633C7036-255A-8F6C-C93C-579401E57FDD}"/>
                  </a:ext>
                </a:extLst>
              </p:cNvPr>
              <p:cNvSpPr txBox="1"/>
              <p:nvPr/>
            </p:nvSpPr>
            <p:spPr>
              <a:xfrm>
                <a:off x="0" y="-38100"/>
                <a:ext cx="3862702" cy="1917541"/>
              </a:xfrm>
              <a:prstGeom prst="rect">
                <a:avLst/>
              </a:prstGeom>
            </p:spPr>
            <p:txBody>
              <a:bodyPr lIns="50800" tIns="50800" rIns="50800" bIns="50800" rtlCol="0" anchor="ctr"/>
              <a:lstStyle/>
              <a:p>
                <a:pPr algn="ctr">
                  <a:lnSpc>
                    <a:spcPts val="2659"/>
                  </a:lnSpc>
                </a:pPr>
                <a:endParaRPr sz="2800">
                  <a:latin typeface="+mn-lt"/>
                </a:endParaRPr>
              </a:p>
            </p:txBody>
          </p:sp>
        </p:grpSp>
        <p:sp>
          <p:nvSpPr>
            <p:cNvPr id="3" name="TextBox 4">
              <a:extLst>
                <a:ext uri="{FF2B5EF4-FFF2-40B4-BE49-F238E27FC236}">
                  <a16:creationId xmlns:a16="http://schemas.microsoft.com/office/drawing/2014/main" id="{1361A3FA-0F55-CAFC-D58B-5E023FC7660C}"/>
                </a:ext>
              </a:extLst>
            </p:cNvPr>
            <p:cNvSpPr txBox="1"/>
            <p:nvPr/>
          </p:nvSpPr>
          <p:spPr>
            <a:xfrm>
              <a:off x="1390608" y="3045572"/>
              <a:ext cx="3932678" cy="1847493"/>
            </a:xfrm>
            <a:prstGeom prst="rect">
              <a:avLst/>
            </a:prstGeom>
          </p:spPr>
          <p:txBody>
            <a:bodyPr wrap="square" lIns="0" tIns="0" rIns="0" bIns="0" rtlCol="0" anchor="t">
              <a:spAutoFit/>
            </a:bodyPr>
            <a:lstStyle/>
            <a:p>
              <a:pPr algn="ctr">
                <a:lnSpc>
                  <a:spcPct val="150000"/>
                </a:lnSpc>
              </a:pPr>
              <a:r>
                <a:rPr lang="en-US" sz="2800" dirty="0">
                  <a:latin typeface="+mn-lt"/>
                  <a:ea typeface="Poppins"/>
                  <a:cs typeface="Arial" panose="020B0604020202020204" pitchFamily="34" charset="0"/>
                  <a:sym typeface="Poppins"/>
                </a:rPr>
                <a:t>Hoàn </a:t>
              </a:r>
              <a:r>
                <a:rPr lang="en-US" sz="2800" dirty="0" err="1">
                  <a:latin typeface="+mn-lt"/>
                  <a:ea typeface="Poppins"/>
                  <a:cs typeface="Arial" panose="020B0604020202020204" pitchFamily="34" charset="0"/>
                  <a:sym typeface="Poppins"/>
                </a:rPr>
                <a:t>thiện</a:t>
              </a:r>
              <a:r>
                <a:rPr lang="en-US" sz="2800" dirty="0">
                  <a:latin typeface="+mn-lt"/>
                  <a:ea typeface="Poppins"/>
                  <a:cs typeface="Arial" panose="020B0604020202020204" pitchFamily="34" charset="0"/>
                  <a:sym typeface="Poppins"/>
                </a:rPr>
                <a:t> </a:t>
              </a:r>
            </a:p>
            <a:p>
              <a:pPr algn="ctr">
                <a:lnSpc>
                  <a:spcPct val="150000"/>
                </a:lnSpc>
              </a:pPr>
              <a:r>
                <a:rPr lang="en-US" sz="2800" dirty="0" err="1">
                  <a:latin typeface="+mn-lt"/>
                  <a:ea typeface="Poppins"/>
                  <a:cs typeface="Arial" panose="020B0604020202020204" pitchFamily="34" charset="0"/>
                  <a:sym typeface="Poppins"/>
                </a:rPr>
                <a:t>Bài</a:t>
              </a:r>
              <a:r>
                <a:rPr lang="en-US" sz="2800" dirty="0">
                  <a:latin typeface="+mn-lt"/>
                  <a:ea typeface="Poppins"/>
                  <a:cs typeface="Arial" panose="020B0604020202020204" pitchFamily="34" charset="0"/>
                  <a:sym typeface="Poppins"/>
                </a:rPr>
                <a:t> </a:t>
              </a:r>
              <a:r>
                <a:rPr lang="en-US" sz="2800" dirty="0" err="1">
                  <a:latin typeface="+mn-lt"/>
                  <a:ea typeface="Poppins"/>
                  <a:cs typeface="Arial" panose="020B0604020202020204" pitchFamily="34" charset="0"/>
                  <a:sym typeface="Poppins"/>
                </a:rPr>
                <a:t>tập</a:t>
              </a:r>
              <a:r>
                <a:rPr lang="en-US" sz="2800" dirty="0">
                  <a:latin typeface="+mn-lt"/>
                  <a:ea typeface="Poppins"/>
                  <a:cs typeface="Arial" panose="020B0604020202020204" pitchFamily="34" charset="0"/>
                  <a:sym typeface="Poppins"/>
                </a:rPr>
                <a:t> 2 </a:t>
              </a:r>
            </a:p>
            <a:p>
              <a:pPr algn="ctr">
                <a:lnSpc>
                  <a:spcPct val="150000"/>
                </a:lnSpc>
              </a:pPr>
              <a:r>
                <a:rPr lang="en-US" sz="2800" dirty="0">
                  <a:latin typeface="+mn-lt"/>
                  <a:ea typeface="Poppins"/>
                  <a:cs typeface="Arial" panose="020B0604020202020204" pitchFamily="34" charset="0"/>
                  <a:sym typeface="Poppins"/>
                </a:rPr>
                <a:t>(</a:t>
              </a:r>
              <a:r>
                <a:rPr lang="en-US" sz="2800" dirty="0" err="1">
                  <a:latin typeface="+mn-lt"/>
                  <a:ea typeface="Poppins"/>
                  <a:cs typeface="Arial" panose="020B0604020202020204" pitchFamily="34" charset="0"/>
                  <a:sym typeface="Poppins"/>
                </a:rPr>
                <a:t>Luyện</a:t>
              </a:r>
              <a:r>
                <a:rPr lang="en-US" sz="2800" dirty="0">
                  <a:latin typeface="+mn-lt"/>
                  <a:ea typeface="Poppins"/>
                  <a:cs typeface="Arial" panose="020B0604020202020204" pitchFamily="34" charset="0"/>
                  <a:sym typeface="Poppins"/>
                </a:rPr>
                <a:t> </a:t>
              </a:r>
              <a:r>
                <a:rPr lang="en-US" sz="2800" dirty="0" err="1">
                  <a:latin typeface="+mn-lt"/>
                  <a:ea typeface="Poppins"/>
                  <a:cs typeface="Arial" panose="020B0604020202020204" pitchFamily="34" charset="0"/>
                  <a:sym typeface="Poppins"/>
                </a:rPr>
                <a:t>tập</a:t>
              </a:r>
              <a:r>
                <a:rPr lang="en-US" sz="2800" dirty="0">
                  <a:latin typeface="+mn-lt"/>
                  <a:ea typeface="Poppins"/>
                  <a:cs typeface="Arial" panose="020B0604020202020204" pitchFamily="34" charset="0"/>
                  <a:sym typeface="Poppins"/>
                </a:rPr>
                <a:t>)</a:t>
              </a:r>
            </a:p>
          </p:txBody>
        </p:sp>
        <p:sp>
          <p:nvSpPr>
            <p:cNvPr id="11" name="Freeform 5">
              <a:extLst>
                <a:ext uri="{FF2B5EF4-FFF2-40B4-BE49-F238E27FC236}">
                  <a16:creationId xmlns:a16="http://schemas.microsoft.com/office/drawing/2014/main" id="{E2DE02BA-5918-67F7-4DA7-414209365BA2}"/>
                </a:ext>
              </a:extLst>
            </p:cNvPr>
            <p:cNvSpPr/>
            <p:nvPr/>
          </p:nvSpPr>
          <p:spPr>
            <a:xfrm>
              <a:off x="633244" y="3001956"/>
              <a:ext cx="1374090" cy="2017012"/>
            </a:xfrm>
            <a:custGeom>
              <a:avLst/>
              <a:gdLst/>
              <a:ahLst/>
              <a:cxnLst/>
              <a:rect l="l" t="t" r="r" b="b"/>
              <a:pathLst>
                <a:path w="2831353" h="4156114">
                  <a:moveTo>
                    <a:pt x="0" y="0"/>
                  </a:moveTo>
                  <a:lnTo>
                    <a:pt x="2831353" y="0"/>
                  </a:lnTo>
                  <a:lnTo>
                    <a:pt x="2831353" y="4156114"/>
                  </a:lnTo>
                  <a:lnTo>
                    <a:pt x="0" y="4156114"/>
                  </a:lnTo>
                  <a:lnTo>
                    <a:pt x="0" y="0"/>
                  </a:lnTo>
                  <a:close/>
                </a:path>
              </a:pathLst>
            </a:custGeom>
            <a:blipFill>
              <a:blip r:embed="rId3"/>
              <a:stretch>
                <a:fillRect/>
              </a:stretch>
            </a:blipFill>
          </p:spPr>
          <p:txBody>
            <a:bodyPr/>
            <a:lstStyle/>
            <a:p>
              <a:endParaRPr lang="en-US" sz="2800" dirty="0">
                <a:latin typeface="+mn-lt"/>
              </a:endParaRPr>
            </a:p>
          </p:txBody>
        </p:sp>
      </p:grpSp>
      <p:grpSp>
        <p:nvGrpSpPr>
          <p:cNvPr id="17" name="Group 16">
            <a:extLst>
              <a:ext uri="{FF2B5EF4-FFF2-40B4-BE49-F238E27FC236}">
                <a16:creationId xmlns:a16="http://schemas.microsoft.com/office/drawing/2014/main" id="{714B11EF-8D89-2F97-41BD-9F9E2213117B}"/>
              </a:ext>
            </a:extLst>
          </p:cNvPr>
          <p:cNvGrpSpPr/>
          <p:nvPr/>
        </p:nvGrpSpPr>
        <p:grpSpPr>
          <a:xfrm>
            <a:off x="6200893" y="2528375"/>
            <a:ext cx="5357863" cy="2490593"/>
            <a:chOff x="6016025" y="2711380"/>
            <a:chExt cx="5357863" cy="2490593"/>
          </a:xfrm>
        </p:grpSpPr>
        <p:grpSp>
          <p:nvGrpSpPr>
            <p:cNvPr id="13" name="Group 2">
              <a:extLst>
                <a:ext uri="{FF2B5EF4-FFF2-40B4-BE49-F238E27FC236}">
                  <a16:creationId xmlns:a16="http://schemas.microsoft.com/office/drawing/2014/main" id="{111CF691-AD19-D56C-FC46-2E0D85CEE27C}"/>
                </a:ext>
              </a:extLst>
            </p:cNvPr>
            <p:cNvGrpSpPr/>
            <p:nvPr/>
          </p:nvGrpSpPr>
          <p:grpSpPr>
            <a:xfrm>
              <a:off x="6016025" y="2711380"/>
              <a:ext cx="4218636" cy="2490593"/>
              <a:chOff x="0" y="0"/>
              <a:chExt cx="3862702" cy="1879441"/>
            </a:xfrm>
          </p:grpSpPr>
          <p:sp>
            <p:nvSpPr>
              <p:cNvPr id="14" name="Freeform 3">
                <a:extLst>
                  <a:ext uri="{FF2B5EF4-FFF2-40B4-BE49-F238E27FC236}">
                    <a16:creationId xmlns:a16="http://schemas.microsoft.com/office/drawing/2014/main" id="{FE22AF4D-1A53-02EC-D0E3-7C217B980083}"/>
                  </a:ext>
                </a:extLst>
              </p:cNvPr>
              <p:cNvSpPr/>
              <p:nvPr/>
            </p:nvSpPr>
            <p:spPr>
              <a:xfrm>
                <a:off x="0" y="0"/>
                <a:ext cx="3862702" cy="1879441"/>
              </a:xfrm>
              <a:custGeom>
                <a:avLst/>
                <a:gdLst/>
                <a:ahLst/>
                <a:cxnLst/>
                <a:rect l="l" t="t" r="r" b="b"/>
                <a:pathLst>
                  <a:path w="3862702" h="1879441">
                    <a:moveTo>
                      <a:pt x="43814" y="0"/>
                    </a:moveTo>
                    <a:lnTo>
                      <a:pt x="3818889" y="0"/>
                    </a:lnTo>
                    <a:cubicBezTo>
                      <a:pt x="3830509" y="0"/>
                      <a:pt x="3841653" y="4616"/>
                      <a:pt x="3849870" y="12833"/>
                    </a:cubicBezTo>
                    <a:cubicBezTo>
                      <a:pt x="3858086" y="21049"/>
                      <a:pt x="3862702" y="32194"/>
                      <a:pt x="3862702" y="43814"/>
                    </a:cubicBezTo>
                    <a:lnTo>
                      <a:pt x="3862702" y="1835627"/>
                    </a:lnTo>
                    <a:cubicBezTo>
                      <a:pt x="3862702" y="1847247"/>
                      <a:pt x="3858086" y="1858392"/>
                      <a:pt x="3849870" y="1866608"/>
                    </a:cubicBezTo>
                    <a:cubicBezTo>
                      <a:pt x="3841653" y="1874825"/>
                      <a:pt x="3830509" y="1879441"/>
                      <a:pt x="3818889" y="1879441"/>
                    </a:cubicBezTo>
                    <a:lnTo>
                      <a:pt x="43814" y="1879441"/>
                    </a:lnTo>
                    <a:cubicBezTo>
                      <a:pt x="32194" y="1879441"/>
                      <a:pt x="21049" y="1874825"/>
                      <a:pt x="12833" y="1866608"/>
                    </a:cubicBezTo>
                    <a:cubicBezTo>
                      <a:pt x="4616" y="1858392"/>
                      <a:pt x="0" y="1847247"/>
                      <a:pt x="0" y="1835627"/>
                    </a:cubicBezTo>
                    <a:lnTo>
                      <a:pt x="0" y="43814"/>
                    </a:lnTo>
                    <a:cubicBezTo>
                      <a:pt x="0" y="32194"/>
                      <a:pt x="4616" y="21049"/>
                      <a:pt x="12833" y="12833"/>
                    </a:cubicBezTo>
                    <a:cubicBezTo>
                      <a:pt x="21049" y="4616"/>
                      <a:pt x="32194" y="0"/>
                      <a:pt x="43814" y="0"/>
                    </a:cubicBezTo>
                    <a:close/>
                  </a:path>
                </a:pathLst>
              </a:custGeom>
              <a:solidFill>
                <a:srgbClr val="FFEED8"/>
              </a:solidFill>
            </p:spPr>
            <p:txBody>
              <a:bodyPr/>
              <a:lstStyle/>
              <a:p>
                <a:endParaRPr lang="en-US" sz="2800">
                  <a:latin typeface="+mn-lt"/>
                </a:endParaRPr>
              </a:p>
            </p:txBody>
          </p:sp>
          <p:sp>
            <p:nvSpPr>
              <p:cNvPr id="15" name="TextBox 4">
                <a:extLst>
                  <a:ext uri="{FF2B5EF4-FFF2-40B4-BE49-F238E27FC236}">
                    <a16:creationId xmlns:a16="http://schemas.microsoft.com/office/drawing/2014/main" id="{5948297D-A7BE-2554-AA25-44F18B648479}"/>
                  </a:ext>
                </a:extLst>
              </p:cNvPr>
              <p:cNvSpPr txBox="1"/>
              <p:nvPr/>
            </p:nvSpPr>
            <p:spPr>
              <a:xfrm>
                <a:off x="0" y="-38100"/>
                <a:ext cx="3862702" cy="1917541"/>
              </a:xfrm>
              <a:prstGeom prst="rect">
                <a:avLst/>
              </a:prstGeom>
            </p:spPr>
            <p:txBody>
              <a:bodyPr lIns="50800" tIns="50800" rIns="50800" bIns="50800" rtlCol="0" anchor="ctr"/>
              <a:lstStyle/>
              <a:p>
                <a:pPr algn="ctr">
                  <a:lnSpc>
                    <a:spcPts val="2659"/>
                  </a:lnSpc>
                </a:pPr>
                <a:endParaRPr sz="2800">
                  <a:latin typeface="+mn-lt"/>
                </a:endParaRPr>
              </a:p>
            </p:txBody>
          </p:sp>
        </p:grpSp>
        <p:sp>
          <p:nvSpPr>
            <p:cNvPr id="6" name="TextBox 4">
              <a:extLst>
                <a:ext uri="{FF2B5EF4-FFF2-40B4-BE49-F238E27FC236}">
                  <a16:creationId xmlns:a16="http://schemas.microsoft.com/office/drawing/2014/main" id="{C2AD60BE-6E47-8B04-5C47-9510E3D17957}"/>
                </a:ext>
              </a:extLst>
            </p:cNvPr>
            <p:cNvSpPr txBox="1"/>
            <p:nvPr/>
          </p:nvSpPr>
          <p:spPr>
            <a:xfrm>
              <a:off x="6360420" y="3032929"/>
              <a:ext cx="3529846" cy="1847493"/>
            </a:xfrm>
            <a:prstGeom prst="rect">
              <a:avLst/>
            </a:prstGeom>
          </p:spPr>
          <p:txBody>
            <a:bodyPr wrap="square" lIns="0" tIns="0" rIns="0" bIns="0" rtlCol="0" anchor="t">
              <a:spAutoFit/>
            </a:bodyPr>
            <a:lstStyle/>
            <a:p>
              <a:pPr algn="ctr">
                <a:lnSpc>
                  <a:spcPct val="150000"/>
                </a:lnSpc>
              </a:pPr>
              <a:r>
                <a:rPr lang="vi-VN" altLang="zh-CN" sz="2800" dirty="0">
                  <a:solidFill>
                    <a:srgbClr val="000000"/>
                  </a:solidFill>
                  <a:latin typeface="+mn-lt"/>
                  <a:ea typeface="Calibri" panose="020F0502020204030204" pitchFamily="34" charset="0"/>
                  <a:cs typeface="Arial" panose="020B0604020202020204" pitchFamily="34" charset="0"/>
                </a:rPr>
                <a:t>Chuẩn bị </a:t>
              </a:r>
              <a:endParaRPr lang="en-US" altLang="zh-CN" sz="2800" dirty="0">
                <a:solidFill>
                  <a:srgbClr val="000000"/>
                </a:solidFill>
                <a:latin typeface="+mn-lt"/>
                <a:ea typeface="Calibri" panose="020F0502020204030204" pitchFamily="34" charset="0"/>
                <a:cs typeface="Arial" panose="020B0604020202020204" pitchFamily="34" charset="0"/>
              </a:endParaRPr>
            </a:p>
            <a:p>
              <a:pPr algn="ctr">
                <a:lnSpc>
                  <a:spcPct val="150000"/>
                </a:lnSpc>
              </a:pPr>
              <a:r>
                <a:rPr lang="en-US" altLang="zh-CN" sz="2800" i="1" dirty="0">
                  <a:solidFill>
                    <a:srgbClr val="000000"/>
                  </a:solidFill>
                  <a:latin typeface="+mn-lt"/>
                  <a:ea typeface="Calibri" panose="020F0502020204030204" pitchFamily="34" charset="0"/>
                  <a:cs typeface="Arial" panose="020B0604020202020204" pitchFamily="34" charset="0"/>
                </a:rPr>
                <a:t>Trao </a:t>
              </a:r>
              <a:r>
                <a:rPr lang="en-US" altLang="zh-CN" sz="2800" i="1" dirty="0" err="1">
                  <a:solidFill>
                    <a:srgbClr val="000000"/>
                  </a:solidFill>
                  <a:latin typeface="+mn-lt"/>
                  <a:ea typeface="Calibri" panose="020F0502020204030204" pitchFamily="34" charset="0"/>
                  <a:cs typeface="Arial" panose="020B0604020202020204" pitchFamily="34" charset="0"/>
                </a:rPr>
                <a:t>đổi</a:t>
              </a:r>
              <a:r>
                <a:rPr lang="en-US" altLang="zh-CN" sz="2800" i="1" dirty="0">
                  <a:solidFill>
                    <a:srgbClr val="000000"/>
                  </a:solidFill>
                  <a:latin typeface="+mn-lt"/>
                  <a:ea typeface="Calibri" panose="020F0502020204030204" pitchFamily="34" charset="0"/>
                  <a:cs typeface="Arial" panose="020B0604020202020204" pitchFamily="34" charset="0"/>
                </a:rPr>
                <a:t>: </a:t>
              </a:r>
            </a:p>
            <a:p>
              <a:pPr algn="ctr">
                <a:lnSpc>
                  <a:spcPct val="150000"/>
                </a:lnSpc>
              </a:pPr>
              <a:r>
                <a:rPr lang="en-US" altLang="zh-CN" sz="2800" i="1" dirty="0">
                  <a:solidFill>
                    <a:srgbClr val="000000"/>
                  </a:solidFill>
                  <a:latin typeface="+mn-lt"/>
                  <a:ea typeface="Calibri" panose="020F0502020204030204" pitchFamily="34" charset="0"/>
                  <a:cs typeface="Arial" panose="020B0604020202020204" pitchFamily="34" charset="0"/>
                </a:rPr>
                <a:t>Em </a:t>
              </a:r>
              <a:r>
                <a:rPr lang="en-US" altLang="zh-CN" sz="2800" i="1" dirty="0" err="1">
                  <a:solidFill>
                    <a:srgbClr val="000000"/>
                  </a:solidFill>
                  <a:latin typeface="+mn-lt"/>
                  <a:ea typeface="Calibri" panose="020F0502020204030204" pitchFamily="34" charset="0"/>
                  <a:cs typeface="Arial" panose="020B0604020202020204" pitchFamily="34" charset="0"/>
                </a:rPr>
                <a:t>đọc</a:t>
              </a:r>
              <a:r>
                <a:rPr lang="en-US" altLang="zh-CN" sz="2800" i="1" dirty="0">
                  <a:solidFill>
                    <a:srgbClr val="000000"/>
                  </a:solidFill>
                  <a:latin typeface="+mn-lt"/>
                  <a:ea typeface="Calibri" panose="020F0502020204030204" pitchFamily="34" charset="0"/>
                  <a:cs typeface="Arial" panose="020B0604020202020204" pitchFamily="34" charset="0"/>
                </a:rPr>
                <a:t> </a:t>
              </a:r>
              <a:r>
                <a:rPr lang="en-US" altLang="zh-CN" sz="2800" i="1" dirty="0" err="1">
                  <a:solidFill>
                    <a:srgbClr val="000000"/>
                  </a:solidFill>
                  <a:latin typeface="+mn-lt"/>
                  <a:ea typeface="Calibri" panose="020F0502020204030204" pitchFamily="34" charset="0"/>
                  <a:cs typeface="Arial" panose="020B0604020202020204" pitchFamily="34" charset="0"/>
                </a:rPr>
                <a:t>sách</a:t>
              </a:r>
              <a:r>
                <a:rPr lang="en-US" altLang="zh-CN" sz="2800" i="1" dirty="0">
                  <a:solidFill>
                    <a:srgbClr val="000000"/>
                  </a:solidFill>
                  <a:latin typeface="+mn-lt"/>
                  <a:ea typeface="Calibri" panose="020F0502020204030204" pitchFamily="34" charset="0"/>
                  <a:cs typeface="Arial" panose="020B0604020202020204" pitchFamily="34" charset="0"/>
                </a:rPr>
                <a:t> </a:t>
              </a:r>
              <a:r>
                <a:rPr lang="en-US" altLang="zh-CN" sz="2800" i="1" dirty="0" err="1">
                  <a:solidFill>
                    <a:srgbClr val="000000"/>
                  </a:solidFill>
                  <a:latin typeface="+mn-lt"/>
                  <a:ea typeface="Calibri" panose="020F0502020204030204" pitchFamily="34" charset="0"/>
                  <a:cs typeface="Arial" panose="020B0604020202020204" pitchFamily="34" charset="0"/>
                </a:rPr>
                <a:t>báo</a:t>
              </a:r>
              <a:r>
                <a:rPr lang="en-US" altLang="zh-CN" sz="2800" dirty="0">
                  <a:solidFill>
                    <a:srgbClr val="000000"/>
                  </a:solidFill>
                  <a:latin typeface="+mn-lt"/>
                  <a:ea typeface="Calibri" panose="020F0502020204030204" pitchFamily="34" charset="0"/>
                  <a:cs typeface="Arial" panose="020B0604020202020204" pitchFamily="34" charset="0"/>
                </a:rPr>
                <a:t>.</a:t>
              </a:r>
              <a:r>
                <a:rPr lang="zh-CN" altLang="zh-CN" sz="2800" dirty="0">
                  <a:latin typeface="+mn-lt"/>
                  <a:cs typeface="Arial" panose="020B0604020202020204" pitchFamily="34" charset="0"/>
                </a:rPr>
                <a:t> </a:t>
              </a:r>
              <a:endParaRPr lang="en-US" sz="2800" dirty="0">
                <a:solidFill>
                  <a:srgbClr val="296310"/>
                </a:solidFill>
                <a:latin typeface="+mn-lt"/>
                <a:ea typeface="Poppins"/>
                <a:cs typeface="Arial" panose="020B0604020202020204" pitchFamily="34" charset="0"/>
                <a:sym typeface="Poppins"/>
              </a:endParaRPr>
            </a:p>
          </p:txBody>
        </p:sp>
        <p:sp>
          <p:nvSpPr>
            <p:cNvPr id="16" name="Freeform 3">
              <a:extLst>
                <a:ext uri="{FF2B5EF4-FFF2-40B4-BE49-F238E27FC236}">
                  <a16:creationId xmlns:a16="http://schemas.microsoft.com/office/drawing/2014/main" id="{DBE3D618-A0FE-2AFA-EA93-B06376386DBB}"/>
                </a:ext>
              </a:extLst>
            </p:cNvPr>
            <p:cNvSpPr/>
            <p:nvPr/>
          </p:nvSpPr>
          <p:spPr>
            <a:xfrm>
              <a:off x="9439829" y="2765166"/>
              <a:ext cx="1934059" cy="2113726"/>
            </a:xfrm>
            <a:custGeom>
              <a:avLst/>
              <a:gdLst/>
              <a:ahLst/>
              <a:cxnLst/>
              <a:rect l="l" t="t" r="r" b="b"/>
              <a:pathLst>
                <a:path w="5657587" h="6183155">
                  <a:moveTo>
                    <a:pt x="0" y="0"/>
                  </a:moveTo>
                  <a:lnTo>
                    <a:pt x="5657586" y="0"/>
                  </a:lnTo>
                  <a:lnTo>
                    <a:pt x="5657586" y="6183155"/>
                  </a:lnTo>
                  <a:lnTo>
                    <a:pt x="0" y="6183155"/>
                  </a:lnTo>
                  <a:lnTo>
                    <a:pt x="0" y="0"/>
                  </a:lnTo>
                  <a:close/>
                </a:path>
              </a:pathLst>
            </a:custGeom>
            <a:blipFill>
              <a:blip r:embed="rId4"/>
              <a:stretch>
                <a:fillRect/>
              </a:stretch>
            </a:blipFill>
          </p:spPr>
          <p:txBody>
            <a:bodyPr/>
            <a:lstStyle/>
            <a:p>
              <a:endParaRPr lang="en-US"/>
            </a:p>
          </p:txBody>
        </p:sp>
      </p:grpSp>
    </p:spTree>
    <p:extLst>
      <p:ext uri="{BB962C8B-B14F-4D97-AF65-F5344CB8AC3E}">
        <p14:creationId xmlns:p14="http://schemas.microsoft.com/office/powerpoint/2010/main" val="286726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68"/>
        <p:cNvGrpSpPr/>
        <p:nvPr/>
      </p:nvGrpSpPr>
      <p:grpSpPr>
        <a:xfrm>
          <a:off x="0" y="0"/>
          <a:ext cx="0" cy="0"/>
          <a:chOff x="0" y="0"/>
          <a:chExt cx="0" cy="0"/>
        </a:xfrm>
      </p:grpSpPr>
      <p:pic>
        <p:nvPicPr>
          <p:cNvPr id="9" name="Picture 8" descr="A screenshot of a qr code&#10;&#10;Description automatically generated">
            <a:hlinkClick r:id="rId4"/>
            <a:extLst>
              <a:ext uri="{FF2B5EF4-FFF2-40B4-BE49-F238E27FC236}">
                <a16:creationId xmlns:a16="http://schemas.microsoft.com/office/drawing/2014/main" id="{0C2D6A12-42FC-6EEB-211F-6EFE707163C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y2mate.com - MINUSCULE Clip  Racing Bugs 2012_720pHF.mp4" descr="y2mate.com - MINUSCULE Clip  Racing Bugs 2012_720pHF.mp4">
            <a:hlinkClick r:id="" action="ppaction://media"/>
            <a:extLst>
              <a:ext uri="{FF2B5EF4-FFF2-40B4-BE49-F238E27FC236}">
                <a16:creationId xmlns:a16="http://schemas.microsoft.com/office/drawing/2014/main" id="{640F7E78-F61C-1477-EA5B-F0116FB41B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7548" y="2307974"/>
            <a:ext cx="7656903" cy="4307008"/>
          </a:xfrm>
          <a:prstGeom prst="rect">
            <a:avLst/>
          </a:prstGeom>
        </p:spPr>
      </p:pic>
      <p:sp>
        <p:nvSpPr>
          <p:cNvPr id="2" name="TextBox 2">
            <a:extLst>
              <a:ext uri="{FF2B5EF4-FFF2-40B4-BE49-F238E27FC236}">
                <a16:creationId xmlns:a16="http://schemas.microsoft.com/office/drawing/2014/main" id="{634A3118-2CA0-BAB8-FA0E-07F112CFA9AC}"/>
              </a:ext>
            </a:extLst>
          </p:cNvPr>
          <p:cNvSpPr txBox="1"/>
          <p:nvPr/>
        </p:nvSpPr>
        <p:spPr>
          <a:xfrm>
            <a:off x="2713263" y="1430711"/>
            <a:ext cx="6765471" cy="673967"/>
          </a:xfrm>
          <a:prstGeom prst="rect">
            <a:avLst/>
          </a:prstGeom>
        </p:spPr>
        <p:txBody>
          <a:bodyPr wrap="square" lIns="0" tIns="0" rIns="0" bIns="0" rtlCol="0" anchor="t">
            <a:spAutoFit/>
          </a:bodyPr>
          <a:lstStyle/>
          <a:p>
            <a:pPr algn="ctr">
              <a:lnSpc>
                <a:spcPts val="6241"/>
              </a:lnSpc>
            </a:pPr>
            <a:r>
              <a:rPr lang="en-US" sz="2800" b="1" dirty="0" err="1">
                <a:solidFill>
                  <a:schemeClr val="tx1"/>
                </a:solidFill>
                <a:latin typeface="+mn-lt"/>
                <a:ea typeface="Comica"/>
                <a:cs typeface="Arial" panose="020B0604020202020204" pitchFamily="34" charset="0"/>
                <a:sym typeface="Comica"/>
              </a:rPr>
              <a:t>Cả</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lớp</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cùng</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xem</a:t>
            </a:r>
            <a:r>
              <a:rPr lang="en-US" sz="2800" b="1" dirty="0">
                <a:solidFill>
                  <a:schemeClr val="tx1"/>
                </a:solidFill>
                <a:latin typeface="+mn-lt"/>
                <a:ea typeface="Comica"/>
                <a:cs typeface="Arial" panose="020B0604020202020204" pitchFamily="34" charset="0"/>
                <a:sym typeface="Comica"/>
              </a:rPr>
              <a:t> video </a:t>
            </a:r>
            <a:r>
              <a:rPr lang="en-US" sz="2800" b="1" dirty="0" err="1">
                <a:solidFill>
                  <a:schemeClr val="tx1"/>
                </a:solidFill>
                <a:latin typeface="+mn-lt"/>
                <a:ea typeface="Comica"/>
                <a:cs typeface="Arial" panose="020B0604020202020204" pitchFamily="34" charset="0"/>
                <a:sym typeface="Comica"/>
              </a:rPr>
              <a:t>dưới</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đây</a:t>
            </a:r>
            <a:r>
              <a:rPr lang="en-US" sz="2800" b="1" dirty="0">
                <a:solidFill>
                  <a:schemeClr val="tx1"/>
                </a:solidFill>
                <a:latin typeface="+mn-lt"/>
                <a:ea typeface="Comica"/>
                <a:cs typeface="Arial" panose="020B0604020202020204" pitchFamily="34" charset="0"/>
                <a:sym typeface="Comica"/>
              </a:rPr>
              <a:t>:</a:t>
            </a:r>
          </a:p>
        </p:txBody>
      </p:sp>
    </p:spTree>
    <p:extLst>
      <p:ext uri="{BB962C8B-B14F-4D97-AF65-F5344CB8AC3E}">
        <p14:creationId xmlns:p14="http://schemas.microsoft.com/office/powerpoint/2010/main" val="23281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fullScrn="1">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DA2D856-8686-8592-7DA5-792AD81759EA}"/>
              </a:ext>
            </a:extLst>
          </p:cNvPr>
          <p:cNvPicPr>
            <a:picLocks noChangeAspect="1"/>
          </p:cNvPicPr>
          <p:nvPr/>
        </p:nvPicPr>
        <p:blipFill>
          <a:blip r:embed="rId4"/>
          <a:stretch>
            <a:fillRect/>
          </a:stretch>
        </p:blipFill>
        <p:spPr>
          <a:xfrm>
            <a:off x="4619855" y="2999936"/>
            <a:ext cx="2952289" cy="1633356"/>
          </a:xfrm>
          <a:prstGeom prst="rect">
            <a:avLst/>
          </a:prstGeom>
        </p:spPr>
      </p:pic>
    </p:spTree>
    <p:extLst>
      <p:ext uri="{BB962C8B-B14F-4D97-AF65-F5344CB8AC3E}">
        <p14:creationId xmlns:p14="http://schemas.microsoft.com/office/powerpoint/2010/main" val="35668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792B04D-B263-3DDD-59DF-17DAE29E61B8}"/>
              </a:ext>
            </a:extLst>
          </p:cNvPr>
          <p:cNvSpPr/>
          <p:nvPr/>
        </p:nvSpPr>
        <p:spPr>
          <a:xfrm rot="-254684">
            <a:off x="2053540" y="1850403"/>
            <a:ext cx="7957383" cy="6077451"/>
          </a:xfrm>
          <a:custGeom>
            <a:avLst/>
            <a:gdLst/>
            <a:ahLst/>
            <a:cxnLst/>
            <a:rect l="l" t="t" r="r" b="b"/>
            <a:pathLst>
              <a:path w="12632004" h="9647693">
                <a:moveTo>
                  <a:pt x="0" y="0"/>
                </a:moveTo>
                <a:lnTo>
                  <a:pt x="12632004" y="0"/>
                </a:lnTo>
                <a:lnTo>
                  <a:pt x="12632004" y="9647693"/>
                </a:lnTo>
                <a:lnTo>
                  <a:pt x="0" y="9647693"/>
                </a:lnTo>
                <a:lnTo>
                  <a:pt x="0" y="0"/>
                </a:lnTo>
                <a:close/>
              </a:path>
            </a:pathLst>
          </a:custGeom>
          <a:blipFill>
            <a:blip r:embed="rId3"/>
            <a:stretch>
              <a:fillRect/>
            </a:stretch>
          </a:blipFill>
        </p:spPr>
        <p:txBody>
          <a:bodyPr/>
          <a:lstStyle/>
          <a:p>
            <a:endParaRPr lang="en-US">
              <a:latin typeface="+mn-lt"/>
            </a:endParaRPr>
          </a:p>
        </p:txBody>
      </p:sp>
      <p:sp>
        <p:nvSpPr>
          <p:cNvPr id="3" name="TextBox 3">
            <a:extLst>
              <a:ext uri="{FF2B5EF4-FFF2-40B4-BE49-F238E27FC236}">
                <a16:creationId xmlns:a16="http://schemas.microsoft.com/office/drawing/2014/main" id="{E66E7BD4-A42C-CB9D-6CCD-63A8AFA50146}"/>
              </a:ext>
            </a:extLst>
          </p:cNvPr>
          <p:cNvSpPr txBox="1"/>
          <p:nvPr/>
        </p:nvSpPr>
        <p:spPr>
          <a:xfrm rot="-254684">
            <a:off x="2522015" y="3774932"/>
            <a:ext cx="7020433" cy="1325748"/>
          </a:xfrm>
          <a:prstGeom prst="rect">
            <a:avLst/>
          </a:prstGeom>
        </p:spPr>
        <p:txBody>
          <a:bodyPr lIns="0" tIns="0" rIns="0" bIns="0" rtlCol="0" anchor="t">
            <a:spAutoFit/>
          </a:bodyPr>
          <a:lstStyle/>
          <a:p>
            <a:pPr algn="ctr">
              <a:lnSpc>
                <a:spcPct val="150000"/>
              </a:lnSpc>
            </a:pPr>
            <a:r>
              <a:rPr lang="en-US" sz="6600" b="1" dirty="0" err="1">
                <a:solidFill>
                  <a:srgbClr val="296310"/>
                </a:solidFill>
                <a:latin typeface="+mn-lt"/>
                <a:ea typeface="Comica"/>
                <a:cs typeface="Arial" panose="020B0604020202020204" pitchFamily="34" charset="0"/>
                <a:sym typeface="Comica"/>
              </a:rPr>
              <a:t>Nhận</a:t>
            </a:r>
            <a:r>
              <a:rPr lang="en-US" sz="6600" b="1" dirty="0">
                <a:solidFill>
                  <a:srgbClr val="296310"/>
                </a:solidFill>
                <a:latin typeface="+mn-lt"/>
                <a:ea typeface="Comica"/>
                <a:cs typeface="Arial" panose="020B0604020202020204" pitchFamily="34" charset="0"/>
                <a:sym typeface="Comica"/>
              </a:rPr>
              <a:t> </a:t>
            </a:r>
            <a:r>
              <a:rPr lang="en-US" sz="6600" b="1" dirty="0" err="1">
                <a:solidFill>
                  <a:srgbClr val="296310"/>
                </a:solidFill>
                <a:latin typeface="+mn-lt"/>
                <a:ea typeface="Comica"/>
                <a:cs typeface="Arial" panose="020B0604020202020204" pitchFamily="34" charset="0"/>
                <a:sym typeface="Comica"/>
              </a:rPr>
              <a:t>xét</a:t>
            </a:r>
            <a:endParaRPr lang="en-US" sz="6600" b="1" dirty="0">
              <a:solidFill>
                <a:srgbClr val="296310"/>
              </a:solidFill>
              <a:latin typeface="+mn-lt"/>
              <a:ea typeface="Comica"/>
              <a:cs typeface="Arial" panose="020B0604020202020204" pitchFamily="34" charset="0"/>
              <a:sym typeface="Comica"/>
            </a:endParaRPr>
          </a:p>
        </p:txBody>
      </p:sp>
      <p:sp>
        <p:nvSpPr>
          <p:cNvPr id="4" name="TextBox 4">
            <a:extLst>
              <a:ext uri="{FF2B5EF4-FFF2-40B4-BE49-F238E27FC236}">
                <a16:creationId xmlns:a16="http://schemas.microsoft.com/office/drawing/2014/main" id="{569DBED3-CE17-9F8C-1093-8A14E32A8865}"/>
              </a:ext>
            </a:extLst>
          </p:cNvPr>
          <p:cNvSpPr txBox="1"/>
          <p:nvPr/>
        </p:nvSpPr>
        <p:spPr>
          <a:xfrm rot="-252218">
            <a:off x="4558248" y="2428661"/>
            <a:ext cx="2533650" cy="381964"/>
          </a:xfrm>
          <a:prstGeom prst="rect">
            <a:avLst/>
          </a:prstGeom>
        </p:spPr>
        <p:txBody>
          <a:bodyPr lIns="0" tIns="0" rIns="0" bIns="0" rtlCol="0" anchor="t">
            <a:spAutoFit/>
          </a:bodyPr>
          <a:lstStyle/>
          <a:p>
            <a:pPr algn="ctr">
              <a:lnSpc>
                <a:spcPts val="2702"/>
              </a:lnSpc>
            </a:pPr>
            <a:r>
              <a:rPr lang="en-US" sz="4409" b="1" dirty="0">
                <a:solidFill>
                  <a:srgbClr val="296310"/>
                </a:solidFill>
                <a:latin typeface="+mn-lt"/>
                <a:ea typeface="Poppins"/>
                <a:cs typeface="Poppins"/>
                <a:sym typeface="Poppins"/>
              </a:rPr>
              <a:t>I</a:t>
            </a:r>
          </a:p>
        </p:txBody>
      </p:sp>
      <p:sp>
        <p:nvSpPr>
          <p:cNvPr id="5" name="Freeform 5">
            <a:extLst>
              <a:ext uri="{FF2B5EF4-FFF2-40B4-BE49-F238E27FC236}">
                <a16:creationId xmlns:a16="http://schemas.microsoft.com/office/drawing/2014/main" id="{DF35254C-4FCA-F727-78C7-6994CB5088F4}"/>
              </a:ext>
            </a:extLst>
          </p:cNvPr>
          <p:cNvSpPr/>
          <p:nvPr/>
        </p:nvSpPr>
        <p:spPr>
          <a:xfrm>
            <a:off x="8856085" y="1776950"/>
            <a:ext cx="2087080" cy="1841848"/>
          </a:xfrm>
          <a:custGeom>
            <a:avLst/>
            <a:gdLst/>
            <a:ahLst/>
            <a:cxnLst/>
            <a:rect l="l" t="t" r="r" b="b"/>
            <a:pathLst>
              <a:path w="4117240" h="3633464">
                <a:moveTo>
                  <a:pt x="0" y="0"/>
                </a:moveTo>
                <a:lnTo>
                  <a:pt x="4117240" y="0"/>
                </a:lnTo>
                <a:lnTo>
                  <a:pt x="4117240" y="3633464"/>
                </a:lnTo>
                <a:lnTo>
                  <a:pt x="0" y="3633464"/>
                </a:lnTo>
                <a:lnTo>
                  <a:pt x="0" y="0"/>
                </a:lnTo>
                <a:close/>
              </a:path>
            </a:pathLst>
          </a:custGeom>
          <a:blipFill>
            <a:blip r:embed="rId4"/>
            <a:stretch>
              <a:fillRect/>
            </a:stretch>
          </a:blipFill>
        </p:spPr>
        <p:txBody>
          <a:bodyPr/>
          <a:lstStyle/>
          <a:p>
            <a:endParaRPr lang="en-US">
              <a:latin typeface="+mn-lt"/>
            </a:endParaRPr>
          </a:p>
        </p:txBody>
      </p:sp>
      <p:sp>
        <p:nvSpPr>
          <p:cNvPr id="6" name="Freeform 6">
            <a:extLst>
              <a:ext uri="{FF2B5EF4-FFF2-40B4-BE49-F238E27FC236}">
                <a16:creationId xmlns:a16="http://schemas.microsoft.com/office/drawing/2014/main" id="{298328AB-18E4-83AF-D62C-3248C75265E5}"/>
              </a:ext>
            </a:extLst>
          </p:cNvPr>
          <p:cNvSpPr/>
          <p:nvPr/>
        </p:nvSpPr>
        <p:spPr>
          <a:xfrm flipH="1" flipV="1">
            <a:off x="1171620" y="4908958"/>
            <a:ext cx="1590905" cy="1949042"/>
          </a:xfrm>
          <a:custGeom>
            <a:avLst/>
            <a:gdLst/>
            <a:ahLst/>
            <a:cxnLst/>
            <a:rect l="l" t="t" r="r" b="b"/>
            <a:pathLst>
              <a:path w="3850659" h="4717500">
                <a:moveTo>
                  <a:pt x="3850659" y="4717500"/>
                </a:moveTo>
                <a:lnTo>
                  <a:pt x="0" y="4717500"/>
                </a:lnTo>
                <a:lnTo>
                  <a:pt x="0" y="0"/>
                </a:lnTo>
                <a:lnTo>
                  <a:pt x="3850659" y="0"/>
                </a:lnTo>
                <a:lnTo>
                  <a:pt x="3850659" y="4717500"/>
                </a:lnTo>
                <a:close/>
              </a:path>
            </a:pathLst>
          </a:custGeom>
          <a:blipFill>
            <a:blip r:embed="rId5"/>
            <a:stretch>
              <a:fillRect/>
            </a:stretch>
          </a:blipFill>
        </p:spPr>
        <p:txBody>
          <a:bodyPr/>
          <a:lstStyle/>
          <a:p>
            <a:endParaRPr lang="en-US">
              <a:latin typeface="+mn-lt"/>
            </a:endParaRPr>
          </a:p>
        </p:txBody>
      </p:sp>
    </p:spTree>
    <p:extLst>
      <p:ext uri="{BB962C8B-B14F-4D97-AF65-F5344CB8AC3E}">
        <p14:creationId xmlns:p14="http://schemas.microsoft.com/office/powerpoint/2010/main" val="181394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C4A6F86-3A6E-5AA1-5600-AF31C90B7C7E}"/>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8D49C703-142E-78C6-3AF3-8FB29448D0BA}"/>
              </a:ext>
            </a:extLst>
          </p:cNvPr>
          <p:cNvSpPr txBox="1"/>
          <p:nvPr/>
        </p:nvSpPr>
        <p:spPr>
          <a:xfrm>
            <a:off x="7176894" y="2271959"/>
            <a:ext cx="2808076" cy="673967"/>
          </a:xfrm>
          <a:prstGeom prst="rect">
            <a:avLst/>
          </a:prstGeom>
        </p:spPr>
        <p:txBody>
          <a:bodyPr wrap="square" lIns="0" tIns="0" rIns="0" bIns="0" rtlCol="0" anchor="t">
            <a:spAutoFit/>
          </a:bodyPr>
          <a:lstStyle/>
          <a:p>
            <a:pPr algn="ctr">
              <a:lnSpc>
                <a:spcPts val="6241"/>
              </a:lnSpc>
            </a:pPr>
            <a:r>
              <a:rPr lang="en-US" sz="2800" b="1" dirty="0" err="1">
                <a:solidFill>
                  <a:schemeClr val="tx1"/>
                </a:solidFill>
                <a:latin typeface="+mn-lt"/>
                <a:ea typeface="Comica"/>
                <a:cs typeface="Arial" panose="020B0604020202020204" pitchFamily="34" charset="0"/>
                <a:sym typeface="Comica"/>
              </a:rPr>
              <a:t>Đề</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bài</a:t>
            </a:r>
            <a:endParaRPr lang="en-US" sz="2800" b="1" dirty="0">
              <a:solidFill>
                <a:schemeClr val="tx1"/>
              </a:solidFill>
              <a:latin typeface="+mn-lt"/>
              <a:ea typeface="Comica"/>
              <a:cs typeface="Arial" panose="020B0604020202020204" pitchFamily="34" charset="0"/>
              <a:sym typeface="Comica"/>
            </a:endParaRPr>
          </a:p>
        </p:txBody>
      </p:sp>
      <p:sp>
        <p:nvSpPr>
          <p:cNvPr id="9" name="TextBox 3">
            <a:extLst>
              <a:ext uri="{FF2B5EF4-FFF2-40B4-BE49-F238E27FC236}">
                <a16:creationId xmlns:a16="http://schemas.microsoft.com/office/drawing/2014/main" id="{FC01578C-785E-0E40-EFB2-C2850B691A8C}"/>
              </a:ext>
            </a:extLst>
          </p:cNvPr>
          <p:cNvSpPr txBox="1"/>
          <p:nvPr/>
        </p:nvSpPr>
        <p:spPr>
          <a:xfrm>
            <a:off x="5768441" y="3132508"/>
            <a:ext cx="5624983" cy="2147319"/>
          </a:xfrm>
          <a:prstGeom prst="rect">
            <a:avLst/>
          </a:prstGeom>
        </p:spPr>
        <p:txBody>
          <a:bodyPr wrap="square" lIns="0" tIns="0" rIns="0" bIns="0" rtlCol="0" anchor="t">
            <a:spAutoFit/>
          </a:bodyPr>
          <a:lstStyle/>
          <a:p>
            <a:pPr algn="just">
              <a:lnSpc>
                <a:spcPct val="150000"/>
              </a:lnSpc>
            </a:pPr>
            <a:r>
              <a:rPr lang="en-US" sz="2400" dirty="0">
                <a:solidFill>
                  <a:schemeClr val="tx1"/>
                </a:solidFill>
                <a:latin typeface="+mn-lt"/>
                <a:ea typeface="Calibri" panose="020F0502020204030204" pitchFamily="34" charset="0"/>
                <a:cs typeface="Arial" panose="020B0604020202020204" pitchFamily="34" charset="0"/>
              </a:rPr>
              <a:t>Hai </a:t>
            </a:r>
            <a:r>
              <a:rPr lang="en-US" sz="2400" dirty="0" err="1">
                <a:solidFill>
                  <a:schemeClr val="tx1"/>
                </a:solidFill>
                <a:latin typeface="+mn-lt"/>
                <a:ea typeface="Calibri" panose="020F0502020204030204" pitchFamily="34" charset="0"/>
                <a:cs typeface="Arial" panose="020B0604020202020204" pitchFamily="34" charset="0"/>
              </a:rPr>
              <a:t>đoạn</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văn</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dưới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đây</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có</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gì</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giống</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và</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khác</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với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hai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đoạn</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văn</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có</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nội</a:t>
            </a:r>
            <a:r>
              <a:rPr lang="en-US" sz="2400" dirty="0">
                <a:solidFill>
                  <a:schemeClr val="tx1"/>
                </a:solidFill>
                <a:latin typeface="+mn-lt"/>
                <a:ea typeface="Calibri" panose="020F0502020204030204" pitchFamily="34" charset="0"/>
                <a:cs typeface="Arial" panose="020B0604020202020204" pitchFamily="34" charset="0"/>
              </a:rPr>
              <a:t> dung </a:t>
            </a:r>
            <a:r>
              <a:rPr lang="en-US" sz="2400" dirty="0" err="1">
                <a:solidFill>
                  <a:schemeClr val="tx1"/>
                </a:solidFill>
                <a:latin typeface="+mn-lt"/>
                <a:ea typeface="Calibri" panose="020F0502020204030204" pitchFamily="34" charset="0"/>
                <a:cs typeface="Arial" panose="020B0604020202020204" pitchFamily="34" charset="0"/>
              </a:rPr>
              <a:t>tương</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tự</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trong</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bài</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đọc</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Cậu</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bé</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và</a:t>
            </a:r>
            <a:r>
              <a:rPr lang="en-US" sz="2400" dirty="0">
                <a:solidFill>
                  <a:schemeClr val="tx1"/>
                </a:solidFill>
                <a:latin typeface="+mn-lt"/>
                <a:ea typeface="Calibri" panose="020F0502020204030204" pitchFamily="34" charset="0"/>
                <a:cs typeface="Arial" panose="020B0604020202020204" pitchFamily="34" charset="0"/>
              </a:rPr>
              <a:t> con </a:t>
            </a:r>
            <a:r>
              <a:rPr lang="en-US" sz="2400" dirty="0" err="1">
                <a:solidFill>
                  <a:schemeClr val="tx1"/>
                </a:solidFill>
                <a:latin typeface="+mn-lt"/>
                <a:ea typeface="Calibri" panose="020F0502020204030204" pitchFamily="34" charset="0"/>
                <a:cs typeface="Arial" panose="020B0604020202020204" pitchFamily="34" charset="0"/>
              </a:rPr>
              <a:t>heo</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đất</a:t>
            </a:r>
            <a:r>
              <a:rPr lang="en-US" sz="2400" dirty="0">
                <a:solidFill>
                  <a:schemeClr val="tx1"/>
                </a:solidFill>
                <a:latin typeface="+mn-lt"/>
                <a:ea typeface="Calibri" panose="020F0502020204030204" pitchFamily="34" charset="0"/>
                <a:cs typeface="Arial" panose="020B0604020202020204" pitchFamily="34" charset="0"/>
              </a:rPr>
              <a:t>” (</a:t>
            </a:r>
            <a:r>
              <a:rPr lang="en-US" sz="2400" dirty="0" err="1">
                <a:solidFill>
                  <a:schemeClr val="tx1"/>
                </a:solidFill>
                <a:latin typeface="+mn-lt"/>
                <a:ea typeface="Calibri" panose="020F0502020204030204" pitchFamily="34" charset="0"/>
                <a:cs typeface="Arial" panose="020B0604020202020204" pitchFamily="34" charset="0"/>
              </a:rPr>
              <a:t>trang</a:t>
            </a:r>
            <a:r>
              <a:rPr lang="en-US" sz="2400" dirty="0">
                <a:solidFill>
                  <a:schemeClr val="tx1"/>
                </a:solidFill>
                <a:latin typeface="+mn-lt"/>
                <a:ea typeface="Calibri" panose="020F0502020204030204" pitchFamily="34" charset="0"/>
                <a:cs typeface="Arial" panose="020B0604020202020204" pitchFamily="34" charset="0"/>
              </a:rPr>
              <a:t> 36 – 37)?</a:t>
            </a:r>
            <a:r>
              <a:rPr lang="en-VN" sz="2400" dirty="0">
                <a:solidFill>
                  <a:schemeClr val="tx1"/>
                </a:solidFill>
                <a:latin typeface="+mn-lt"/>
                <a:cs typeface="Arial" panose="020B0604020202020204" pitchFamily="34" charset="0"/>
              </a:rPr>
              <a:t> </a:t>
            </a:r>
            <a:endParaRPr lang="en-US" sz="2400" dirty="0">
              <a:solidFill>
                <a:schemeClr val="tx1"/>
              </a:solidFill>
              <a:latin typeface="+mn-lt"/>
              <a:ea typeface="Poppins"/>
              <a:cs typeface="Arial" panose="020B0604020202020204" pitchFamily="34" charset="0"/>
              <a:sym typeface="Poppins"/>
            </a:endParaRPr>
          </a:p>
        </p:txBody>
      </p:sp>
      <p:pic>
        <p:nvPicPr>
          <p:cNvPr id="10" name="Picture 39">
            <a:extLst>
              <a:ext uri="{FF2B5EF4-FFF2-40B4-BE49-F238E27FC236}">
                <a16:creationId xmlns:a16="http://schemas.microsoft.com/office/drawing/2014/main" id="{D2FEB6F2-96FA-F4CD-C88D-ADC38815A1F8}"/>
              </a:ext>
            </a:extLst>
          </p:cNvPr>
          <p:cNvPicPr>
            <a:picLocks noChangeAspect="1"/>
          </p:cNvPicPr>
          <p:nvPr/>
        </p:nvPicPr>
        <p:blipFill>
          <a:blip r:embed="rId3"/>
          <a:srcRect/>
          <a:stretch>
            <a:fillRect/>
          </a:stretch>
        </p:blipFill>
        <p:spPr>
          <a:xfrm>
            <a:off x="543099" y="2271959"/>
            <a:ext cx="4769680" cy="3312938"/>
          </a:xfrm>
          <a:prstGeom prst="rect">
            <a:avLst/>
          </a:prstGeom>
        </p:spPr>
      </p:pic>
    </p:spTree>
    <p:extLst>
      <p:ext uri="{BB962C8B-B14F-4D97-AF65-F5344CB8AC3E}">
        <p14:creationId xmlns:p14="http://schemas.microsoft.com/office/powerpoint/2010/main" val="26063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62F2CF-5392-BD68-F546-0D13BB51CB9B}"/>
            </a:ext>
          </a:extLst>
        </p:cNvPr>
        <p:cNvGrpSpPr/>
        <p:nvPr/>
      </p:nvGrpSpPr>
      <p:grpSpPr>
        <a:xfrm>
          <a:off x="0" y="0"/>
          <a:ext cx="0" cy="0"/>
          <a:chOff x="0" y="0"/>
          <a:chExt cx="0" cy="0"/>
        </a:xfrm>
      </p:grpSpPr>
      <p:sp>
        <p:nvSpPr>
          <p:cNvPr id="8" name="TextBox 3">
            <a:extLst>
              <a:ext uri="{FF2B5EF4-FFF2-40B4-BE49-F238E27FC236}">
                <a16:creationId xmlns:a16="http://schemas.microsoft.com/office/drawing/2014/main" id="{717869E4-3F20-BEEF-FFB1-C549A04CCAC0}"/>
              </a:ext>
            </a:extLst>
          </p:cNvPr>
          <p:cNvSpPr txBox="1"/>
          <p:nvPr/>
        </p:nvSpPr>
        <p:spPr>
          <a:xfrm>
            <a:off x="745485" y="1759189"/>
            <a:ext cx="10701029" cy="4903907"/>
          </a:xfrm>
          <a:prstGeom prst="rect">
            <a:avLst/>
          </a:prstGeom>
        </p:spPr>
        <p:txBody>
          <a:bodyPr wrap="square" lIns="0" tIns="0" rIns="0" bIns="0" rtlCol="0" anchor="t">
            <a:spAutoFit/>
          </a:bodyPr>
          <a:lstStyle/>
          <a:p>
            <a:pPr algn="just">
              <a:lnSpc>
                <a:spcPct val="150000"/>
              </a:lnSpc>
            </a:pPr>
            <a:r>
              <a:rPr lang="vi-VN" sz="2200" dirty="0">
                <a:solidFill>
                  <a:schemeClr val="tx1"/>
                </a:solidFill>
                <a:latin typeface="+mn-lt"/>
                <a:ea typeface="Poppins"/>
                <a:cs typeface="Arial" panose="020B0604020202020204" pitchFamily="34" charset="0"/>
                <a:sym typeface="Poppins"/>
              </a:rPr>
              <a:t>	Trong một lần theo ba lên thị xã, em mua được con heo đất. Con heo vừa ngộ nghĩnh vừa giữ được tiền nên bạn nào trong xóm cũng thích. Ít lâu sau, mỗi bạn đều mua một con và đua nhau để dành tiền tiết kiệm. Mỗi lần cho heo "ăn", em không quên lời má dặn, ghi chép số tiền vào một cuốn số.</a:t>
            </a:r>
          </a:p>
          <a:p>
            <a:pPr algn="just">
              <a:lnSpc>
                <a:spcPct val="150000"/>
              </a:lnSpc>
            </a:pPr>
            <a:r>
              <a:rPr lang="vi-VN" sz="2200" dirty="0">
                <a:solidFill>
                  <a:schemeClr val="tx1"/>
                </a:solidFill>
                <a:latin typeface="+mn-lt"/>
                <a:ea typeface="Poppins"/>
                <a:cs typeface="Arial" panose="020B0604020202020204" pitchFamily="34" charset="0"/>
                <a:sym typeface="Poppins"/>
              </a:rPr>
              <a:t>	Thời gian trôi qua, năm học mới sắp đến, bụng chú heo đất coi chúng đã đầy lắm rồi. Em định mổ heo, lấy tiền mua quần áo mới. Nhưng mấy ngày qua, xem ti vi, em thương các bạn vùng lũ lụt bị lũ cuốn trôi hết quần áo, sách vở, đồ dùng học tập,... Em liền xin ba mà đem số tiền trong bụng heo đóng góp cùng cô bác trong xóm hỗ trợ người dân vùng bị thiên tai.</a:t>
            </a:r>
          </a:p>
          <a:p>
            <a:pPr algn="just">
              <a:lnSpc>
                <a:spcPts val="2610"/>
              </a:lnSpc>
            </a:pPr>
            <a:endParaRPr lang="vi-VN" sz="2200" dirty="0">
              <a:solidFill>
                <a:schemeClr val="tx1"/>
              </a:solidFill>
              <a:latin typeface="+mn-lt"/>
              <a:ea typeface="Poppins"/>
              <a:cs typeface="Poppins"/>
              <a:sym typeface="Poppins"/>
            </a:endParaRPr>
          </a:p>
        </p:txBody>
      </p:sp>
    </p:spTree>
    <p:extLst>
      <p:ext uri="{BB962C8B-B14F-4D97-AF65-F5344CB8AC3E}">
        <p14:creationId xmlns:p14="http://schemas.microsoft.com/office/powerpoint/2010/main" val="153974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A7A0A8-6409-8525-9AC7-306E9CDB1E6C}"/>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81A30D99-9E0E-CA24-C5EE-27DC72A9BDEE}"/>
              </a:ext>
            </a:extLst>
          </p:cNvPr>
          <p:cNvGrpSpPr/>
          <p:nvPr/>
        </p:nvGrpSpPr>
        <p:grpSpPr>
          <a:xfrm>
            <a:off x="1333298" y="3263509"/>
            <a:ext cx="9999933" cy="1545611"/>
            <a:chOff x="1050288" y="1963209"/>
            <a:chExt cx="9999933" cy="1545611"/>
          </a:xfrm>
        </p:grpSpPr>
        <p:grpSp>
          <p:nvGrpSpPr>
            <p:cNvPr id="16" name="Group 2">
              <a:extLst>
                <a:ext uri="{FF2B5EF4-FFF2-40B4-BE49-F238E27FC236}">
                  <a16:creationId xmlns:a16="http://schemas.microsoft.com/office/drawing/2014/main" id="{704EC752-B612-FBDF-2899-2779C1E8EA03}"/>
                </a:ext>
              </a:extLst>
            </p:cNvPr>
            <p:cNvGrpSpPr/>
            <p:nvPr/>
          </p:nvGrpSpPr>
          <p:grpSpPr>
            <a:xfrm>
              <a:off x="1375247" y="1963209"/>
              <a:ext cx="8893753" cy="1545611"/>
              <a:chOff x="-44886" y="-38100"/>
              <a:chExt cx="3907588" cy="1917541"/>
            </a:xfrm>
          </p:grpSpPr>
          <p:sp>
            <p:nvSpPr>
              <p:cNvPr id="17" name="Freeform 3">
                <a:extLst>
                  <a:ext uri="{FF2B5EF4-FFF2-40B4-BE49-F238E27FC236}">
                    <a16:creationId xmlns:a16="http://schemas.microsoft.com/office/drawing/2014/main" id="{0B82D113-FB8A-E909-EDE3-1D7F4284BA18}"/>
                  </a:ext>
                </a:extLst>
              </p:cNvPr>
              <p:cNvSpPr/>
              <p:nvPr/>
            </p:nvSpPr>
            <p:spPr>
              <a:xfrm>
                <a:off x="-44886" y="101808"/>
                <a:ext cx="3907588" cy="1635374"/>
              </a:xfrm>
              <a:custGeom>
                <a:avLst/>
                <a:gdLst/>
                <a:ahLst/>
                <a:cxnLst/>
                <a:rect l="l" t="t" r="r" b="b"/>
                <a:pathLst>
                  <a:path w="3862702" h="1879441">
                    <a:moveTo>
                      <a:pt x="43814" y="0"/>
                    </a:moveTo>
                    <a:lnTo>
                      <a:pt x="3818889" y="0"/>
                    </a:lnTo>
                    <a:cubicBezTo>
                      <a:pt x="3830509" y="0"/>
                      <a:pt x="3841653" y="4616"/>
                      <a:pt x="3849870" y="12833"/>
                    </a:cubicBezTo>
                    <a:cubicBezTo>
                      <a:pt x="3858086" y="21049"/>
                      <a:pt x="3862702" y="32194"/>
                      <a:pt x="3862702" y="43814"/>
                    </a:cubicBezTo>
                    <a:lnTo>
                      <a:pt x="3862702" y="1835627"/>
                    </a:lnTo>
                    <a:cubicBezTo>
                      <a:pt x="3862702" y="1847247"/>
                      <a:pt x="3858086" y="1858392"/>
                      <a:pt x="3849870" y="1866608"/>
                    </a:cubicBezTo>
                    <a:cubicBezTo>
                      <a:pt x="3841653" y="1874825"/>
                      <a:pt x="3830509" y="1879441"/>
                      <a:pt x="3818889" y="1879441"/>
                    </a:cubicBezTo>
                    <a:lnTo>
                      <a:pt x="43814" y="1879441"/>
                    </a:lnTo>
                    <a:cubicBezTo>
                      <a:pt x="32194" y="1879441"/>
                      <a:pt x="21049" y="1874825"/>
                      <a:pt x="12833" y="1866608"/>
                    </a:cubicBezTo>
                    <a:cubicBezTo>
                      <a:pt x="4616" y="1858392"/>
                      <a:pt x="0" y="1847247"/>
                      <a:pt x="0" y="1835627"/>
                    </a:cubicBezTo>
                    <a:lnTo>
                      <a:pt x="0" y="43814"/>
                    </a:lnTo>
                    <a:cubicBezTo>
                      <a:pt x="0" y="32194"/>
                      <a:pt x="4616" y="21049"/>
                      <a:pt x="12833" y="12833"/>
                    </a:cubicBezTo>
                    <a:cubicBezTo>
                      <a:pt x="21049" y="4616"/>
                      <a:pt x="32194" y="0"/>
                      <a:pt x="43814" y="0"/>
                    </a:cubicBezTo>
                    <a:close/>
                  </a:path>
                </a:pathLst>
              </a:custGeom>
              <a:solidFill>
                <a:srgbClr val="FFEED8"/>
              </a:solidFill>
            </p:spPr>
            <p:txBody>
              <a:bodyPr/>
              <a:lstStyle/>
              <a:p>
                <a:endParaRPr lang="en-US" b="1"/>
              </a:p>
            </p:txBody>
          </p:sp>
          <p:sp>
            <p:nvSpPr>
              <p:cNvPr id="18" name="TextBox 4">
                <a:extLst>
                  <a:ext uri="{FF2B5EF4-FFF2-40B4-BE49-F238E27FC236}">
                    <a16:creationId xmlns:a16="http://schemas.microsoft.com/office/drawing/2014/main" id="{F45CC440-114A-CD90-CB5D-4AFE90D04F7C}"/>
                  </a:ext>
                </a:extLst>
              </p:cNvPr>
              <p:cNvSpPr txBox="1"/>
              <p:nvPr/>
            </p:nvSpPr>
            <p:spPr>
              <a:xfrm>
                <a:off x="0" y="-38100"/>
                <a:ext cx="3862702" cy="1917541"/>
              </a:xfrm>
              <a:prstGeom prst="rect">
                <a:avLst/>
              </a:prstGeom>
            </p:spPr>
            <p:txBody>
              <a:bodyPr lIns="50800" tIns="50800" rIns="50800" bIns="50800" rtlCol="0" anchor="ctr"/>
              <a:lstStyle/>
              <a:p>
                <a:pPr algn="ctr">
                  <a:lnSpc>
                    <a:spcPts val="2659"/>
                  </a:lnSpc>
                </a:pPr>
                <a:endParaRPr b="1"/>
              </a:p>
            </p:txBody>
          </p:sp>
        </p:grpSp>
        <p:sp>
          <p:nvSpPr>
            <p:cNvPr id="4" name="TextBox 4">
              <a:extLst>
                <a:ext uri="{FF2B5EF4-FFF2-40B4-BE49-F238E27FC236}">
                  <a16:creationId xmlns:a16="http://schemas.microsoft.com/office/drawing/2014/main" id="{785B5607-391D-5C1B-1EDC-26F2F792BA2D}"/>
                </a:ext>
              </a:extLst>
            </p:cNvPr>
            <p:cNvSpPr txBox="1"/>
            <p:nvPr/>
          </p:nvSpPr>
          <p:spPr>
            <a:xfrm>
              <a:off x="1923000" y="2396064"/>
              <a:ext cx="9127221" cy="485518"/>
            </a:xfrm>
            <a:prstGeom prst="rect">
              <a:avLst/>
            </a:prstGeom>
          </p:spPr>
          <p:txBody>
            <a:bodyPr lIns="0" tIns="0" rIns="0" bIns="0" rtlCol="0" anchor="t">
              <a:spAutoFit/>
            </a:bodyPr>
            <a:lstStyle/>
            <a:p>
              <a:pPr algn="just">
                <a:lnSpc>
                  <a:spcPct val="150000"/>
                </a:lnSpc>
              </a:pPr>
              <a:r>
                <a:rPr lang="en-US" sz="2400" dirty="0" err="1">
                  <a:solidFill>
                    <a:srgbClr val="000000"/>
                  </a:solidFill>
                  <a:latin typeface="+mn-lt"/>
                  <a:ea typeface="Calibri" panose="020F0502020204030204" pitchFamily="34" charset="0"/>
                  <a:cs typeface="Arial" panose="020B0604020202020204" pitchFamily="34" charset="0"/>
                </a:rPr>
                <a:t>Các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đoạn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văn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sử</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dụng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những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từ</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ngữ</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nào</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khác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nhau</a:t>
              </a:r>
              <a:r>
                <a:rPr lang="en-US" sz="2400" dirty="0">
                  <a:solidFill>
                    <a:srgbClr val="000000"/>
                  </a:solidFill>
                  <a:latin typeface="+mn-lt"/>
                  <a:ea typeface="Calibri" panose="020F0502020204030204" pitchFamily="34" charset="0"/>
                  <a:cs typeface="Arial" panose="020B0604020202020204" pitchFamily="34" charset="0"/>
                </a:rPr>
                <a:t>?</a:t>
              </a:r>
              <a:r>
                <a:rPr lang="en-VN" sz="2400" dirty="0">
                  <a:latin typeface="+mn-lt"/>
                  <a:cs typeface="Arial" panose="020B0604020202020204" pitchFamily="34" charset="0"/>
                </a:rPr>
                <a:t> </a:t>
              </a:r>
              <a:endParaRPr lang="en-US" sz="2400" dirty="0">
                <a:solidFill>
                  <a:srgbClr val="296310"/>
                </a:solidFill>
                <a:latin typeface="+mn-lt"/>
                <a:ea typeface="Poppins"/>
                <a:cs typeface="Arial" panose="020B0604020202020204" pitchFamily="34" charset="0"/>
                <a:sym typeface="Poppins"/>
              </a:endParaRPr>
            </a:p>
          </p:txBody>
        </p:sp>
        <p:sp>
          <p:nvSpPr>
            <p:cNvPr id="7" name="Freeform 7">
              <a:extLst>
                <a:ext uri="{FF2B5EF4-FFF2-40B4-BE49-F238E27FC236}">
                  <a16:creationId xmlns:a16="http://schemas.microsoft.com/office/drawing/2014/main" id="{4BA126D2-2158-C7DA-7579-11EFBBF8D8A7}"/>
                </a:ext>
              </a:extLst>
            </p:cNvPr>
            <p:cNvSpPr/>
            <p:nvPr/>
          </p:nvSpPr>
          <p:spPr>
            <a:xfrm>
              <a:off x="1050288" y="2396064"/>
              <a:ext cx="649916" cy="594672"/>
            </a:xfrm>
            <a:custGeom>
              <a:avLst/>
              <a:gdLst/>
              <a:ahLst/>
              <a:cxnLst/>
              <a:rect l="l" t="t" r="r" b="b"/>
              <a:pathLst>
                <a:path w="1031713" h="944017">
                  <a:moveTo>
                    <a:pt x="0" y="0"/>
                  </a:moveTo>
                  <a:lnTo>
                    <a:pt x="1031713" y="0"/>
                  </a:lnTo>
                  <a:lnTo>
                    <a:pt x="1031713" y="944017"/>
                  </a:lnTo>
                  <a:lnTo>
                    <a:pt x="0" y="944017"/>
                  </a:lnTo>
                  <a:lnTo>
                    <a:pt x="0" y="0"/>
                  </a:lnTo>
                  <a:close/>
                </a:path>
              </a:pathLst>
            </a:custGeom>
            <a:blipFill>
              <a:blip r:embed="rId3"/>
              <a:stretch>
                <a:fillRect/>
              </a:stretch>
            </a:blipFill>
          </p:spPr>
          <p:txBody>
            <a:bodyPr/>
            <a:lstStyle/>
            <a:p>
              <a:endParaRPr lang="en-US" sz="2400">
                <a:latin typeface="+mn-lt"/>
              </a:endParaRPr>
            </a:p>
          </p:txBody>
        </p:sp>
      </p:grpSp>
      <p:grpSp>
        <p:nvGrpSpPr>
          <p:cNvPr id="19" name="Group 18">
            <a:extLst>
              <a:ext uri="{FF2B5EF4-FFF2-40B4-BE49-F238E27FC236}">
                <a16:creationId xmlns:a16="http://schemas.microsoft.com/office/drawing/2014/main" id="{31661177-DEE0-95B2-D007-093110028D47}"/>
              </a:ext>
            </a:extLst>
          </p:cNvPr>
          <p:cNvGrpSpPr/>
          <p:nvPr/>
        </p:nvGrpSpPr>
        <p:grpSpPr>
          <a:xfrm>
            <a:off x="1333298" y="4807225"/>
            <a:ext cx="9218712" cy="1545611"/>
            <a:chOff x="1050288" y="3787478"/>
            <a:chExt cx="9218712" cy="1545611"/>
          </a:xfrm>
        </p:grpSpPr>
        <p:grpSp>
          <p:nvGrpSpPr>
            <p:cNvPr id="10" name="Group 2">
              <a:extLst>
                <a:ext uri="{FF2B5EF4-FFF2-40B4-BE49-F238E27FC236}">
                  <a16:creationId xmlns:a16="http://schemas.microsoft.com/office/drawing/2014/main" id="{F4201FF2-40A3-70D6-4011-3650AF1098BB}"/>
                </a:ext>
              </a:extLst>
            </p:cNvPr>
            <p:cNvGrpSpPr/>
            <p:nvPr/>
          </p:nvGrpSpPr>
          <p:grpSpPr>
            <a:xfrm>
              <a:off x="1375247" y="3787478"/>
              <a:ext cx="8893753" cy="1545611"/>
              <a:chOff x="-44886" y="-38100"/>
              <a:chExt cx="3907588" cy="1917541"/>
            </a:xfrm>
          </p:grpSpPr>
          <p:sp>
            <p:nvSpPr>
              <p:cNvPr id="11" name="Freeform 3">
                <a:extLst>
                  <a:ext uri="{FF2B5EF4-FFF2-40B4-BE49-F238E27FC236}">
                    <a16:creationId xmlns:a16="http://schemas.microsoft.com/office/drawing/2014/main" id="{9DC10A5B-5DCB-8A4A-74BE-FDCE06B5B72F}"/>
                  </a:ext>
                </a:extLst>
              </p:cNvPr>
              <p:cNvSpPr/>
              <p:nvPr/>
            </p:nvSpPr>
            <p:spPr>
              <a:xfrm>
                <a:off x="-44886" y="102983"/>
                <a:ext cx="3907588" cy="1635373"/>
              </a:xfrm>
              <a:custGeom>
                <a:avLst/>
                <a:gdLst/>
                <a:ahLst/>
                <a:cxnLst/>
                <a:rect l="l" t="t" r="r" b="b"/>
                <a:pathLst>
                  <a:path w="3862702" h="1879441">
                    <a:moveTo>
                      <a:pt x="43814" y="0"/>
                    </a:moveTo>
                    <a:lnTo>
                      <a:pt x="3818889" y="0"/>
                    </a:lnTo>
                    <a:cubicBezTo>
                      <a:pt x="3830509" y="0"/>
                      <a:pt x="3841653" y="4616"/>
                      <a:pt x="3849870" y="12833"/>
                    </a:cubicBezTo>
                    <a:cubicBezTo>
                      <a:pt x="3858086" y="21049"/>
                      <a:pt x="3862702" y="32194"/>
                      <a:pt x="3862702" y="43814"/>
                    </a:cubicBezTo>
                    <a:lnTo>
                      <a:pt x="3862702" y="1835627"/>
                    </a:lnTo>
                    <a:cubicBezTo>
                      <a:pt x="3862702" y="1847247"/>
                      <a:pt x="3858086" y="1858392"/>
                      <a:pt x="3849870" y="1866608"/>
                    </a:cubicBezTo>
                    <a:cubicBezTo>
                      <a:pt x="3841653" y="1874825"/>
                      <a:pt x="3830509" y="1879441"/>
                      <a:pt x="3818889" y="1879441"/>
                    </a:cubicBezTo>
                    <a:lnTo>
                      <a:pt x="43814" y="1879441"/>
                    </a:lnTo>
                    <a:cubicBezTo>
                      <a:pt x="32194" y="1879441"/>
                      <a:pt x="21049" y="1874825"/>
                      <a:pt x="12833" y="1866608"/>
                    </a:cubicBezTo>
                    <a:cubicBezTo>
                      <a:pt x="4616" y="1858392"/>
                      <a:pt x="0" y="1847247"/>
                      <a:pt x="0" y="1835627"/>
                    </a:cubicBezTo>
                    <a:lnTo>
                      <a:pt x="0" y="43814"/>
                    </a:lnTo>
                    <a:cubicBezTo>
                      <a:pt x="0" y="32194"/>
                      <a:pt x="4616" y="21049"/>
                      <a:pt x="12833" y="12833"/>
                    </a:cubicBezTo>
                    <a:cubicBezTo>
                      <a:pt x="21049" y="4616"/>
                      <a:pt x="32194" y="0"/>
                      <a:pt x="43814" y="0"/>
                    </a:cubicBezTo>
                    <a:close/>
                  </a:path>
                </a:pathLst>
              </a:custGeom>
              <a:solidFill>
                <a:srgbClr val="FFEED8"/>
              </a:solidFill>
            </p:spPr>
            <p:txBody>
              <a:bodyPr/>
              <a:lstStyle/>
              <a:p>
                <a:endParaRPr lang="en-US" b="1"/>
              </a:p>
            </p:txBody>
          </p:sp>
          <p:sp>
            <p:nvSpPr>
              <p:cNvPr id="12" name="TextBox 4">
                <a:extLst>
                  <a:ext uri="{FF2B5EF4-FFF2-40B4-BE49-F238E27FC236}">
                    <a16:creationId xmlns:a16="http://schemas.microsoft.com/office/drawing/2014/main" id="{CD6F8111-7D83-21D4-9DCE-07CB2387C961}"/>
                  </a:ext>
                </a:extLst>
              </p:cNvPr>
              <p:cNvSpPr txBox="1"/>
              <p:nvPr/>
            </p:nvSpPr>
            <p:spPr>
              <a:xfrm>
                <a:off x="0" y="-38100"/>
                <a:ext cx="3862702" cy="1917541"/>
              </a:xfrm>
              <a:prstGeom prst="rect">
                <a:avLst/>
              </a:prstGeom>
            </p:spPr>
            <p:txBody>
              <a:bodyPr lIns="50800" tIns="50800" rIns="50800" bIns="50800" rtlCol="0" anchor="ctr"/>
              <a:lstStyle/>
              <a:p>
                <a:pPr algn="ctr">
                  <a:lnSpc>
                    <a:spcPts val="2659"/>
                  </a:lnSpc>
                </a:pPr>
                <a:endParaRPr b="1"/>
              </a:p>
            </p:txBody>
          </p:sp>
        </p:grpSp>
        <p:sp>
          <p:nvSpPr>
            <p:cNvPr id="5" name="TextBox 5">
              <a:extLst>
                <a:ext uri="{FF2B5EF4-FFF2-40B4-BE49-F238E27FC236}">
                  <a16:creationId xmlns:a16="http://schemas.microsoft.com/office/drawing/2014/main" id="{6DD95FAB-7CE8-436F-A154-69B28EA2A246}"/>
                </a:ext>
              </a:extLst>
            </p:cNvPr>
            <p:cNvSpPr txBox="1"/>
            <p:nvPr/>
          </p:nvSpPr>
          <p:spPr>
            <a:xfrm>
              <a:off x="1923000" y="4014916"/>
              <a:ext cx="8041069" cy="1039515"/>
            </a:xfrm>
            <a:prstGeom prst="rect">
              <a:avLst/>
            </a:prstGeom>
          </p:spPr>
          <p:txBody>
            <a:bodyPr wrap="square" lIns="0" tIns="0" rIns="0" bIns="0" rtlCol="0" anchor="t">
              <a:spAutoFit/>
            </a:bodyPr>
            <a:lstStyle/>
            <a:p>
              <a:pPr algn="just">
                <a:lnSpc>
                  <a:spcPct val="150000"/>
                </a:lnSpc>
              </a:pPr>
              <a:r>
                <a:rPr lang="en-US" sz="2400" dirty="0" err="1">
                  <a:solidFill>
                    <a:srgbClr val="000000"/>
                  </a:solidFill>
                  <a:latin typeface="+mn-lt"/>
                  <a:ea typeface="Calibri" panose="020F0502020204030204" pitchFamily="34" charset="0"/>
                  <a:cs typeface="Arial" panose="020B0604020202020204" pitchFamily="34" charset="0"/>
                </a:rPr>
                <a:t>Việc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làm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của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cậu</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bé</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được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kể</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trong</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các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đoạn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văn</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và</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ý</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nghĩa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của</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việc</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làm</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ấy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có</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thay</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đổi</a:t>
              </a:r>
              <a:r>
                <a:rPr lang="en-US" sz="2400" dirty="0">
                  <a:solidFill>
                    <a:srgbClr val="000000"/>
                  </a:solidFill>
                  <a:latin typeface="+mn-lt"/>
                  <a:ea typeface="Calibri" panose="020F0502020204030204" pitchFamily="34" charset="0"/>
                  <a:cs typeface="Arial" panose="020B0604020202020204" pitchFamily="34" charset="0"/>
                </a:rPr>
                <a:t> </a:t>
              </a:r>
              <a:r>
                <a:rPr lang="en-US" sz="2400" dirty="0" err="1">
                  <a:solidFill>
                    <a:srgbClr val="000000"/>
                  </a:solidFill>
                  <a:latin typeface="+mn-lt"/>
                  <a:ea typeface="Calibri" panose="020F0502020204030204" pitchFamily="34" charset="0"/>
                  <a:cs typeface="Arial" panose="020B0604020202020204" pitchFamily="34" charset="0"/>
                </a:rPr>
                <a:t>không</a:t>
              </a:r>
              <a:r>
                <a:rPr lang="en-US" sz="2400" dirty="0">
                  <a:solidFill>
                    <a:srgbClr val="000000"/>
                  </a:solidFill>
                  <a:latin typeface="+mn-lt"/>
                  <a:ea typeface="Calibri" panose="020F0502020204030204" pitchFamily="34" charset="0"/>
                  <a:cs typeface="Arial" panose="020B0604020202020204" pitchFamily="34" charset="0"/>
                </a:rPr>
                <a:t>?</a:t>
              </a:r>
              <a:r>
                <a:rPr lang="en-VN" sz="2400" dirty="0">
                  <a:latin typeface="+mn-lt"/>
                  <a:cs typeface="Arial" panose="020B0604020202020204" pitchFamily="34" charset="0"/>
                </a:rPr>
                <a:t> </a:t>
              </a:r>
              <a:endParaRPr lang="en-US" sz="2400" dirty="0">
                <a:solidFill>
                  <a:srgbClr val="296310"/>
                </a:solidFill>
                <a:latin typeface="+mn-lt"/>
                <a:ea typeface="Poppins"/>
                <a:cs typeface="Arial" panose="020B0604020202020204" pitchFamily="34" charset="0"/>
                <a:sym typeface="Poppins"/>
              </a:endParaRPr>
            </a:p>
          </p:txBody>
        </p:sp>
        <p:sp>
          <p:nvSpPr>
            <p:cNvPr id="8" name="Freeform 8">
              <a:extLst>
                <a:ext uri="{FF2B5EF4-FFF2-40B4-BE49-F238E27FC236}">
                  <a16:creationId xmlns:a16="http://schemas.microsoft.com/office/drawing/2014/main" id="{00ABD97E-DB42-6116-B114-216FA213EA85}"/>
                </a:ext>
              </a:extLst>
            </p:cNvPr>
            <p:cNvSpPr/>
            <p:nvPr/>
          </p:nvSpPr>
          <p:spPr>
            <a:xfrm>
              <a:off x="1050288" y="4237337"/>
              <a:ext cx="649916" cy="594672"/>
            </a:xfrm>
            <a:custGeom>
              <a:avLst/>
              <a:gdLst/>
              <a:ahLst/>
              <a:cxnLst/>
              <a:rect l="l" t="t" r="r" b="b"/>
              <a:pathLst>
                <a:path w="1031713" h="944017">
                  <a:moveTo>
                    <a:pt x="0" y="0"/>
                  </a:moveTo>
                  <a:lnTo>
                    <a:pt x="1031713" y="0"/>
                  </a:lnTo>
                  <a:lnTo>
                    <a:pt x="1031713" y="944017"/>
                  </a:lnTo>
                  <a:lnTo>
                    <a:pt x="0" y="944017"/>
                  </a:lnTo>
                  <a:lnTo>
                    <a:pt x="0" y="0"/>
                  </a:lnTo>
                  <a:close/>
                </a:path>
              </a:pathLst>
            </a:custGeom>
            <a:blipFill>
              <a:blip r:embed="rId3"/>
              <a:stretch>
                <a:fillRect/>
              </a:stretch>
            </a:blipFill>
          </p:spPr>
          <p:txBody>
            <a:bodyPr/>
            <a:lstStyle/>
            <a:p>
              <a:endParaRPr lang="en-US" sz="2400">
                <a:latin typeface="+mn-lt"/>
              </a:endParaRPr>
            </a:p>
          </p:txBody>
        </p:sp>
      </p:grpSp>
      <p:grpSp>
        <p:nvGrpSpPr>
          <p:cNvPr id="23" name="Group 22">
            <a:extLst>
              <a:ext uri="{FF2B5EF4-FFF2-40B4-BE49-F238E27FC236}">
                <a16:creationId xmlns:a16="http://schemas.microsoft.com/office/drawing/2014/main" id="{B75A321F-318E-C15B-7D13-A5585035438C}"/>
              </a:ext>
            </a:extLst>
          </p:cNvPr>
          <p:cNvGrpSpPr/>
          <p:nvPr/>
        </p:nvGrpSpPr>
        <p:grpSpPr>
          <a:xfrm>
            <a:off x="1333298" y="1773809"/>
            <a:ext cx="9999933" cy="1545611"/>
            <a:chOff x="1050288" y="1963209"/>
            <a:chExt cx="9999933" cy="1545611"/>
          </a:xfrm>
        </p:grpSpPr>
        <p:grpSp>
          <p:nvGrpSpPr>
            <p:cNvPr id="24" name="Group 2">
              <a:extLst>
                <a:ext uri="{FF2B5EF4-FFF2-40B4-BE49-F238E27FC236}">
                  <a16:creationId xmlns:a16="http://schemas.microsoft.com/office/drawing/2014/main" id="{AFFE2012-94AC-93FD-C60D-783EE3E22320}"/>
                </a:ext>
              </a:extLst>
            </p:cNvPr>
            <p:cNvGrpSpPr/>
            <p:nvPr/>
          </p:nvGrpSpPr>
          <p:grpSpPr>
            <a:xfrm>
              <a:off x="1393719" y="1963209"/>
              <a:ext cx="8893753" cy="1545611"/>
              <a:chOff x="-36770" y="-38100"/>
              <a:chExt cx="3907588" cy="1917541"/>
            </a:xfrm>
          </p:grpSpPr>
          <p:sp>
            <p:nvSpPr>
              <p:cNvPr id="27" name="Freeform 3">
                <a:extLst>
                  <a:ext uri="{FF2B5EF4-FFF2-40B4-BE49-F238E27FC236}">
                    <a16:creationId xmlns:a16="http://schemas.microsoft.com/office/drawing/2014/main" id="{E40FB45D-EC43-1130-0333-25405BDA95EA}"/>
                  </a:ext>
                </a:extLst>
              </p:cNvPr>
              <p:cNvSpPr/>
              <p:nvPr/>
            </p:nvSpPr>
            <p:spPr>
              <a:xfrm>
                <a:off x="-36770" y="42610"/>
                <a:ext cx="3907588" cy="1635374"/>
              </a:xfrm>
              <a:custGeom>
                <a:avLst/>
                <a:gdLst/>
                <a:ahLst/>
                <a:cxnLst/>
                <a:rect l="l" t="t" r="r" b="b"/>
                <a:pathLst>
                  <a:path w="3862702" h="1879441">
                    <a:moveTo>
                      <a:pt x="43814" y="0"/>
                    </a:moveTo>
                    <a:lnTo>
                      <a:pt x="3818889" y="0"/>
                    </a:lnTo>
                    <a:cubicBezTo>
                      <a:pt x="3830509" y="0"/>
                      <a:pt x="3841653" y="4616"/>
                      <a:pt x="3849870" y="12833"/>
                    </a:cubicBezTo>
                    <a:cubicBezTo>
                      <a:pt x="3858086" y="21049"/>
                      <a:pt x="3862702" y="32194"/>
                      <a:pt x="3862702" y="43814"/>
                    </a:cubicBezTo>
                    <a:lnTo>
                      <a:pt x="3862702" y="1835627"/>
                    </a:lnTo>
                    <a:cubicBezTo>
                      <a:pt x="3862702" y="1847247"/>
                      <a:pt x="3858086" y="1858392"/>
                      <a:pt x="3849870" y="1866608"/>
                    </a:cubicBezTo>
                    <a:cubicBezTo>
                      <a:pt x="3841653" y="1874825"/>
                      <a:pt x="3830509" y="1879441"/>
                      <a:pt x="3818889" y="1879441"/>
                    </a:cubicBezTo>
                    <a:lnTo>
                      <a:pt x="43814" y="1879441"/>
                    </a:lnTo>
                    <a:cubicBezTo>
                      <a:pt x="32194" y="1879441"/>
                      <a:pt x="21049" y="1874825"/>
                      <a:pt x="12833" y="1866608"/>
                    </a:cubicBezTo>
                    <a:cubicBezTo>
                      <a:pt x="4616" y="1858392"/>
                      <a:pt x="0" y="1847247"/>
                      <a:pt x="0" y="1835627"/>
                    </a:cubicBezTo>
                    <a:lnTo>
                      <a:pt x="0" y="43814"/>
                    </a:lnTo>
                    <a:cubicBezTo>
                      <a:pt x="0" y="32194"/>
                      <a:pt x="4616" y="21049"/>
                      <a:pt x="12833" y="12833"/>
                    </a:cubicBezTo>
                    <a:cubicBezTo>
                      <a:pt x="21049" y="4616"/>
                      <a:pt x="32194" y="0"/>
                      <a:pt x="43814" y="0"/>
                    </a:cubicBezTo>
                    <a:close/>
                  </a:path>
                </a:pathLst>
              </a:custGeom>
              <a:solidFill>
                <a:srgbClr val="FFEED8"/>
              </a:solidFill>
            </p:spPr>
            <p:txBody>
              <a:bodyPr/>
              <a:lstStyle/>
              <a:p>
                <a:endParaRPr lang="en-US" b="1"/>
              </a:p>
            </p:txBody>
          </p:sp>
          <p:sp>
            <p:nvSpPr>
              <p:cNvPr id="28" name="TextBox 4">
                <a:extLst>
                  <a:ext uri="{FF2B5EF4-FFF2-40B4-BE49-F238E27FC236}">
                    <a16:creationId xmlns:a16="http://schemas.microsoft.com/office/drawing/2014/main" id="{02E1D5D9-620B-79AE-FC0F-3A86ABEBE6BA}"/>
                  </a:ext>
                </a:extLst>
              </p:cNvPr>
              <p:cNvSpPr txBox="1"/>
              <p:nvPr/>
            </p:nvSpPr>
            <p:spPr>
              <a:xfrm>
                <a:off x="0" y="-38100"/>
                <a:ext cx="3862702" cy="1917541"/>
              </a:xfrm>
              <a:prstGeom prst="rect">
                <a:avLst/>
              </a:prstGeom>
            </p:spPr>
            <p:txBody>
              <a:bodyPr lIns="50800" tIns="50800" rIns="50800" bIns="50800" rtlCol="0" anchor="ctr"/>
              <a:lstStyle/>
              <a:p>
                <a:pPr algn="ctr">
                  <a:lnSpc>
                    <a:spcPts val="2659"/>
                  </a:lnSpc>
                </a:pPr>
                <a:endParaRPr b="1"/>
              </a:p>
            </p:txBody>
          </p:sp>
        </p:grpSp>
        <p:sp>
          <p:nvSpPr>
            <p:cNvPr id="25" name="TextBox 4">
              <a:extLst>
                <a:ext uri="{FF2B5EF4-FFF2-40B4-BE49-F238E27FC236}">
                  <a16:creationId xmlns:a16="http://schemas.microsoft.com/office/drawing/2014/main" id="{2B7C3C1B-9C96-C054-CEA6-035C4ADFBA86}"/>
                </a:ext>
              </a:extLst>
            </p:cNvPr>
            <p:cNvSpPr txBox="1"/>
            <p:nvPr/>
          </p:nvSpPr>
          <p:spPr>
            <a:xfrm>
              <a:off x="1923000" y="2396064"/>
              <a:ext cx="9127221" cy="485518"/>
            </a:xfrm>
            <a:prstGeom prst="rect">
              <a:avLst/>
            </a:prstGeom>
          </p:spPr>
          <p:txBody>
            <a:bodyPr lIns="0" tIns="0" rIns="0" bIns="0" rtlCol="0" anchor="t">
              <a:spAutoFit/>
            </a:bodyPr>
            <a:lstStyle/>
            <a:p>
              <a:pPr algn="just">
                <a:lnSpc>
                  <a:spcPct val="150000"/>
                </a:lnSpc>
              </a:pPr>
              <a:r>
                <a:rPr lang="en-US" sz="2400" kern="100" dirty="0" err="1">
                  <a:solidFill>
                    <a:srgbClr val="000000"/>
                  </a:solidFill>
                  <a:latin typeface="+mn-lt"/>
                  <a:ea typeface="Calibri" panose="020F0502020204030204" pitchFamily="34" charset="0"/>
                  <a:cs typeface="Arial" panose="020B0604020202020204" pitchFamily="34" charset="0"/>
                </a:rPr>
                <a:t>Người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kể</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chuyện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trong</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mỗi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đoạn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văn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là</a:t>
              </a:r>
              <a:r>
                <a:rPr lang="en-US" sz="2400" kern="100" dirty="0">
                  <a:solidFill>
                    <a:srgbClr val="000000"/>
                  </a:solidFill>
                  <a:latin typeface="+mn-lt"/>
                  <a:ea typeface="Calibri" panose="020F0502020204030204" pitchFamily="34" charset="0"/>
                  <a:cs typeface="Arial" panose="020B0604020202020204" pitchFamily="34" charset="0"/>
                </a:rPr>
                <a:t> ai?</a:t>
              </a:r>
              <a:endParaRPr lang="en-VN" sz="2400" kern="100" dirty="0">
                <a:latin typeface="+mn-lt"/>
                <a:ea typeface="Calibri" panose="020F050202020403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61F26CAB-4CCA-0B13-067C-79E669FA0880}"/>
                </a:ext>
              </a:extLst>
            </p:cNvPr>
            <p:cNvSpPr/>
            <p:nvPr/>
          </p:nvSpPr>
          <p:spPr>
            <a:xfrm>
              <a:off x="1050288" y="2396064"/>
              <a:ext cx="649916" cy="594672"/>
            </a:xfrm>
            <a:custGeom>
              <a:avLst/>
              <a:gdLst/>
              <a:ahLst/>
              <a:cxnLst/>
              <a:rect l="l" t="t" r="r" b="b"/>
              <a:pathLst>
                <a:path w="1031713" h="944017">
                  <a:moveTo>
                    <a:pt x="0" y="0"/>
                  </a:moveTo>
                  <a:lnTo>
                    <a:pt x="1031713" y="0"/>
                  </a:lnTo>
                  <a:lnTo>
                    <a:pt x="1031713" y="944017"/>
                  </a:lnTo>
                  <a:lnTo>
                    <a:pt x="0" y="944017"/>
                  </a:lnTo>
                  <a:lnTo>
                    <a:pt x="0" y="0"/>
                  </a:lnTo>
                  <a:close/>
                </a:path>
              </a:pathLst>
            </a:custGeom>
            <a:blipFill>
              <a:blip r:embed="rId3"/>
              <a:stretch>
                <a:fillRect/>
              </a:stretch>
            </a:blipFill>
          </p:spPr>
          <p:txBody>
            <a:bodyPr/>
            <a:lstStyle/>
            <a:p>
              <a:endParaRPr lang="en-US" sz="2400">
                <a:latin typeface="+mn-lt"/>
              </a:endParaRPr>
            </a:p>
          </p:txBody>
        </p:sp>
      </p:grpSp>
    </p:spTree>
    <p:extLst>
      <p:ext uri="{BB962C8B-B14F-4D97-AF65-F5344CB8AC3E}">
        <p14:creationId xmlns:p14="http://schemas.microsoft.com/office/powerpoint/2010/main" val="30236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3AD89A-DB6C-D20F-273B-9F05B2BF130A}"/>
            </a:ext>
          </a:extLst>
        </p:cNvPr>
        <p:cNvGrpSpPr/>
        <p:nvPr/>
      </p:nvGrpSpPr>
      <p:grpSpPr>
        <a:xfrm>
          <a:off x="0" y="0"/>
          <a:ext cx="0" cy="0"/>
          <a:chOff x="0" y="0"/>
          <a:chExt cx="0" cy="0"/>
        </a:xfrm>
      </p:grpSpPr>
      <p:sp>
        <p:nvSpPr>
          <p:cNvPr id="2" name="TextBox 3">
            <a:extLst>
              <a:ext uri="{FF2B5EF4-FFF2-40B4-BE49-F238E27FC236}">
                <a16:creationId xmlns:a16="http://schemas.microsoft.com/office/drawing/2014/main" id="{376DB848-2EE5-D903-7CF5-4ED783E19D7A}"/>
              </a:ext>
            </a:extLst>
          </p:cNvPr>
          <p:cNvSpPr txBox="1"/>
          <p:nvPr/>
        </p:nvSpPr>
        <p:spPr>
          <a:xfrm>
            <a:off x="3717155" y="2057234"/>
            <a:ext cx="8433270" cy="673967"/>
          </a:xfrm>
          <a:prstGeom prst="rect">
            <a:avLst/>
          </a:prstGeom>
        </p:spPr>
        <p:txBody>
          <a:bodyPr lIns="0" tIns="0" rIns="0" bIns="0" rtlCol="0" anchor="t">
            <a:spAutoFit/>
          </a:bodyPr>
          <a:lstStyle/>
          <a:p>
            <a:pPr algn="ctr">
              <a:lnSpc>
                <a:spcPts val="6241"/>
              </a:lnSpc>
            </a:pPr>
            <a:r>
              <a:rPr lang="en-US" sz="2800" b="1" dirty="0" err="1">
                <a:solidFill>
                  <a:schemeClr val="tx1"/>
                </a:solidFill>
                <a:latin typeface="+mn-lt"/>
                <a:ea typeface="Comica"/>
                <a:cs typeface="Arial" panose="020B0604020202020204" pitchFamily="34" charset="0"/>
                <a:sym typeface="Comica"/>
              </a:rPr>
              <a:t>Nhiệm</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vụ</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cần</a:t>
            </a:r>
            <a:r>
              <a:rPr lang="en-US" sz="2800" b="1" dirty="0">
                <a:solidFill>
                  <a:schemeClr val="tx1"/>
                </a:solidFill>
                <a:latin typeface="+mn-lt"/>
                <a:ea typeface="Comica"/>
                <a:cs typeface="Arial" panose="020B0604020202020204" pitchFamily="34" charset="0"/>
                <a:sym typeface="Comica"/>
              </a:rPr>
              <a:t> </a:t>
            </a:r>
            <a:r>
              <a:rPr lang="en-US" sz="2800" b="1" dirty="0" err="1">
                <a:solidFill>
                  <a:schemeClr val="tx1"/>
                </a:solidFill>
                <a:latin typeface="+mn-lt"/>
                <a:ea typeface="Comica"/>
                <a:cs typeface="Arial" panose="020B0604020202020204" pitchFamily="34" charset="0"/>
                <a:sym typeface="Comica"/>
              </a:rPr>
              <a:t>làm</a:t>
            </a:r>
            <a:endParaRPr lang="en-US" sz="2800" b="1" dirty="0">
              <a:solidFill>
                <a:schemeClr val="tx1"/>
              </a:solidFill>
              <a:latin typeface="+mn-lt"/>
              <a:ea typeface="Comica"/>
              <a:cs typeface="Arial" panose="020B0604020202020204" pitchFamily="34" charset="0"/>
              <a:sym typeface="Comica"/>
            </a:endParaRPr>
          </a:p>
        </p:txBody>
      </p:sp>
      <p:sp>
        <p:nvSpPr>
          <p:cNvPr id="3" name="TextBox 5">
            <a:extLst>
              <a:ext uri="{FF2B5EF4-FFF2-40B4-BE49-F238E27FC236}">
                <a16:creationId xmlns:a16="http://schemas.microsoft.com/office/drawing/2014/main" id="{100ADDDD-8FB1-64DF-53A6-DCD9092F6BC9}"/>
              </a:ext>
            </a:extLst>
          </p:cNvPr>
          <p:cNvSpPr txBox="1"/>
          <p:nvPr/>
        </p:nvSpPr>
        <p:spPr>
          <a:xfrm>
            <a:off x="4688249" y="2984389"/>
            <a:ext cx="6491083" cy="2701509"/>
          </a:xfrm>
          <a:prstGeom prst="rect">
            <a:avLst/>
          </a:prstGeom>
        </p:spPr>
        <p:txBody>
          <a:bodyPr wrap="square" lIns="0" tIns="0" rIns="0" bIns="0" rtlCol="0" anchor="t">
            <a:spAutoFit/>
          </a:bodyPr>
          <a:lstStyle/>
          <a:p>
            <a:pPr marL="431985" indent="-431985" algn="just">
              <a:lnSpc>
                <a:spcPct val="150000"/>
              </a:lnSpc>
              <a:buFont typeface="Wingdings" pitchFamily="2" charset="2"/>
              <a:buChar char="§"/>
            </a:pPr>
            <a:r>
              <a:rPr lang="vi-VN" sz="2400" kern="100" dirty="0">
                <a:solidFill>
                  <a:srgbClr val="000000"/>
                </a:solidFill>
                <a:latin typeface="+mn-lt"/>
                <a:ea typeface="Calibri" panose="020F0502020204030204" pitchFamily="34" charset="0"/>
                <a:cs typeface="Arial" panose="020B0604020202020204" pitchFamily="34" charset="0"/>
              </a:rPr>
              <a:t>Đọc </a:t>
            </a:r>
            <a:r>
              <a:rPr lang="en-US" sz="2400" kern="100" dirty="0" err="1">
                <a:solidFill>
                  <a:srgbClr val="000000"/>
                </a:solidFill>
                <a:latin typeface="+mn-lt"/>
                <a:ea typeface="Calibri" panose="020F0502020204030204" pitchFamily="34" charset="0"/>
                <a:cs typeface="Arial" panose="020B0604020202020204" pitchFamily="34" charset="0"/>
              </a:rPr>
              <a:t>kĩ</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đề</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bài</a:t>
            </a:r>
            <a:r>
              <a:rPr lang="vi-VN" sz="2400" kern="100" dirty="0">
                <a:solidFill>
                  <a:srgbClr val="000000"/>
                </a:solidFill>
                <a:latin typeface="+mn-lt"/>
                <a:ea typeface="Calibri" panose="020F0502020204030204" pitchFamily="34" charset="0"/>
                <a:cs typeface="Arial" panose="020B0604020202020204" pitchFamily="34" charset="0"/>
              </a:rPr>
              <a:t> và </a:t>
            </a:r>
            <a:r>
              <a:rPr lang="en-US" sz="2400" kern="100" dirty="0" err="1">
                <a:solidFill>
                  <a:srgbClr val="000000"/>
                </a:solidFill>
                <a:latin typeface="+mn-lt"/>
                <a:ea typeface="Calibri" panose="020F0502020204030204" pitchFamily="34" charset="0"/>
                <a:cs typeface="Arial" panose="020B0604020202020204" pitchFamily="34" charset="0"/>
              </a:rPr>
              <a:t>hai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đoạn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văn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trên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bài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đọc</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Cậu</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bé</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và</a:t>
            </a:r>
            <a:r>
              <a:rPr lang="en-US" sz="2400" kern="100" dirty="0">
                <a:solidFill>
                  <a:srgbClr val="000000"/>
                </a:solidFill>
                <a:latin typeface="+mn-lt"/>
                <a:ea typeface="Calibri" panose="020F0502020204030204" pitchFamily="34" charset="0"/>
                <a:cs typeface="Arial" panose="020B0604020202020204" pitchFamily="34" charset="0"/>
              </a:rPr>
              <a:t> con </a:t>
            </a:r>
            <a:r>
              <a:rPr lang="en-US" sz="2400" kern="100" dirty="0" err="1">
                <a:solidFill>
                  <a:srgbClr val="000000"/>
                </a:solidFill>
                <a:latin typeface="+mn-lt"/>
                <a:ea typeface="Calibri" panose="020F0502020204030204" pitchFamily="34" charset="0"/>
                <a:cs typeface="Arial" panose="020B0604020202020204" pitchFamily="34" charset="0"/>
              </a:rPr>
              <a:t>heo</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đất</a:t>
            </a:r>
            <a:r>
              <a:rPr lang="en-US" sz="2400" kern="100" dirty="0">
                <a:solidFill>
                  <a:srgbClr val="000000"/>
                </a:solidFill>
                <a:latin typeface="+mn-lt"/>
                <a:ea typeface="Calibri" panose="020F0502020204030204" pitchFamily="34" charset="0"/>
                <a:cs typeface="Arial" panose="020B0604020202020204" pitchFamily="34" charset="0"/>
              </a:rPr>
              <a:t>”. </a:t>
            </a:r>
            <a:endParaRPr lang="en-VN" sz="2400" kern="100" dirty="0">
              <a:latin typeface="+mn-lt"/>
              <a:ea typeface="Calibri" panose="020F0502020204030204" pitchFamily="34" charset="0"/>
              <a:cs typeface="Arial" panose="020B0604020202020204" pitchFamily="34" charset="0"/>
            </a:endParaRPr>
          </a:p>
          <a:p>
            <a:pPr marL="431985" indent="-431985" algn="just">
              <a:lnSpc>
                <a:spcPct val="150000"/>
              </a:lnSpc>
              <a:buFont typeface="Wingdings" pitchFamily="2" charset="2"/>
              <a:buChar char="§"/>
            </a:pPr>
            <a:r>
              <a:rPr lang="en-US" sz="2400" kern="100" dirty="0" err="1">
                <a:solidFill>
                  <a:srgbClr val="000000"/>
                </a:solidFill>
                <a:latin typeface="+mn-lt"/>
                <a:ea typeface="Calibri" panose="020F0502020204030204" pitchFamily="34" charset="0"/>
                <a:cs typeface="Arial" panose="020B0604020202020204" pitchFamily="34" charset="0"/>
              </a:rPr>
              <a:t>Nắm</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được</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vai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kể</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lời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kể</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của</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từng</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bài</a:t>
            </a:r>
            <a:r>
              <a:rPr lang="en-US" sz="2400" kern="100" dirty="0">
                <a:solidFill>
                  <a:srgbClr val="000000"/>
                </a:solidFill>
                <a:latin typeface="+mn-lt"/>
                <a:ea typeface="Calibri" panose="020F0502020204030204" pitchFamily="34" charset="0"/>
                <a:cs typeface="Arial" panose="020B0604020202020204" pitchFamily="34" charset="0"/>
              </a:rPr>
              <a:t>. </a:t>
            </a:r>
            <a:endParaRPr lang="en-VN" sz="2400" kern="100" dirty="0">
              <a:latin typeface="+mn-lt"/>
              <a:ea typeface="Calibri" panose="020F0502020204030204" pitchFamily="34" charset="0"/>
              <a:cs typeface="Arial" panose="020B0604020202020204" pitchFamily="34" charset="0"/>
            </a:endParaRPr>
          </a:p>
          <a:p>
            <a:pPr marL="431985" indent="-431985" algn="just">
              <a:lnSpc>
                <a:spcPct val="150000"/>
              </a:lnSpc>
              <a:buFont typeface="Wingdings" pitchFamily="2" charset="2"/>
              <a:buChar char="§"/>
            </a:pPr>
            <a:r>
              <a:rPr lang="vi-VN" sz="2400" kern="100" dirty="0">
                <a:solidFill>
                  <a:srgbClr val="000000"/>
                </a:solidFill>
                <a:latin typeface="+mn-lt"/>
                <a:ea typeface="Calibri" panose="020F0502020204030204" pitchFamily="34" charset="0"/>
                <a:cs typeface="Arial" panose="020B0604020202020204" pitchFamily="34" charset="0"/>
              </a:rPr>
              <a:t>Nêu điểm khác nhau giữa</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hai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đoạn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văn</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với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bài</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đọc</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Cậu</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bé</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và</a:t>
            </a:r>
            <a:r>
              <a:rPr lang="en-US" sz="2400" kern="100" dirty="0">
                <a:solidFill>
                  <a:srgbClr val="000000"/>
                </a:solidFill>
                <a:latin typeface="+mn-lt"/>
                <a:ea typeface="Calibri" panose="020F0502020204030204" pitchFamily="34" charset="0"/>
                <a:cs typeface="Arial" panose="020B0604020202020204" pitchFamily="34" charset="0"/>
              </a:rPr>
              <a:t> con </a:t>
            </a:r>
            <a:r>
              <a:rPr lang="en-US" sz="2400" kern="100" dirty="0" err="1">
                <a:solidFill>
                  <a:srgbClr val="000000"/>
                </a:solidFill>
                <a:latin typeface="+mn-lt"/>
                <a:ea typeface="Calibri" panose="020F0502020204030204" pitchFamily="34" charset="0"/>
                <a:cs typeface="Arial" panose="020B0604020202020204" pitchFamily="34" charset="0"/>
              </a:rPr>
              <a:t>heo</a:t>
            </a:r>
            <a:r>
              <a:rPr lang="en-US" sz="2400" kern="100" dirty="0">
                <a:solidFill>
                  <a:srgbClr val="000000"/>
                </a:solidFill>
                <a:latin typeface="+mn-lt"/>
                <a:ea typeface="Calibri" panose="020F0502020204030204" pitchFamily="34" charset="0"/>
                <a:cs typeface="Arial" panose="020B0604020202020204" pitchFamily="34" charset="0"/>
              </a:rPr>
              <a:t> </a:t>
            </a:r>
            <a:r>
              <a:rPr lang="en-US" sz="2400" kern="100" dirty="0" err="1">
                <a:solidFill>
                  <a:srgbClr val="000000"/>
                </a:solidFill>
                <a:latin typeface="+mn-lt"/>
                <a:ea typeface="Calibri" panose="020F0502020204030204" pitchFamily="34" charset="0"/>
                <a:cs typeface="Arial" panose="020B0604020202020204" pitchFamily="34" charset="0"/>
              </a:rPr>
              <a:t>đất</a:t>
            </a:r>
            <a:r>
              <a:rPr lang="en-US" sz="2400" kern="100" dirty="0">
                <a:solidFill>
                  <a:srgbClr val="000000"/>
                </a:solidFill>
                <a:latin typeface="+mn-lt"/>
                <a:ea typeface="Calibri" panose="020F0502020204030204" pitchFamily="34" charset="0"/>
                <a:cs typeface="Arial" panose="020B0604020202020204" pitchFamily="34" charset="0"/>
              </a:rPr>
              <a:t>”. </a:t>
            </a:r>
            <a:endParaRPr lang="en-VN" sz="2400" kern="100" dirty="0">
              <a:latin typeface="+mn-lt"/>
              <a:ea typeface="Calibri" panose="020F0502020204030204" pitchFamily="34" charset="0"/>
              <a:cs typeface="Arial" panose="020B0604020202020204" pitchFamily="34" charset="0"/>
            </a:endParaRPr>
          </a:p>
        </p:txBody>
      </p:sp>
      <p:sp>
        <p:nvSpPr>
          <p:cNvPr id="9" name="Freeform 5">
            <a:extLst>
              <a:ext uri="{FF2B5EF4-FFF2-40B4-BE49-F238E27FC236}">
                <a16:creationId xmlns:a16="http://schemas.microsoft.com/office/drawing/2014/main" id="{24AE3EF7-F22A-E65C-BCEE-ABF66BE4B2DA}"/>
              </a:ext>
            </a:extLst>
          </p:cNvPr>
          <p:cNvSpPr/>
          <p:nvPr/>
        </p:nvSpPr>
        <p:spPr>
          <a:xfrm>
            <a:off x="902825" y="2023883"/>
            <a:ext cx="3277929" cy="4834117"/>
          </a:xfrm>
          <a:custGeom>
            <a:avLst/>
            <a:gdLst/>
            <a:ahLst/>
            <a:cxnLst/>
            <a:rect l="l" t="t" r="r" b="b"/>
            <a:pathLst>
              <a:path w="2153395" h="3358121">
                <a:moveTo>
                  <a:pt x="0" y="0"/>
                </a:moveTo>
                <a:lnTo>
                  <a:pt x="2153395" y="0"/>
                </a:lnTo>
                <a:lnTo>
                  <a:pt x="2153395" y="3358121"/>
                </a:lnTo>
                <a:lnTo>
                  <a:pt x="0" y="3358121"/>
                </a:lnTo>
                <a:lnTo>
                  <a:pt x="0" y="0"/>
                </a:lnTo>
                <a:close/>
              </a:path>
            </a:pathLst>
          </a:custGeom>
          <a:blipFill>
            <a:blip r:embed="rId3"/>
            <a:stretch>
              <a:fillRect/>
            </a:stretch>
          </a:blipFill>
        </p:spPr>
        <p:txBody>
          <a:bodyPr/>
          <a:lstStyle/>
          <a:p>
            <a:endParaRPr lang="en-US" sz="2400">
              <a:latin typeface="+mn-lt"/>
            </a:endParaRPr>
          </a:p>
        </p:txBody>
      </p:sp>
    </p:spTree>
    <p:extLst>
      <p:ext uri="{BB962C8B-B14F-4D97-AF65-F5344CB8AC3E}">
        <p14:creationId xmlns:p14="http://schemas.microsoft.com/office/powerpoint/2010/main" val="94358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TotalTime>
  <Words>955</Words>
  <Application>Microsoft Office PowerPoint</Application>
  <PresentationFormat>Widescreen</PresentationFormat>
  <Paragraphs>71</Paragraphs>
  <Slides>25</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UTM Avo</vt:lpstr>
      <vt:lpstr>Wingdings</vt:lpstr>
      <vt:lpstr>2_Office Theme</vt:lpstr>
      <vt:lpstr>Tuần 24 Bài viết 3: Kể chuyện sáng tạo (Thay đổi vai kể và lời kể)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Monkey</cp:lastModifiedBy>
  <cp:revision>118</cp:revision>
  <dcterms:created xsi:type="dcterms:W3CDTF">2023-10-19T01:39:18Z</dcterms:created>
  <dcterms:modified xsi:type="dcterms:W3CDTF">2025-01-20T09:19:35Z</dcterms:modified>
</cp:coreProperties>
</file>