
<file path=[Content_Types].xml><?xml version="1.0" encoding="utf-8"?>
<Types xmlns="http://schemas.openxmlformats.org/package/2006/content-types">
  <Default Extension="fntdata" ContentType="application/x-fontdata"/>
  <Default Extension="gif" ContentType="image/gif"/>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509" r:id="rId36"/>
  </p:sldIdLst>
  <p:sldSz cx="18288000" cy="10287000"/>
  <p:notesSz cx="6858000" cy="9144000"/>
  <p:embeddedFontLst>
    <p:embeddedFont>
      <p:font typeface="Calibri" panose="020F0502020204030204" pitchFamily="34" charset="0"/>
      <p:regular r:id="rId38"/>
      <p:bold r:id="rId39"/>
      <p:italic r:id="rId40"/>
      <p:boldItalic r:id="rId41"/>
    </p:embeddedFont>
    <p:embeddedFont>
      <p:font typeface="Overlock" panose="020B0604020202020204" charset="0"/>
      <p:regular r:id="rId42"/>
      <p:bold r:id="rId43"/>
      <p:italic r:id="rId44"/>
      <p:boldItalic r:id="rId45"/>
    </p:embeddedFont>
    <p:embeddedFont>
      <p:font typeface="Suranna" panose="020B060402020202020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gp7z3bPpRuX2artOp6M9sB8mKt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1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56"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Tell them to read the poster again to choose the correct answer. Let pupils do the activity independently.</a:t>
            </a:r>
            <a:endParaRPr/>
          </a:p>
        </p:txBody>
      </p:sp>
      <p:sp>
        <p:nvSpPr>
          <p:cNvPr id="359" name="Google Shape;35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Then pupils swap their books with a partner and check the answers. </a:t>
            </a:r>
            <a:endParaRPr/>
          </a:p>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Go around the class and offer help if necessary.</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96" name="Google Shape;3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*Key:</a:t>
            </a:r>
            <a:r>
              <a:rPr lang="en-US" sz="1800">
                <a:solidFill>
                  <a:srgbClr val="000000"/>
                </a:solidFill>
                <a:latin typeface="Times New Roman"/>
                <a:ea typeface="Times New Roman"/>
                <a:cs typeface="Times New Roman"/>
                <a:sym typeface="Times New Roman"/>
              </a:rPr>
              <a:t> 1. a, d; 2. c, e; 3. b</a:t>
            </a:r>
            <a:r>
              <a:rPr lang="en-US" sz="1800" i="1">
                <a:solidFill>
                  <a:srgbClr val="000000"/>
                </a:solidFill>
                <a:latin typeface="Times New Roman"/>
                <a:ea typeface="Times New Roman"/>
                <a:cs typeface="Times New Roman"/>
                <a:sym typeface="Times New Roman"/>
              </a:rPr>
              <a:t> </a:t>
            </a:r>
            <a:endParaRPr/>
          </a:p>
        </p:txBody>
      </p:sp>
      <p:sp>
        <p:nvSpPr>
          <p:cNvPr id="408" name="Google Shape;4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Ask pupils to read the title </a:t>
            </a:r>
            <a:r>
              <a:rPr lang="en-US" sz="1800" i="1">
                <a:solidFill>
                  <a:srgbClr val="000000"/>
                </a:solidFill>
                <a:latin typeface="Times New Roman"/>
                <a:ea typeface="Times New Roman"/>
                <a:cs typeface="Times New Roman"/>
                <a:sym typeface="Times New Roman"/>
              </a:rPr>
              <a:t>Giving advice </a:t>
            </a:r>
            <a:r>
              <a:rPr lang="en-US" sz="1800">
                <a:solidFill>
                  <a:srgbClr val="000000"/>
                </a:solidFill>
                <a:latin typeface="Times New Roman"/>
                <a:ea typeface="Times New Roman"/>
                <a:cs typeface="Times New Roman"/>
                <a:sym typeface="Times New Roman"/>
              </a:rPr>
              <a:t>and sentences about Minh’s, Linda’s and Linh’s health problems. Tell pupils that they should write about 40 words.</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1" name="Google Shape;49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Tell pupils that they should talk and then write about 40 words.</a:t>
            </a:r>
            <a:endParaRPr sz="1800">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200"/>
              <a:buFont typeface="Times New Roman"/>
              <a:buNone/>
            </a:pPr>
            <a:r>
              <a:rPr lang="en-US" sz="1200" b="1">
                <a:solidFill>
                  <a:srgbClr val="000000"/>
                </a:solidFill>
                <a:latin typeface="Times New Roman"/>
                <a:ea typeface="Times New Roman"/>
                <a:cs typeface="Times New Roman"/>
                <a:sym typeface="Times New Roman"/>
              </a:rPr>
              <a:t>Step 2: </a:t>
            </a:r>
            <a:r>
              <a:rPr lang="en-US" sz="1200">
                <a:solidFill>
                  <a:srgbClr val="000000"/>
                </a:solidFill>
                <a:latin typeface="Times New Roman"/>
                <a:ea typeface="Times New Roman"/>
                <a:cs typeface="Times New Roman"/>
                <a:sym typeface="Times New Roman"/>
              </a:rPr>
              <a:t>Give pupils enough time to write their reports. </a:t>
            </a:r>
            <a:endParaRPr/>
          </a:p>
          <a:p>
            <a:pPr marL="0" lvl="0" indent="0" algn="l" rtl="0">
              <a:spcBef>
                <a:spcPts val="0"/>
              </a:spcBef>
              <a:spcAft>
                <a:spcPts val="0"/>
              </a:spcAft>
              <a:buNone/>
            </a:pPr>
            <a:endParaRPr/>
          </a:p>
        </p:txBody>
      </p:sp>
      <p:sp>
        <p:nvSpPr>
          <p:cNvPr id="511" name="Google Shape;51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Let pupils work in pairs or groups for cross checks. Go ground the class and give support when necessary.</a:t>
            </a:r>
            <a:endParaRPr sz="1800">
              <a:latin typeface="Times New Roman"/>
              <a:ea typeface="Times New Roman"/>
              <a:cs typeface="Times New Roman"/>
              <a:sym typeface="Times New Roman"/>
            </a:endParaRPr>
          </a:p>
        </p:txBody>
      </p:sp>
      <p:sp>
        <p:nvSpPr>
          <p:cNvPr id="535" name="Google Shape;53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Have some pupils read their completed reports aloud. Give corrections and feedback where necessary.</a:t>
            </a:r>
            <a:endParaRPr/>
          </a:p>
        </p:txBody>
      </p:sp>
      <p:sp>
        <p:nvSpPr>
          <p:cNvPr id="560" name="Google Shape;56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Point at the sample survey and explain that pupils are going to report the results of their surveys about their surrounding people’s health problems and advice they would like to give to them.</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29" name="Google Shape;62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Revise some words and sentence patterns that pupils may use for their presentations. Give pupils some time to practise their presentations by themselves and within groups. Go around the classroom to monitor and offer support.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644" name="Google Shape;64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Revise some words and sentence patterns that pupils may use for their presentations. </a:t>
            </a:r>
            <a:endParaRPr/>
          </a:p>
        </p:txBody>
      </p:sp>
      <p:sp>
        <p:nvSpPr>
          <p:cNvPr id="659" name="Google Shape;65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a:solidFill>
                  <a:srgbClr val="000000"/>
                </a:solidFill>
                <a:latin typeface="Times New Roman"/>
                <a:ea typeface="Times New Roman"/>
                <a:cs typeface="Times New Roman"/>
                <a:sym typeface="Times New Roman"/>
              </a:rPr>
              <a:t>Give pupils some time to practise their presentations by themselves and within groups. Go around the classroom to monitor and offer support.</a:t>
            </a:r>
            <a:endParaRPr/>
          </a:p>
        </p:txBody>
      </p:sp>
      <p:sp>
        <p:nvSpPr>
          <p:cNvPr id="695" name="Google Shape;69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l"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Select a few pupils to give their presentations in front of the class. Give corrections and feedback where necessary. </a:t>
            </a:r>
            <a:endParaRPr/>
          </a:p>
          <a:p>
            <a:pPr marL="1270" marR="0" lvl="0" indent="-1270" algn="l" rtl="0">
              <a:lnSpc>
                <a:spcPct val="100000"/>
              </a:lnSpc>
              <a:spcBef>
                <a:spcPts val="0"/>
              </a:spcBef>
              <a:spcAft>
                <a:spcPts val="0"/>
              </a:spcAft>
              <a:buClr>
                <a:schemeClr val="dk1"/>
              </a:buClr>
              <a:buSzPts val="1200"/>
              <a:buFont typeface="Times New Roman"/>
              <a:buNone/>
            </a:pPr>
            <a:r>
              <a:rPr lang="en-US" sz="1200">
                <a:latin typeface="Times New Roman"/>
                <a:ea typeface="Times New Roman"/>
                <a:cs typeface="Times New Roman"/>
                <a:sym typeface="Times New Roman"/>
              </a:rPr>
              <a:t>Use this link to choose pupils in random: https://wheelofnames.com/</a:t>
            </a:r>
            <a:endParaRPr/>
          </a:p>
          <a:p>
            <a:pPr marL="1270" marR="0" lvl="0" indent="-1270" algn="l" rtl="0">
              <a:spcBef>
                <a:spcPts val="0"/>
              </a:spcBef>
              <a:spcAft>
                <a:spcPts val="0"/>
              </a:spcAft>
              <a:buNone/>
            </a:pPr>
            <a:endParaRPr/>
          </a:p>
        </p:txBody>
      </p:sp>
      <p:sp>
        <p:nvSpPr>
          <p:cNvPr id="710" name="Google Shape;71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PINK flower to end the game. </a:t>
            </a:r>
            <a:endParaRPr/>
          </a:p>
          <a:p>
            <a:pPr marL="0" lvl="0" indent="0" algn="l" rtl="0">
              <a:spcBef>
                <a:spcPts val="0"/>
              </a:spcBef>
              <a:spcAft>
                <a:spcPts val="0"/>
              </a:spcAft>
              <a:buNone/>
            </a:pPr>
            <a:endParaRPr/>
          </a:p>
        </p:txBody>
      </p:sp>
      <p:sp>
        <p:nvSpPr>
          <p:cNvPr id="766" name="Google Shape;76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the yellow flower to back to the Number slide.</a:t>
            </a:r>
            <a:endParaRPr/>
          </a:p>
        </p:txBody>
      </p:sp>
      <p:sp>
        <p:nvSpPr>
          <p:cNvPr id="796" name="Google Shape;79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09" name="Google Shape;80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22" name="Google Shape;82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36" name="Google Shape;83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Click the yellow flower to back to the Number slide.</a:t>
            </a:r>
            <a:endParaRPr/>
          </a:p>
          <a:p>
            <a:pPr marL="0" lvl="0" indent="0" algn="l" rtl="0">
              <a:spcBef>
                <a:spcPts val="0"/>
              </a:spcBef>
              <a:spcAft>
                <a:spcPts val="0"/>
              </a:spcAft>
              <a:buNone/>
            </a:pPr>
            <a:endParaRPr/>
          </a:p>
        </p:txBody>
      </p:sp>
      <p:sp>
        <p:nvSpPr>
          <p:cNvPr id="850" name="Google Shape;85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2" name="Google Shape;26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Set a time limit and ask pupils to read through the poster to get a general idea of it.</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330" name="Google Shape;33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Ask pupils to read the items in the columns </a:t>
            </a:r>
            <a:r>
              <a:rPr lang="en-US" sz="1800" i="1">
                <a:solidFill>
                  <a:srgbClr val="000000"/>
                </a:solidFill>
                <a:latin typeface="Times New Roman"/>
                <a:ea typeface="Times New Roman"/>
                <a:cs typeface="Times New Roman"/>
                <a:sym typeface="Times New Roman"/>
              </a:rPr>
              <a:t>Health problem </a:t>
            </a:r>
            <a:r>
              <a:rPr lang="en-US" sz="1800">
                <a:solidFill>
                  <a:srgbClr val="000000"/>
                </a:solidFill>
                <a:latin typeface="Times New Roman"/>
                <a:ea typeface="Times New Roman"/>
                <a:cs typeface="Times New Roman"/>
                <a:sym typeface="Times New Roman"/>
              </a:rPr>
              <a:t>and </a:t>
            </a:r>
            <a:r>
              <a:rPr lang="en-US" sz="1800" i="1">
                <a:solidFill>
                  <a:srgbClr val="000000"/>
                </a:solidFill>
                <a:latin typeface="Times New Roman"/>
                <a:ea typeface="Times New Roman"/>
                <a:cs typeface="Times New Roman"/>
                <a:sym typeface="Times New Roman"/>
              </a:rPr>
              <a:t>Advice</a:t>
            </a:r>
            <a:r>
              <a:rPr lang="en-US" sz="1800">
                <a:solidFill>
                  <a:srgbClr val="000000"/>
                </a:solidFill>
                <a:latin typeface="Times New Roman"/>
                <a:ea typeface="Times New Roman"/>
                <a:cs typeface="Times New Roman"/>
                <a:sym typeface="Times New Roman"/>
              </a:rPr>
              <a:t>. </a:t>
            </a:r>
            <a:endParaRPr/>
          </a:p>
          <a:p>
            <a:pPr marL="1270" marR="0" lvl="0" indent="-1270" algn="just" rtl="0">
              <a:spcBef>
                <a:spcPts val="0"/>
              </a:spcBef>
              <a:spcAft>
                <a:spcPts val="0"/>
              </a:spcAft>
              <a:buNone/>
            </a:pPr>
            <a:r>
              <a:rPr lang="en-US" sz="1800">
                <a:solidFill>
                  <a:srgbClr val="000000"/>
                </a:solidFill>
                <a:latin typeface="Times New Roman"/>
                <a:ea typeface="Times New Roman"/>
                <a:cs typeface="Times New Roman"/>
                <a:sym typeface="Times New Roman"/>
              </a:rPr>
              <a:t>Encourage them to underline some key words that can help them find the correct answer. </a:t>
            </a:r>
            <a:endParaRPr/>
          </a:p>
        </p:txBody>
      </p:sp>
      <p:sp>
        <p:nvSpPr>
          <p:cNvPr id="341" name="Google Shape;34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4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1792288" y="612775"/>
            <a:ext cx="5486400" cy="4114800"/>
          </a:xfrm>
          <a:prstGeom prst="rect">
            <a:avLst/>
          </a:prstGeom>
          <a:noFill/>
          <a:ln>
            <a:noFill/>
          </a:ln>
        </p:spPr>
      </p:sp>
      <p:sp>
        <p:nvSpPr>
          <p:cNvPr id="68" name="Google Shape;68;p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gi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39.gif"/></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39.gif"/></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gi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slide" Target="slide33.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9.xml"/><Relationship Id="rId11" Type="http://schemas.openxmlformats.org/officeDocument/2006/relationships/image" Target="../media/image45.png"/><Relationship Id="rId5" Type="http://schemas.openxmlformats.org/officeDocument/2006/relationships/slide" Target="slide34.xml"/><Relationship Id="rId10" Type="http://schemas.openxmlformats.org/officeDocument/2006/relationships/slide" Target="slide31.xml"/><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28.xml"/><Relationship Id="rId5" Type="http://schemas.openxmlformats.org/officeDocument/2006/relationships/image" Target="../media/image4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28.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28.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52.gif"/><Relationship Id="rId5" Type="http://schemas.openxmlformats.org/officeDocument/2006/relationships/slide" Target="slide28.xml"/><Relationship Id="rId10" Type="http://schemas.openxmlformats.org/officeDocument/2006/relationships/image" Target="../media/image51.png"/><Relationship Id="rId4" Type="http://schemas.openxmlformats.org/officeDocument/2006/relationships/image" Target="../media/image7.png"/><Relationship Id="rId9" Type="http://schemas.openxmlformats.org/officeDocument/2006/relationships/image" Target="../media/image50.gif"/></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slide" Target="slide28.xml"/><Relationship Id="rId5" Type="http://schemas.openxmlformats.org/officeDocument/2006/relationships/image" Target="../media/image4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8.gif"/><Relationship Id="rId5" Type="http://schemas.openxmlformats.org/officeDocument/2006/relationships/image" Target="../media/image8.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23.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notesSlide" Target="../notesSlides/notesSlide5.xml"/><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16328"/>
            <a:ext cx="18288000" cy="10287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15"/>
          <p:cNvPicPr preferRelativeResize="0"/>
          <p:nvPr/>
        </p:nvPicPr>
        <p:blipFill rotWithShape="1">
          <a:blip r:embed="rId3">
            <a:alphaModFix/>
          </a:blip>
          <a:srcRect/>
          <a:stretch/>
        </p:blipFill>
        <p:spPr>
          <a:xfrm>
            <a:off x="-9832" y="-39420"/>
            <a:ext cx="18297832" cy="10301499"/>
          </a:xfrm>
          <a:prstGeom prst="rect">
            <a:avLst/>
          </a:prstGeom>
          <a:noFill/>
          <a:ln>
            <a:noFill/>
          </a:ln>
        </p:spPr>
      </p:pic>
      <p:sp>
        <p:nvSpPr>
          <p:cNvPr id="362" name="Google Shape;362;p1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15"/>
          <p:cNvSpPr txBox="1"/>
          <p:nvPr/>
        </p:nvSpPr>
        <p:spPr>
          <a:xfrm>
            <a:off x="1649118" y="681717"/>
            <a:ext cx="531236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match.</a:t>
            </a:r>
            <a:endParaRPr/>
          </a:p>
        </p:txBody>
      </p:sp>
      <p:sp>
        <p:nvSpPr>
          <p:cNvPr id="365" name="Google Shape;365;p15"/>
          <p:cNvSpPr txBox="1"/>
          <p:nvPr/>
        </p:nvSpPr>
        <p:spPr>
          <a:xfrm>
            <a:off x="8372089" y="175502"/>
            <a:ext cx="4732449" cy="123110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8000" u="sng" dirty="0">
                <a:solidFill>
                  <a:srgbClr val="00B050"/>
                </a:solidFill>
                <a:latin typeface="Arial"/>
                <a:ea typeface="Arial"/>
                <a:cs typeface="Arial"/>
                <a:sym typeface="Arial"/>
              </a:rPr>
              <a:t>Page 35</a:t>
            </a:r>
            <a:endParaRPr dirty="0"/>
          </a:p>
        </p:txBody>
      </p:sp>
      <p:sp>
        <p:nvSpPr>
          <p:cNvPr id="366" name="Google Shape;366;p15"/>
          <p:cNvSpPr txBox="1"/>
          <p:nvPr/>
        </p:nvSpPr>
        <p:spPr>
          <a:xfrm>
            <a:off x="-943724" y="2142147"/>
            <a:ext cx="8171066"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367" name="Google Shape;367;p15"/>
          <p:cNvSpPr txBox="1"/>
          <p:nvPr/>
        </p:nvSpPr>
        <p:spPr>
          <a:xfrm>
            <a:off x="6869628" y="1278382"/>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740318"/>
                </a:solidFill>
                <a:latin typeface="Overlock"/>
                <a:ea typeface="Overlock"/>
                <a:cs typeface="Overlock"/>
                <a:sym typeface="Overlock"/>
              </a:rPr>
              <a:t>Advice</a:t>
            </a:r>
            <a:endParaRPr dirty="0"/>
          </a:p>
        </p:txBody>
      </p:sp>
      <p:grpSp>
        <p:nvGrpSpPr>
          <p:cNvPr id="368" name="Google Shape;368;p15"/>
          <p:cNvGrpSpPr/>
          <p:nvPr/>
        </p:nvGrpSpPr>
        <p:grpSpPr>
          <a:xfrm>
            <a:off x="423787" y="4409858"/>
            <a:ext cx="5349996" cy="1198916"/>
            <a:chOff x="611077" y="5377877"/>
            <a:chExt cx="10048966" cy="2337622"/>
          </a:xfrm>
        </p:grpSpPr>
        <p:sp>
          <p:nvSpPr>
            <p:cNvPr id="369" name="Google Shape;369;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0" name="Google Shape;370;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371" name="Google Shape;371;p15"/>
          <p:cNvGrpSpPr/>
          <p:nvPr/>
        </p:nvGrpSpPr>
        <p:grpSpPr>
          <a:xfrm>
            <a:off x="418395" y="6172163"/>
            <a:ext cx="5349996" cy="1198916"/>
            <a:chOff x="611077" y="5377877"/>
            <a:chExt cx="10048966" cy="2337622"/>
          </a:xfrm>
        </p:grpSpPr>
        <p:sp>
          <p:nvSpPr>
            <p:cNvPr id="372" name="Google Shape;372;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374" name="Google Shape;374;p15"/>
          <p:cNvGrpSpPr/>
          <p:nvPr/>
        </p:nvGrpSpPr>
        <p:grpSpPr>
          <a:xfrm>
            <a:off x="418395" y="7990592"/>
            <a:ext cx="5446828" cy="1198916"/>
            <a:chOff x="611077" y="5377877"/>
            <a:chExt cx="10048966" cy="2337622"/>
          </a:xfrm>
        </p:grpSpPr>
        <p:sp>
          <p:nvSpPr>
            <p:cNvPr id="375" name="Google Shape;375;p15"/>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15"/>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377" name="Google Shape;377;p15"/>
          <p:cNvGrpSpPr/>
          <p:nvPr/>
        </p:nvGrpSpPr>
        <p:grpSpPr>
          <a:xfrm>
            <a:off x="6293420" y="3210942"/>
            <a:ext cx="12820039" cy="1198916"/>
            <a:chOff x="361335" y="5481584"/>
            <a:chExt cx="10389308" cy="2337622"/>
          </a:xfrm>
        </p:grpSpPr>
        <p:sp>
          <p:nvSpPr>
            <p:cNvPr id="378" name="Google Shape;378;p15"/>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79" name="Google Shape;379;p15"/>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380" name="Google Shape;380;p15"/>
          <p:cNvGrpSpPr/>
          <p:nvPr/>
        </p:nvGrpSpPr>
        <p:grpSpPr>
          <a:xfrm>
            <a:off x="6293420" y="4562968"/>
            <a:ext cx="11570793" cy="1198916"/>
            <a:chOff x="-180014" y="5377877"/>
            <a:chExt cx="9908520" cy="2337622"/>
          </a:xfrm>
        </p:grpSpPr>
        <p:sp>
          <p:nvSpPr>
            <p:cNvPr id="381" name="Google Shape;381;p15"/>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2" name="Google Shape;382;p15"/>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383" name="Google Shape;383;p15"/>
          <p:cNvGrpSpPr/>
          <p:nvPr/>
        </p:nvGrpSpPr>
        <p:grpSpPr>
          <a:xfrm>
            <a:off x="6293421" y="5981267"/>
            <a:ext cx="11783112" cy="1198916"/>
            <a:chOff x="347179" y="5408360"/>
            <a:chExt cx="9563145" cy="2337622"/>
          </a:xfrm>
        </p:grpSpPr>
        <p:sp>
          <p:nvSpPr>
            <p:cNvPr id="384" name="Google Shape;384;p15"/>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15"/>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386" name="Google Shape;386;p15"/>
          <p:cNvGrpSpPr/>
          <p:nvPr/>
        </p:nvGrpSpPr>
        <p:grpSpPr>
          <a:xfrm>
            <a:off x="6293421" y="7345370"/>
            <a:ext cx="12108271" cy="1134237"/>
            <a:chOff x="611077" y="5351313"/>
            <a:chExt cx="9555863" cy="3060414"/>
          </a:xfrm>
        </p:grpSpPr>
        <p:sp>
          <p:nvSpPr>
            <p:cNvPr id="387" name="Google Shape;387;p15"/>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15"/>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389" name="Google Shape;389;p15"/>
          <p:cNvGrpSpPr/>
          <p:nvPr/>
        </p:nvGrpSpPr>
        <p:grpSpPr>
          <a:xfrm>
            <a:off x="6293421" y="8771259"/>
            <a:ext cx="12132543" cy="1134237"/>
            <a:chOff x="611077" y="5373482"/>
            <a:chExt cx="9575018" cy="2342017"/>
          </a:xfrm>
        </p:grpSpPr>
        <p:sp>
          <p:nvSpPr>
            <p:cNvPr id="390" name="Google Shape;390;p15"/>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91" name="Google Shape;391;p15"/>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pic>
        <p:nvPicPr>
          <p:cNvPr id="2" name="Picture 1">
            <a:extLst>
              <a:ext uri="{FF2B5EF4-FFF2-40B4-BE49-F238E27FC236}">
                <a16:creationId xmlns:a16="http://schemas.microsoft.com/office/drawing/2014/main" id="{6E8C2200-DC7C-442C-B2F7-ABA5E535B195}"/>
              </a:ext>
            </a:extLst>
          </p:cNvPr>
          <p:cNvPicPr>
            <a:picLocks noChangeAspect="1"/>
          </p:cNvPicPr>
          <p:nvPr/>
        </p:nvPicPr>
        <p:blipFill>
          <a:blip r:embed="rId5"/>
          <a:stretch>
            <a:fillRect/>
          </a:stretch>
        </p:blipFill>
        <p:spPr>
          <a:xfrm>
            <a:off x="12878155" y="175502"/>
            <a:ext cx="5126906" cy="26157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1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99" name="Google Shape;399;p1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16"/>
          <p:cNvSpPr txBox="1"/>
          <p:nvPr/>
        </p:nvSpPr>
        <p:spPr>
          <a:xfrm>
            <a:off x="1649118" y="681717"/>
            <a:ext cx="139718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Swap your books and check your answers.</a:t>
            </a:r>
            <a:endParaRPr/>
          </a:p>
        </p:txBody>
      </p:sp>
      <p:sp>
        <p:nvSpPr>
          <p:cNvPr id="401" name="Google Shape;401;p16"/>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16"/>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03" name="Google Shape;403;p16"/>
          <p:cNvPicPr preferRelativeResize="0"/>
          <p:nvPr/>
        </p:nvPicPr>
        <p:blipFill rotWithShape="1">
          <a:blip r:embed="rId7">
            <a:alphaModFix/>
          </a:blip>
          <a:srcRect/>
          <a:stretch/>
        </p:blipFill>
        <p:spPr>
          <a:xfrm>
            <a:off x="3974731" y="1517355"/>
            <a:ext cx="9056140" cy="8109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17"/>
          <p:cNvPicPr preferRelativeResize="0"/>
          <p:nvPr/>
        </p:nvPicPr>
        <p:blipFill rotWithShape="1">
          <a:blip r:embed="rId3">
            <a:alphaModFix/>
          </a:blip>
          <a:srcRect/>
          <a:stretch/>
        </p:blipFill>
        <p:spPr>
          <a:xfrm>
            <a:off x="-9832" y="-39420"/>
            <a:ext cx="18297832" cy="10301499"/>
          </a:xfrm>
          <a:prstGeom prst="rect">
            <a:avLst/>
          </a:prstGeom>
          <a:noFill/>
          <a:ln>
            <a:noFill/>
          </a:ln>
        </p:spPr>
      </p:pic>
      <p:sp>
        <p:nvSpPr>
          <p:cNvPr id="411" name="Google Shape;411;p1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17"/>
          <p:cNvSpPr txBox="1"/>
          <p:nvPr/>
        </p:nvSpPr>
        <p:spPr>
          <a:xfrm>
            <a:off x="1649118" y="681717"/>
            <a:ext cx="5312360"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say.</a:t>
            </a:r>
            <a:endParaRPr/>
          </a:p>
        </p:txBody>
      </p:sp>
      <p:sp>
        <p:nvSpPr>
          <p:cNvPr id="413" name="Google Shape;413;p17"/>
          <p:cNvSpPr txBox="1"/>
          <p:nvPr/>
        </p:nvSpPr>
        <p:spPr>
          <a:xfrm>
            <a:off x="187960" y="2006914"/>
            <a:ext cx="7244805"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414" name="Google Shape;414;p17"/>
          <p:cNvSpPr txBox="1"/>
          <p:nvPr/>
        </p:nvSpPr>
        <p:spPr>
          <a:xfrm>
            <a:off x="10344397" y="1326356"/>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a:solidFill>
                  <a:srgbClr val="740318"/>
                </a:solidFill>
                <a:latin typeface="Overlock"/>
                <a:ea typeface="Overlock"/>
                <a:cs typeface="Overlock"/>
                <a:sym typeface="Overlock"/>
              </a:rPr>
              <a:t>Advice</a:t>
            </a:r>
            <a:endParaRPr/>
          </a:p>
        </p:txBody>
      </p:sp>
      <p:cxnSp>
        <p:nvCxnSpPr>
          <p:cNvPr id="439" name="Google Shape;439;p17"/>
          <p:cNvCxnSpPr>
            <a:cxnSpLocks/>
          </p:cNvCxnSpPr>
          <p:nvPr/>
        </p:nvCxnSpPr>
        <p:spPr>
          <a:xfrm rot="10800000" flipH="1">
            <a:off x="5059327" y="3778641"/>
            <a:ext cx="2157900" cy="1020900"/>
          </a:xfrm>
          <a:prstGeom prst="straightConnector1">
            <a:avLst/>
          </a:prstGeom>
          <a:noFill/>
          <a:ln w="38100" cap="flat" cmpd="sng">
            <a:solidFill>
              <a:schemeClr val="dk1"/>
            </a:solidFill>
            <a:prstDash val="solid"/>
            <a:round/>
            <a:headEnd type="none" w="sm" len="sm"/>
            <a:tailEnd type="none" w="sm" len="sm"/>
          </a:ln>
        </p:spPr>
      </p:cxnSp>
      <p:cxnSp>
        <p:nvCxnSpPr>
          <p:cNvPr id="440" name="Google Shape;440;p17"/>
          <p:cNvCxnSpPr/>
          <p:nvPr/>
        </p:nvCxnSpPr>
        <p:spPr>
          <a:xfrm>
            <a:off x="5059416" y="5220924"/>
            <a:ext cx="2157809" cy="2792246"/>
          </a:xfrm>
          <a:prstGeom prst="straightConnector1">
            <a:avLst/>
          </a:prstGeom>
          <a:noFill/>
          <a:ln w="38100" cap="flat" cmpd="sng">
            <a:solidFill>
              <a:schemeClr val="dk1"/>
            </a:solidFill>
            <a:prstDash val="solid"/>
            <a:round/>
            <a:headEnd type="none" w="sm" len="sm"/>
            <a:tailEnd type="none" w="sm" len="sm"/>
          </a:ln>
        </p:spPr>
      </p:cxnSp>
      <p:cxnSp>
        <p:nvCxnSpPr>
          <p:cNvPr id="441" name="Google Shape;441;p17"/>
          <p:cNvCxnSpPr>
            <a:cxnSpLocks/>
          </p:cNvCxnSpPr>
          <p:nvPr/>
        </p:nvCxnSpPr>
        <p:spPr>
          <a:xfrm rot="10800000" flipH="1">
            <a:off x="5062025" y="6586521"/>
            <a:ext cx="2155200" cy="14400"/>
          </a:xfrm>
          <a:prstGeom prst="straightConnector1">
            <a:avLst/>
          </a:prstGeom>
          <a:noFill/>
          <a:ln w="38100" cap="flat" cmpd="sng">
            <a:solidFill>
              <a:srgbClr val="BD4B48"/>
            </a:solidFill>
            <a:prstDash val="solid"/>
            <a:round/>
            <a:headEnd type="none" w="sm" len="sm"/>
            <a:tailEnd type="none" w="sm" len="sm"/>
          </a:ln>
        </p:spPr>
      </p:cxnSp>
      <p:cxnSp>
        <p:nvCxnSpPr>
          <p:cNvPr id="442" name="Google Shape;442;p17"/>
          <p:cNvCxnSpPr/>
          <p:nvPr/>
        </p:nvCxnSpPr>
        <p:spPr>
          <a:xfrm>
            <a:off x="5054024" y="6869223"/>
            <a:ext cx="2160506" cy="2606516"/>
          </a:xfrm>
          <a:prstGeom prst="straightConnector1">
            <a:avLst/>
          </a:prstGeom>
          <a:noFill/>
          <a:ln w="38100" cap="flat" cmpd="sng">
            <a:solidFill>
              <a:srgbClr val="BD4B48"/>
            </a:solidFill>
            <a:prstDash val="solid"/>
            <a:round/>
            <a:headEnd type="none" w="sm" len="sm"/>
            <a:tailEnd type="none" w="sm" len="sm"/>
          </a:ln>
        </p:spPr>
      </p:cxnSp>
      <p:cxnSp>
        <p:nvCxnSpPr>
          <p:cNvPr id="443" name="Google Shape;443;p17"/>
          <p:cNvCxnSpPr/>
          <p:nvPr/>
        </p:nvCxnSpPr>
        <p:spPr>
          <a:xfrm rot="10800000" flipH="1">
            <a:off x="5064808" y="5276755"/>
            <a:ext cx="2149722" cy="3305860"/>
          </a:xfrm>
          <a:prstGeom prst="straightConnector1">
            <a:avLst/>
          </a:prstGeom>
          <a:noFill/>
          <a:ln w="38100" cap="flat" cmpd="sng">
            <a:solidFill>
              <a:schemeClr val="dk1"/>
            </a:solidFill>
            <a:prstDash val="solid"/>
            <a:round/>
            <a:headEnd type="none" w="sm" len="sm"/>
            <a:tailEnd type="none" w="sm" len="sm"/>
          </a:ln>
        </p:spPr>
      </p:cxnSp>
      <p:grpSp>
        <p:nvGrpSpPr>
          <p:cNvPr id="36" name="Google Shape;368;p15">
            <a:extLst>
              <a:ext uri="{FF2B5EF4-FFF2-40B4-BE49-F238E27FC236}">
                <a16:creationId xmlns:a16="http://schemas.microsoft.com/office/drawing/2014/main" id="{1C68F008-B32F-4DBA-902A-64AFD28B8E5D}"/>
              </a:ext>
            </a:extLst>
          </p:cNvPr>
          <p:cNvGrpSpPr/>
          <p:nvPr/>
        </p:nvGrpSpPr>
        <p:grpSpPr>
          <a:xfrm>
            <a:off x="423787" y="4409858"/>
            <a:ext cx="5349996" cy="1198916"/>
            <a:chOff x="611077" y="5377877"/>
            <a:chExt cx="10048966" cy="2337622"/>
          </a:xfrm>
        </p:grpSpPr>
        <p:sp>
          <p:nvSpPr>
            <p:cNvPr id="37" name="Google Shape;369;p15">
              <a:extLst>
                <a:ext uri="{FF2B5EF4-FFF2-40B4-BE49-F238E27FC236}">
                  <a16:creationId xmlns:a16="http://schemas.microsoft.com/office/drawing/2014/main" id="{BEE3C970-FA49-4968-8680-BE7D5AE2D049}"/>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70;p15">
              <a:extLst>
                <a:ext uri="{FF2B5EF4-FFF2-40B4-BE49-F238E27FC236}">
                  <a16:creationId xmlns:a16="http://schemas.microsoft.com/office/drawing/2014/main" id="{09D78E81-8AB3-4E15-AF54-D422B0A4E85E}"/>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39" name="Google Shape;371;p15">
            <a:extLst>
              <a:ext uri="{FF2B5EF4-FFF2-40B4-BE49-F238E27FC236}">
                <a16:creationId xmlns:a16="http://schemas.microsoft.com/office/drawing/2014/main" id="{F866ED4B-68AD-48CF-B37D-46A7A17185A0}"/>
              </a:ext>
            </a:extLst>
          </p:cNvPr>
          <p:cNvGrpSpPr/>
          <p:nvPr/>
        </p:nvGrpSpPr>
        <p:grpSpPr>
          <a:xfrm>
            <a:off x="418395" y="6172163"/>
            <a:ext cx="5349996" cy="1198916"/>
            <a:chOff x="611077" y="5377877"/>
            <a:chExt cx="10048966" cy="2337622"/>
          </a:xfrm>
        </p:grpSpPr>
        <p:sp>
          <p:nvSpPr>
            <p:cNvPr id="40" name="Google Shape;372;p15">
              <a:extLst>
                <a:ext uri="{FF2B5EF4-FFF2-40B4-BE49-F238E27FC236}">
                  <a16:creationId xmlns:a16="http://schemas.microsoft.com/office/drawing/2014/main" id="{B9166985-4C21-4794-A435-6E4628E54A2E}"/>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73;p15">
              <a:extLst>
                <a:ext uri="{FF2B5EF4-FFF2-40B4-BE49-F238E27FC236}">
                  <a16:creationId xmlns:a16="http://schemas.microsoft.com/office/drawing/2014/main" id="{39A8114F-6C0F-4070-8080-CF1054881040}"/>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42" name="Google Shape;374;p15">
            <a:extLst>
              <a:ext uri="{FF2B5EF4-FFF2-40B4-BE49-F238E27FC236}">
                <a16:creationId xmlns:a16="http://schemas.microsoft.com/office/drawing/2014/main" id="{D3ADAC45-83D1-47C4-8655-C9C821E323EC}"/>
              </a:ext>
            </a:extLst>
          </p:cNvPr>
          <p:cNvGrpSpPr/>
          <p:nvPr/>
        </p:nvGrpSpPr>
        <p:grpSpPr>
          <a:xfrm>
            <a:off x="418395" y="7990592"/>
            <a:ext cx="5446828" cy="1198916"/>
            <a:chOff x="611077" y="5377877"/>
            <a:chExt cx="10048966" cy="2337622"/>
          </a:xfrm>
        </p:grpSpPr>
        <p:sp>
          <p:nvSpPr>
            <p:cNvPr id="43" name="Google Shape;375;p15">
              <a:extLst>
                <a:ext uri="{FF2B5EF4-FFF2-40B4-BE49-F238E27FC236}">
                  <a16:creationId xmlns:a16="http://schemas.microsoft.com/office/drawing/2014/main" id="{7B98059F-729A-414B-8D2E-5620B0F0434E}"/>
                </a:ext>
              </a:extLst>
            </p:cNvPr>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76;p15">
              <a:extLst>
                <a:ext uri="{FF2B5EF4-FFF2-40B4-BE49-F238E27FC236}">
                  <a16:creationId xmlns:a16="http://schemas.microsoft.com/office/drawing/2014/main" id="{00916AE0-1507-4C3E-A28F-374EBC40B933}"/>
                </a:ext>
              </a:extLst>
            </p:cNvPr>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45" name="Google Shape;377;p15">
            <a:extLst>
              <a:ext uri="{FF2B5EF4-FFF2-40B4-BE49-F238E27FC236}">
                <a16:creationId xmlns:a16="http://schemas.microsoft.com/office/drawing/2014/main" id="{D56E0D6C-6D1A-4E54-8719-88BCF27B766C}"/>
              </a:ext>
            </a:extLst>
          </p:cNvPr>
          <p:cNvGrpSpPr/>
          <p:nvPr/>
        </p:nvGrpSpPr>
        <p:grpSpPr>
          <a:xfrm>
            <a:off x="6293420" y="3271560"/>
            <a:ext cx="12820039" cy="1198916"/>
            <a:chOff x="361335" y="5481584"/>
            <a:chExt cx="10389308" cy="2337622"/>
          </a:xfrm>
        </p:grpSpPr>
        <p:sp>
          <p:nvSpPr>
            <p:cNvPr id="46" name="Google Shape;378;p15">
              <a:extLst>
                <a:ext uri="{FF2B5EF4-FFF2-40B4-BE49-F238E27FC236}">
                  <a16:creationId xmlns:a16="http://schemas.microsoft.com/office/drawing/2014/main" id="{649DDFE9-CCA7-401B-8B74-91F07B9DCE63}"/>
                </a:ext>
              </a:extLst>
            </p:cNvPr>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79;p15">
              <a:extLst>
                <a:ext uri="{FF2B5EF4-FFF2-40B4-BE49-F238E27FC236}">
                  <a16:creationId xmlns:a16="http://schemas.microsoft.com/office/drawing/2014/main" id="{7E2A1BF9-1DBE-400B-AE60-35499FB8DEC9}"/>
                </a:ext>
              </a:extLst>
            </p:cNvPr>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48" name="Google Shape;380;p15">
            <a:extLst>
              <a:ext uri="{FF2B5EF4-FFF2-40B4-BE49-F238E27FC236}">
                <a16:creationId xmlns:a16="http://schemas.microsoft.com/office/drawing/2014/main" id="{0DFA98EB-CE3F-4BAF-A7CD-96DDDA109F1F}"/>
              </a:ext>
            </a:extLst>
          </p:cNvPr>
          <p:cNvGrpSpPr/>
          <p:nvPr/>
        </p:nvGrpSpPr>
        <p:grpSpPr>
          <a:xfrm>
            <a:off x="6293420" y="4623586"/>
            <a:ext cx="11570793" cy="1198916"/>
            <a:chOff x="-180014" y="5377877"/>
            <a:chExt cx="9908520" cy="2337622"/>
          </a:xfrm>
        </p:grpSpPr>
        <p:sp>
          <p:nvSpPr>
            <p:cNvPr id="49" name="Google Shape;381;p15">
              <a:extLst>
                <a:ext uri="{FF2B5EF4-FFF2-40B4-BE49-F238E27FC236}">
                  <a16:creationId xmlns:a16="http://schemas.microsoft.com/office/drawing/2014/main" id="{B52B2DD2-D448-4FCD-8C6E-57B29D08316A}"/>
                </a:ext>
              </a:extLst>
            </p:cNvPr>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 name="Google Shape;382;p15">
              <a:extLst>
                <a:ext uri="{FF2B5EF4-FFF2-40B4-BE49-F238E27FC236}">
                  <a16:creationId xmlns:a16="http://schemas.microsoft.com/office/drawing/2014/main" id="{9E38F30E-29C2-4BB8-900D-4067404C25DF}"/>
                </a:ext>
              </a:extLst>
            </p:cNvPr>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51" name="Google Shape;383;p15">
            <a:extLst>
              <a:ext uri="{FF2B5EF4-FFF2-40B4-BE49-F238E27FC236}">
                <a16:creationId xmlns:a16="http://schemas.microsoft.com/office/drawing/2014/main" id="{205433AC-5CB1-464D-8F15-10F5E0D4C5D5}"/>
              </a:ext>
            </a:extLst>
          </p:cNvPr>
          <p:cNvGrpSpPr/>
          <p:nvPr/>
        </p:nvGrpSpPr>
        <p:grpSpPr>
          <a:xfrm>
            <a:off x="6293421" y="6041885"/>
            <a:ext cx="11783112" cy="1198916"/>
            <a:chOff x="347179" y="5408360"/>
            <a:chExt cx="9563145" cy="2337622"/>
          </a:xfrm>
        </p:grpSpPr>
        <p:sp>
          <p:nvSpPr>
            <p:cNvPr id="52" name="Google Shape;384;p15">
              <a:extLst>
                <a:ext uri="{FF2B5EF4-FFF2-40B4-BE49-F238E27FC236}">
                  <a16:creationId xmlns:a16="http://schemas.microsoft.com/office/drawing/2014/main" id="{68454C68-8E4F-4683-AABB-1C7554475249}"/>
                </a:ext>
              </a:extLst>
            </p:cNvPr>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 name="Google Shape;385;p15">
              <a:extLst>
                <a:ext uri="{FF2B5EF4-FFF2-40B4-BE49-F238E27FC236}">
                  <a16:creationId xmlns:a16="http://schemas.microsoft.com/office/drawing/2014/main" id="{864BB999-AB08-4AEE-BC9A-F68FE2B11BE1}"/>
                </a:ext>
              </a:extLst>
            </p:cNvPr>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54" name="Google Shape;386;p15">
            <a:extLst>
              <a:ext uri="{FF2B5EF4-FFF2-40B4-BE49-F238E27FC236}">
                <a16:creationId xmlns:a16="http://schemas.microsoft.com/office/drawing/2014/main" id="{C37CA425-18FB-4911-A09C-53C07446D3F5}"/>
              </a:ext>
            </a:extLst>
          </p:cNvPr>
          <p:cNvGrpSpPr/>
          <p:nvPr/>
        </p:nvGrpSpPr>
        <p:grpSpPr>
          <a:xfrm>
            <a:off x="6293421" y="7405988"/>
            <a:ext cx="12108271" cy="1134237"/>
            <a:chOff x="611077" y="5351313"/>
            <a:chExt cx="9555863" cy="3060414"/>
          </a:xfrm>
        </p:grpSpPr>
        <p:sp>
          <p:nvSpPr>
            <p:cNvPr id="55" name="Google Shape;387;p15">
              <a:extLst>
                <a:ext uri="{FF2B5EF4-FFF2-40B4-BE49-F238E27FC236}">
                  <a16:creationId xmlns:a16="http://schemas.microsoft.com/office/drawing/2014/main" id="{FFB7F755-87F8-470B-9559-A93EFA4B84DE}"/>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388;p15">
              <a:extLst>
                <a:ext uri="{FF2B5EF4-FFF2-40B4-BE49-F238E27FC236}">
                  <a16:creationId xmlns:a16="http://schemas.microsoft.com/office/drawing/2014/main" id="{75255B54-AA62-4776-A277-05DE953C6917}"/>
                </a:ext>
              </a:extLst>
            </p:cNvPr>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57" name="Google Shape;389;p15">
            <a:extLst>
              <a:ext uri="{FF2B5EF4-FFF2-40B4-BE49-F238E27FC236}">
                <a16:creationId xmlns:a16="http://schemas.microsoft.com/office/drawing/2014/main" id="{964A9EAD-7888-4862-8631-7E88B721A663}"/>
              </a:ext>
            </a:extLst>
          </p:cNvPr>
          <p:cNvGrpSpPr/>
          <p:nvPr/>
        </p:nvGrpSpPr>
        <p:grpSpPr>
          <a:xfrm>
            <a:off x="6293421" y="8831877"/>
            <a:ext cx="12132543" cy="1134237"/>
            <a:chOff x="611077" y="5373482"/>
            <a:chExt cx="9575018" cy="2342017"/>
          </a:xfrm>
        </p:grpSpPr>
        <p:sp>
          <p:nvSpPr>
            <p:cNvPr id="58" name="Google Shape;390;p15">
              <a:extLst>
                <a:ext uri="{FF2B5EF4-FFF2-40B4-BE49-F238E27FC236}">
                  <a16:creationId xmlns:a16="http://schemas.microsoft.com/office/drawing/2014/main" id="{31CEA5E2-2540-4E96-BE37-090DE6EF0060}"/>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9" name="Google Shape;391;p15">
              <a:extLst>
                <a:ext uri="{FF2B5EF4-FFF2-40B4-BE49-F238E27FC236}">
                  <a16:creationId xmlns:a16="http://schemas.microsoft.com/office/drawing/2014/main" id="{63323ED0-6B86-45BD-B52B-DE3879EBD5CF}"/>
                </a:ext>
              </a:extLst>
            </p:cNvPr>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9"/>
                                        </p:tgtEl>
                                        <p:attrNameLst>
                                          <p:attrName>style.visibility</p:attrName>
                                        </p:attrNameLst>
                                      </p:cBhvr>
                                      <p:to>
                                        <p:strVal val="visible"/>
                                      </p:to>
                                    </p:set>
                                    <p:animEffect transition="in" filter="fade">
                                      <p:cBhvr>
                                        <p:cTn id="7" dur="500"/>
                                        <p:tgtEl>
                                          <p:spTgt spid="4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
                                        </p:tgtEl>
                                        <p:attrNameLst>
                                          <p:attrName>style.visibility</p:attrName>
                                        </p:attrNameLst>
                                      </p:cBhvr>
                                      <p:to>
                                        <p:strVal val="visible"/>
                                      </p:to>
                                    </p:set>
                                    <p:animEffect transition="in" filter="fade">
                                      <p:cBhvr>
                                        <p:cTn id="12" dur="500"/>
                                        <p:tgtEl>
                                          <p:spTgt spid="4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1"/>
                                        </p:tgtEl>
                                        <p:attrNameLst>
                                          <p:attrName>style.visibility</p:attrName>
                                        </p:attrNameLst>
                                      </p:cBhvr>
                                      <p:to>
                                        <p:strVal val="visible"/>
                                      </p:to>
                                    </p:set>
                                    <p:animEffect transition="in" filter="fade">
                                      <p:cBhvr>
                                        <p:cTn id="17" dur="500"/>
                                        <p:tgtEl>
                                          <p:spTgt spid="4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2"/>
                                        </p:tgtEl>
                                        <p:attrNameLst>
                                          <p:attrName>style.visibility</p:attrName>
                                        </p:attrNameLst>
                                      </p:cBhvr>
                                      <p:to>
                                        <p:strVal val="visible"/>
                                      </p:to>
                                    </p:set>
                                    <p:animEffect transition="in" filter="fade">
                                      <p:cBhvr>
                                        <p:cTn id="22" dur="500"/>
                                        <p:tgtEl>
                                          <p:spTgt spid="4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3"/>
                                        </p:tgtEl>
                                        <p:attrNameLst>
                                          <p:attrName>style.visibility</p:attrName>
                                        </p:attrNameLst>
                                      </p:cBhvr>
                                      <p:to>
                                        <p:strVal val="visible"/>
                                      </p:to>
                                    </p:set>
                                    <p:animEffect transition="in" filter="fade">
                                      <p:cBhvr>
                                        <p:cTn id="27" dur="5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18"/>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449" name="Google Shape;449;p18"/>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 name="Google Shape;450;p18"/>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p18"/>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52" name="Google Shape;452;p18"/>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453" name="Google Shape;453;p18"/>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1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59" name="Google Shape;459;p1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1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1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1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 name="Google Shape;463;p19"/>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5</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write.</a:t>
            </a:r>
            <a:endParaRPr dirty="0"/>
          </a:p>
        </p:txBody>
      </p:sp>
      <p:grpSp>
        <p:nvGrpSpPr>
          <p:cNvPr id="464" name="Google Shape;464;p19"/>
          <p:cNvGrpSpPr/>
          <p:nvPr/>
        </p:nvGrpSpPr>
        <p:grpSpPr>
          <a:xfrm>
            <a:off x="5092683" y="6486687"/>
            <a:ext cx="8102634" cy="2187188"/>
            <a:chOff x="795563" y="3102991"/>
            <a:chExt cx="16463737" cy="4387127"/>
          </a:xfrm>
        </p:grpSpPr>
        <p:grpSp>
          <p:nvGrpSpPr>
            <p:cNvPr id="465" name="Google Shape;465;p19"/>
            <p:cNvGrpSpPr/>
            <p:nvPr/>
          </p:nvGrpSpPr>
          <p:grpSpPr>
            <a:xfrm>
              <a:off x="3032463" y="3517805"/>
              <a:ext cx="3972313" cy="3972313"/>
              <a:chOff x="0" y="0"/>
              <a:chExt cx="812800" cy="812800"/>
            </a:xfrm>
          </p:grpSpPr>
          <p:sp>
            <p:nvSpPr>
              <p:cNvPr id="466" name="Google Shape;466;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 name="Google Shape;467;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68" name="Google Shape;468;p19"/>
            <p:cNvGrpSpPr/>
            <p:nvPr/>
          </p:nvGrpSpPr>
          <p:grpSpPr>
            <a:xfrm>
              <a:off x="795563" y="3102991"/>
              <a:ext cx="16463737" cy="4387127"/>
              <a:chOff x="795563" y="3102991"/>
              <a:chExt cx="16463737" cy="4387127"/>
            </a:xfrm>
          </p:grpSpPr>
          <p:grpSp>
            <p:nvGrpSpPr>
              <p:cNvPr id="469" name="Google Shape;469;p19"/>
              <p:cNvGrpSpPr/>
              <p:nvPr/>
            </p:nvGrpSpPr>
            <p:grpSpPr>
              <a:xfrm>
                <a:off x="795563" y="3102991"/>
                <a:ext cx="3972313" cy="3972313"/>
                <a:chOff x="0" y="0"/>
                <a:chExt cx="812800" cy="812800"/>
              </a:xfrm>
            </p:grpSpPr>
            <p:sp>
              <p:nvSpPr>
                <p:cNvPr id="470" name="Google Shape;470;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2" name="Google Shape;472;p19"/>
              <p:cNvGrpSpPr/>
              <p:nvPr/>
            </p:nvGrpSpPr>
            <p:grpSpPr>
              <a:xfrm>
                <a:off x="5633779" y="3102991"/>
                <a:ext cx="3972313" cy="3972313"/>
                <a:chOff x="0" y="0"/>
                <a:chExt cx="812800" cy="812800"/>
              </a:xfrm>
            </p:grpSpPr>
            <p:sp>
              <p:nvSpPr>
                <p:cNvPr id="473" name="Google Shape;473;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 name="Google Shape;474;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5" name="Google Shape;475;p19"/>
              <p:cNvGrpSpPr/>
              <p:nvPr/>
            </p:nvGrpSpPr>
            <p:grpSpPr>
              <a:xfrm>
                <a:off x="8162212" y="3517805"/>
                <a:ext cx="3972313" cy="3972313"/>
                <a:chOff x="0" y="0"/>
                <a:chExt cx="812800" cy="812800"/>
              </a:xfrm>
            </p:grpSpPr>
            <p:sp>
              <p:nvSpPr>
                <p:cNvPr id="476" name="Google Shape;476;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78" name="Google Shape;478;p19"/>
              <p:cNvGrpSpPr/>
              <p:nvPr/>
            </p:nvGrpSpPr>
            <p:grpSpPr>
              <a:xfrm>
                <a:off x="10763528" y="3102991"/>
                <a:ext cx="3972313" cy="3972313"/>
                <a:chOff x="0" y="0"/>
                <a:chExt cx="812800" cy="812800"/>
              </a:xfrm>
            </p:grpSpPr>
            <p:sp>
              <p:nvSpPr>
                <p:cNvPr id="479" name="Google Shape;479;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81" name="Google Shape;481;p19"/>
              <p:cNvGrpSpPr/>
              <p:nvPr/>
            </p:nvGrpSpPr>
            <p:grpSpPr>
              <a:xfrm>
                <a:off x="13286987" y="3517805"/>
                <a:ext cx="3972313" cy="3972313"/>
                <a:chOff x="0" y="0"/>
                <a:chExt cx="812800" cy="812800"/>
              </a:xfrm>
            </p:grpSpPr>
            <p:sp>
              <p:nvSpPr>
                <p:cNvPr id="482" name="Google Shape;482;p1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84" name="Google Shape;484;p1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1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2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494" name="Google Shape;494;p2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20"/>
          <p:cNvSpPr txBox="1"/>
          <p:nvPr/>
        </p:nvSpPr>
        <p:spPr>
          <a:xfrm>
            <a:off x="1649118" y="681717"/>
            <a:ext cx="7190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these sentences. </a:t>
            </a:r>
            <a:endParaRPr/>
          </a:p>
        </p:txBody>
      </p:sp>
      <p:sp>
        <p:nvSpPr>
          <p:cNvPr id="496" name="Google Shape;496;p2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2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20"/>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99" name="Google Shape;499;p20"/>
          <p:cNvGrpSpPr/>
          <p:nvPr/>
        </p:nvGrpSpPr>
        <p:grpSpPr>
          <a:xfrm>
            <a:off x="3252651" y="2247900"/>
            <a:ext cx="11188596" cy="1224696"/>
            <a:chOff x="611077" y="5327612"/>
            <a:chExt cx="10889422" cy="2387887"/>
          </a:xfrm>
        </p:grpSpPr>
        <p:sp>
          <p:nvSpPr>
            <p:cNvPr id="500" name="Google Shape;500;p20"/>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1" name="Google Shape;501;p20"/>
            <p:cNvSpPr/>
            <p:nvPr/>
          </p:nvSpPr>
          <p:spPr>
            <a:xfrm>
              <a:off x="693445" y="5327612"/>
              <a:ext cx="10807054" cy="2340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1</a:t>
              </a:r>
              <a:r>
                <a:rPr lang="en-US" sz="7200" cap="none" dirty="0">
                  <a:solidFill>
                    <a:schemeClr val="dk1"/>
                  </a:solidFill>
                  <a:latin typeface="Arial"/>
                  <a:ea typeface="Arial"/>
                  <a:cs typeface="Arial"/>
                  <a:sym typeface="Arial"/>
                </a:rPr>
                <a:t>. Minh has a headache.</a:t>
              </a:r>
              <a:endParaRPr sz="6000" cap="none" dirty="0">
                <a:solidFill>
                  <a:schemeClr val="dk1"/>
                </a:solidFill>
                <a:latin typeface="Arial"/>
                <a:ea typeface="Arial"/>
                <a:cs typeface="Arial"/>
                <a:sym typeface="Arial"/>
              </a:endParaRPr>
            </a:p>
          </p:txBody>
        </p:sp>
      </p:grpSp>
      <p:grpSp>
        <p:nvGrpSpPr>
          <p:cNvPr id="502" name="Google Shape;502;p20"/>
          <p:cNvGrpSpPr/>
          <p:nvPr/>
        </p:nvGrpSpPr>
        <p:grpSpPr>
          <a:xfrm>
            <a:off x="4061555" y="4239263"/>
            <a:ext cx="10728978" cy="2308284"/>
            <a:chOff x="611077" y="5327612"/>
            <a:chExt cx="10048966" cy="4500645"/>
          </a:xfrm>
        </p:grpSpPr>
        <p:sp>
          <p:nvSpPr>
            <p:cNvPr id="503" name="Google Shape;503;p20"/>
            <p:cNvSpPr/>
            <p:nvPr/>
          </p:nvSpPr>
          <p:spPr>
            <a:xfrm>
              <a:off x="611077" y="5377877"/>
              <a:ext cx="10048966" cy="2337622"/>
            </a:xfrm>
            <a:prstGeom prst="roundRect">
              <a:avLst>
                <a:gd name="adj" fmla="val 16667"/>
              </a:avLst>
            </a:prstGeom>
            <a:solidFill>
              <a:srgbClr val="0070C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4" name="Google Shape;504;p20"/>
            <p:cNvSpPr/>
            <p:nvPr/>
          </p:nvSpPr>
          <p:spPr>
            <a:xfrm>
              <a:off x="693445" y="5327612"/>
              <a:ext cx="9718982" cy="45006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2</a:t>
              </a:r>
              <a:r>
                <a:rPr lang="en-US" sz="7200" cap="none" dirty="0">
                  <a:solidFill>
                    <a:schemeClr val="dk1"/>
                  </a:solidFill>
                  <a:latin typeface="Arial"/>
                  <a:ea typeface="Arial"/>
                  <a:cs typeface="Arial"/>
                  <a:sym typeface="Arial"/>
                </a:rPr>
                <a:t>. Linda has a toothache.</a:t>
              </a:r>
              <a:endParaRPr sz="6000" cap="none" dirty="0">
                <a:solidFill>
                  <a:schemeClr val="dk1"/>
                </a:solidFill>
                <a:latin typeface="Arial"/>
                <a:ea typeface="Arial"/>
                <a:cs typeface="Arial"/>
                <a:sym typeface="Arial"/>
              </a:endParaRPr>
            </a:p>
          </p:txBody>
        </p:sp>
      </p:grpSp>
      <p:grpSp>
        <p:nvGrpSpPr>
          <p:cNvPr id="505" name="Google Shape;505;p20"/>
          <p:cNvGrpSpPr/>
          <p:nvPr/>
        </p:nvGrpSpPr>
        <p:grpSpPr>
          <a:xfrm>
            <a:off x="3982634" y="6240480"/>
            <a:ext cx="9598531" cy="1258916"/>
            <a:chOff x="611077" y="5260891"/>
            <a:chExt cx="10048966" cy="2454608"/>
          </a:xfrm>
        </p:grpSpPr>
        <p:sp>
          <p:nvSpPr>
            <p:cNvPr id="506" name="Google Shape;506;p20"/>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07" name="Google Shape;507;p20"/>
            <p:cNvSpPr/>
            <p:nvPr/>
          </p:nvSpPr>
          <p:spPr>
            <a:xfrm>
              <a:off x="798862" y="5260891"/>
              <a:ext cx="9718982" cy="23403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cap="none" dirty="0">
                  <a:solidFill>
                    <a:schemeClr val="dk1"/>
                  </a:solidFill>
                  <a:latin typeface="Arial"/>
                  <a:ea typeface="Arial"/>
                  <a:cs typeface="Arial"/>
                  <a:sym typeface="Arial"/>
                </a:rPr>
                <a:t>3. Linh has a sore throat</a:t>
              </a:r>
              <a:r>
                <a:rPr lang="en-US" sz="7200" cap="none" dirty="0">
                  <a:solidFill>
                    <a:schemeClr val="dk1"/>
                  </a:solidFill>
                  <a:latin typeface="Arial"/>
                  <a:ea typeface="Arial"/>
                  <a:cs typeface="Arial"/>
                  <a:sym typeface="Arial"/>
                </a:rPr>
                <a:t>.</a:t>
              </a:r>
              <a:endParaRPr sz="60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gtEl>
                                        <p:attrNameLst>
                                          <p:attrName>style.visibility</p:attrName>
                                        </p:attrNameLst>
                                      </p:cBhvr>
                                      <p:to>
                                        <p:strVal val="visible"/>
                                      </p:to>
                                    </p:set>
                                    <p:animEffect transition="in" filter="fade">
                                      <p:cBhvr>
                                        <p:cTn id="7" dur="500"/>
                                        <p:tgtEl>
                                          <p:spTgt spid="4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2"/>
                                        </p:tgtEl>
                                        <p:attrNameLst>
                                          <p:attrName>style.visibility</p:attrName>
                                        </p:attrNameLst>
                                      </p:cBhvr>
                                      <p:to>
                                        <p:strVal val="visible"/>
                                      </p:to>
                                    </p:set>
                                    <p:animEffect transition="in" filter="fade">
                                      <p:cBhvr>
                                        <p:cTn id="12" dur="500"/>
                                        <p:tgtEl>
                                          <p:spTgt spid="5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5"/>
                                        </p:tgtEl>
                                        <p:attrNameLst>
                                          <p:attrName>style.visibility</p:attrName>
                                        </p:attrNameLst>
                                      </p:cBhvr>
                                      <p:to>
                                        <p:strVal val="visible"/>
                                      </p:to>
                                    </p:set>
                                    <p:animEffect transition="in" filter="fade">
                                      <p:cBhvr>
                                        <p:cTn id="17" dur="5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Google Shape;513;p21"/>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14" name="Google Shape;514;p2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21"/>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16" name="Google Shape;516;p2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2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2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19" name="Google Shape;519;p21"/>
          <p:cNvGrpSpPr/>
          <p:nvPr/>
        </p:nvGrpSpPr>
        <p:grpSpPr>
          <a:xfrm>
            <a:off x="3307976" y="1458253"/>
            <a:ext cx="8416991" cy="1754286"/>
            <a:chOff x="611077" y="5327612"/>
            <a:chExt cx="10570910" cy="4380225"/>
          </a:xfrm>
        </p:grpSpPr>
        <p:sp>
          <p:nvSpPr>
            <p:cNvPr id="520" name="Google Shape;520;p21"/>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1"/>
            <p:cNvSpPr/>
            <p:nvPr/>
          </p:nvSpPr>
          <p:spPr>
            <a:xfrm>
              <a:off x="611077" y="5327612"/>
              <a:ext cx="10570910" cy="43802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sp>
        <p:nvSpPr>
          <p:cNvPr id="522" name="Google Shape;522;p21"/>
          <p:cNvSpPr txBox="1"/>
          <p:nvPr/>
        </p:nvSpPr>
        <p:spPr>
          <a:xfrm>
            <a:off x="443113" y="2504962"/>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23" name="Google Shape;523;p21"/>
          <p:cNvSpPr/>
          <p:nvPr/>
        </p:nvSpPr>
        <p:spPr>
          <a:xfrm>
            <a:off x="2041378" y="4759221"/>
            <a:ext cx="13792200" cy="4429227"/>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4" name="Google Shape;524;p21"/>
          <p:cNvSpPr/>
          <p:nvPr/>
        </p:nvSpPr>
        <p:spPr>
          <a:xfrm>
            <a:off x="2479529" y="5150748"/>
            <a:ext cx="12915898" cy="45242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dirty="0">
                <a:solidFill>
                  <a:schemeClr val="dk1"/>
                </a:solidFill>
                <a:latin typeface="Arial"/>
                <a:ea typeface="Arial"/>
                <a:cs typeface="Arial"/>
                <a:sym typeface="Arial"/>
              </a:rPr>
              <a:t>Minh has a headache. He should/shouldn’t……………………………………………………</a:t>
            </a:r>
            <a:endParaRPr sz="6000" cap="none" dirty="0">
              <a:solidFill>
                <a:schemeClr val="dk1"/>
              </a:solidFill>
              <a:latin typeface="Arial"/>
              <a:ea typeface="Arial"/>
              <a:cs typeface="Arial"/>
              <a:sym typeface="Arial"/>
            </a:endParaRPr>
          </a:p>
        </p:txBody>
      </p:sp>
      <p:pic>
        <p:nvPicPr>
          <p:cNvPr id="525" name="Google Shape;525;p21"/>
          <p:cNvPicPr preferRelativeResize="0"/>
          <p:nvPr/>
        </p:nvPicPr>
        <p:blipFill rotWithShape="1">
          <a:blip r:embed="rId8">
            <a:alphaModFix/>
          </a:blip>
          <a:srcRect/>
          <a:stretch/>
        </p:blipFill>
        <p:spPr>
          <a:xfrm>
            <a:off x="18940519" y="3895291"/>
            <a:ext cx="1082675" cy="1082675"/>
          </a:xfrm>
          <a:prstGeom prst="rect">
            <a:avLst/>
          </a:prstGeom>
          <a:noFill/>
          <a:ln>
            <a:noFill/>
          </a:ln>
        </p:spPr>
      </p:pic>
      <p:grpSp>
        <p:nvGrpSpPr>
          <p:cNvPr id="526" name="Google Shape;526;p21"/>
          <p:cNvGrpSpPr/>
          <p:nvPr/>
        </p:nvGrpSpPr>
        <p:grpSpPr>
          <a:xfrm>
            <a:off x="5957047" y="2523079"/>
            <a:ext cx="6923787" cy="885203"/>
            <a:chOff x="611077" y="5377877"/>
            <a:chExt cx="10048966" cy="2337622"/>
          </a:xfrm>
        </p:grpSpPr>
        <p:sp>
          <p:nvSpPr>
            <p:cNvPr id="527" name="Google Shape;527;p21"/>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28" name="Google Shape;528;p21"/>
            <p:cNvSpPr/>
            <p:nvPr/>
          </p:nvSpPr>
          <p:spPr>
            <a:xfrm>
              <a:off x="819806" y="5520413"/>
              <a:ext cx="9718981" cy="20318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a toothache.</a:t>
              </a:r>
              <a:endParaRPr dirty="0"/>
            </a:p>
          </p:txBody>
        </p:sp>
      </p:grpSp>
      <p:grpSp>
        <p:nvGrpSpPr>
          <p:cNvPr id="529" name="Google Shape;529;p21"/>
          <p:cNvGrpSpPr/>
          <p:nvPr/>
        </p:nvGrpSpPr>
        <p:grpSpPr>
          <a:xfrm>
            <a:off x="9453282" y="3581593"/>
            <a:ext cx="7539318" cy="912420"/>
            <a:chOff x="611077" y="5377877"/>
            <a:chExt cx="10048966" cy="2337622"/>
          </a:xfrm>
        </p:grpSpPr>
        <p:sp>
          <p:nvSpPr>
            <p:cNvPr id="530" name="Google Shape;530;p21"/>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31" name="Google Shape;531;p21"/>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5"/>
                                        </p:tgtEl>
                                        <p:attrNameLst>
                                          <p:attrName>style.visibility</p:attrName>
                                        </p:attrNameLst>
                                      </p:cBhvr>
                                      <p:to>
                                        <p:strVal val="visible"/>
                                      </p:to>
                                    </p:set>
                                    <p:animEffect transition="in" filter="fade">
                                      <p:cBhvr>
                                        <p:cTn id="7" dur="50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22"/>
          <p:cNvPicPr preferRelativeResize="0"/>
          <p:nvPr/>
        </p:nvPicPr>
        <p:blipFill rotWithShape="1">
          <a:blip r:embed="rId3">
            <a:alphaModFix/>
          </a:blip>
          <a:srcRect/>
          <a:stretch/>
        </p:blipFill>
        <p:spPr>
          <a:xfrm>
            <a:off x="0" y="-25216"/>
            <a:ext cx="18297832" cy="10301499"/>
          </a:xfrm>
          <a:prstGeom prst="rect">
            <a:avLst/>
          </a:prstGeom>
          <a:noFill/>
          <a:ln>
            <a:noFill/>
          </a:ln>
        </p:spPr>
      </p:pic>
      <p:sp>
        <p:nvSpPr>
          <p:cNvPr id="538" name="Google Shape;538;p2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22"/>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40" name="Google Shape;540;p22"/>
          <p:cNvSpPr/>
          <p:nvPr/>
        </p:nvSpPr>
        <p:spPr>
          <a:xfrm>
            <a:off x="-2840568" y="4043774"/>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22"/>
          <p:cNvSpPr/>
          <p:nvPr/>
        </p:nvSpPr>
        <p:spPr>
          <a:xfrm rot="1125223">
            <a:off x="931822" y="373317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2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22"/>
          <p:cNvSpPr txBox="1"/>
          <p:nvPr/>
        </p:nvSpPr>
        <p:spPr>
          <a:xfrm>
            <a:off x="1543448" y="2837688"/>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44" name="Google Shape;544;p22"/>
          <p:cNvSpPr/>
          <p:nvPr/>
        </p:nvSpPr>
        <p:spPr>
          <a:xfrm>
            <a:off x="495300" y="4927831"/>
            <a:ext cx="17297400" cy="5141628"/>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22"/>
          <p:cNvSpPr/>
          <p:nvPr/>
        </p:nvSpPr>
        <p:spPr>
          <a:xfrm>
            <a:off x="990600" y="4987693"/>
            <a:ext cx="165354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a:solidFill>
                  <a:schemeClr val="dk1"/>
                </a:solidFill>
                <a:latin typeface="Arial"/>
                <a:ea typeface="Arial"/>
                <a:cs typeface="Arial"/>
                <a:sym typeface="Arial"/>
              </a:rPr>
              <a:t>Minh has a headache. He should…………. </a:t>
            </a:r>
            <a:endParaRPr sz="6000" cap="none">
              <a:solidFill>
                <a:schemeClr val="dk1"/>
              </a:solidFill>
              <a:latin typeface="Arial"/>
              <a:ea typeface="Arial"/>
              <a:cs typeface="Arial"/>
              <a:sym typeface="Arial"/>
            </a:endParaRPr>
          </a:p>
        </p:txBody>
      </p:sp>
      <p:grpSp>
        <p:nvGrpSpPr>
          <p:cNvPr id="546" name="Google Shape;546;p22"/>
          <p:cNvGrpSpPr/>
          <p:nvPr/>
        </p:nvGrpSpPr>
        <p:grpSpPr>
          <a:xfrm>
            <a:off x="3092824" y="1458253"/>
            <a:ext cx="8260150" cy="956352"/>
            <a:chOff x="611077" y="5327612"/>
            <a:chExt cx="10048966" cy="2387887"/>
          </a:xfrm>
        </p:grpSpPr>
        <p:sp>
          <p:nvSpPr>
            <p:cNvPr id="547" name="Google Shape;547;p22"/>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22"/>
            <p:cNvSpPr/>
            <p:nvPr/>
          </p:nvSpPr>
          <p:spPr>
            <a:xfrm>
              <a:off x="693445" y="5327612"/>
              <a:ext cx="9718982" cy="1800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grpSp>
        <p:nvGrpSpPr>
          <p:cNvPr id="549" name="Google Shape;549;p22"/>
          <p:cNvGrpSpPr/>
          <p:nvPr/>
        </p:nvGrpSpPr>
        <p:grpSpPr>
          <a:xfrm>
            <a:off x="5822577" y="2523079"/>
            <a:ext cx="7058258" cy="885203"/>
            <a:chOff x="611077" y="5377877"/>
            <a:chExt cx="10048966" cy="2337622"/>
          </a:xfrm>
        </p:grpSpPr>
        <p:sp>
          <p:nvSpPr>
            <p:cNvPr id="550" name="Google Shape;550;p22"/>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22"/>
            <p:cNvSpPr/>
            <p:nvPr/>
          </p:nvSpPr>
          <p:spPr>
            <a:xfrm>
              <a:off x="819805" y="5520413"/>
              <a:ext cx="9718982" cy="20318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a toothache.</a:t>
              </a:r>
              <a:endParaRPr dirty="0"/>
            </a:p>
          </p:txBody>
        </p:sp>
      </p:grpSp>
      <p:grpSp>
        <p:nvGrpSpPr>
          <p:cNvPr id="552" name="Google Shape;552;p22"/>
          <p:cNvGrpSpPr/>
          <p:nvPr/>
        </p:nvGrpSpPr>
        <p:grpSpPr>
          <a:xfrm>
            <a:off x="9412941" y="3581593"/>
            <a:ext cx="7579659" cy="912420"/>
            <a:chOff x="611077" y="5377877"/>
            <a:chExt cx="10048966" cy="2337622"/>
          </a:xfrm>
        </p:grpSpPr>
        <p:sp>
          <p:nvSpPr>
            <p:cNvPr id="553" name="Google Shape;553;p22"/>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22"/>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pic>
        <p:nvPicPr>
          <p:cNvPr id="555" name="Google Shape;555;p22" descr="Cartoon of a child and child&#10;&#10;Description automatically generated"/>
          <p:cNvPicPr preferRelativeResize="0"/>
          <p:nvPr/>
        </p:nvPicPr>
        <p:blipFill rotWithShape="1">
          <a:blip r:embed="rId8">
            <a:alphaModFix/>
          </a:blip>
          <a:srcRect/>
          <a:stretch/>
        </p:blipFill>
        <p:spPr>
          <a:xfrm>
            <a:off x="14162264" y="7554166"/>
            <a:ext cx="4019584" cy="26712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Google Shape;562;p23"/>
          <p:cNvPicPr preferRelativeResize="0"/>
          <p:nvPr/>
        </p:nvPicPr>
        <p:blipFill rotWithShape="1">
          <a:blip r:embed="rId3">
            <a:alphaModFix/>
          </a:blip>
          <a:srcRect/>
          <a:stretch/>
        </p:blipFill>
        <p:spPr>
          <a:xfrm>
            <a:off x="-9832" y="-32837"/>
            <a:ext cx="18297832" cy="10301499"/>
          </a:xfrm>
          <a:prstGeom prst="rect">
            <a:avLst/>
          </a:prstGeom>
          <a:noFill/>
          <a:ln>
            <a:noFill/>
          </a:ln>
        </p:spPr>
      </p:pic>
      <p:sp>
        <p:nvSpPr>
          <p:cNvPr id="563" name="Google Shape;563;p2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23"/>
          <p:cNvSpPr txBox="1"/>
          <p:nvPr/>
        </p:nvSpPr>
        <p:spPr>
          <a:xfrm>
            <a:off x="1649118" y="681717"/>
            <a:ext cx="8866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think and give advice. </a:t>
            </a:r>
            <a:endParaRPr/>
          </a:p>
        </p:txBody>
      </p:sp>
      <p:sp>
        <p:nvSpPr>
          <p:cNvPr id="565" name="Google Shape;565;p23"/>
          <p:cNvSpPr/>
          <p:nvPr/>
        </p:nvSpPr>
        <p:spPr>
          <a:xfrm>
            <a:off x="-2589207" y="4051437"/>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23"/>
          <p:cNvSpPr/>
          <p:nvPr/>
        </p:nvSpPr>
        <p:spPr>
          <a:xfrm rot="1125223">
            <a:off x="1095377" y="3781195"/>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2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23"/>
          <p:cNvSpPr txBox="1"/>
          <p:nvPr/>
        </p:nvSpPr>
        <p:spPr>
          <a:xfrm>
            <a:off x="1688386" y="2789738"/>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0070C0"/>
                </a:solidFill>
                <a:latin typeface="Overlock"/>
                <a:ea typeface="Overlock"/>
                <a:cs typeface="Overlock"/>
                <a:sym typeface="Overlock"/>
              </a:rPr>
              <a:t>Advice</a:t>
            </a:r>
            <a:endParaRPr dirty="0"/>
          </a:p>
        </p:txBody>
      </p:sp>
      <p:sp>
        <p:nvSpPr>
          <p:cNvPr id="569" name="Google Shape;569;p23"/>
          <p:cNvSpPr/>
          <p:nvPr/>
        </p:nvSpPr>
        <p:spPr>
          <a:xfrm>
            <a:off x="242047" y="4927831"/>
            <a:ext cx="17924929" cy="5141628"/>
          </a:xfrm>
          <a:prstGeom prst="roundRect">
            <a:avLst>
              <a:gd name="adj" fmla="val 16667"/>
            </a:avLst>
          </a:prstGeom>
          <a:solidFill>
            <a:srgbClr val="92CCD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23"/>
          <p:cNvSpPr/>
          <p:nvPr/>
        </p:nvSpPr>
        <p:spPr>
          <a:xfrm>
            <a:off x="591671" y="4987693"/>
            <a:ext cx="1693432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cap="none" dirty="0">
                <a:solidFill>
                  <a:schemeClr val="dk1"/>
                </a:solidFill>
                <a:latin typeface="Arial"/>
                <a:ea typeface="Arial"/>
                <a:cs typeface="Arial"/>
                <a:sym typeface="Arial"/>
              </a:rPr>
              <a:t>Minh has a headache. He should </a:t>
            </a:r>
            <a:endParaRPr sz="6000" cap="none" dirty="0">
              <a:solidFill>
                <a:schemeClr val="dk1"/>
              </a:solidFill>
              <a:latin typeface="Arial"/>
              <a:ea typeface="Arial"/>
              <a:cs typeface="Arial"/>
              <a:sym typeface="Arial"/>
            </a:endParaRPr>
          </a:p>
        </p:txBody>
      </p:sp>
      <p:sp>
        <p:nvSpPr>
          <p:cNvPr id="571" name="Google Shape;571;p23"/>
          <p:cNvSpPr/>
          <p:nvPr/>
        </p:nvSpPr>
        <p:spPr>
          <a:xfrm>
            <a:off x="13993235" y="5067936"/>
            <a:ext cx="4294765"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0" cap="none" dirty="0">
                <a:solidFill>
                  <a:srgbClr val="C00000"/>
                </a:solidFill>
                <a:latin typeface="Arial"/>
                <a:ea typeface="Arial"/>
                <a:cs typeface="Arial"/>
                <a:sym typeface="Arial"/>
              </a:rPr>
              <a:t>have a rest.</a:t>
            </a:r>
            <a:endParaRPr dirty="0"/>
          </a:p>
        </p:txBody>
      </p:sp>
      <p:sp>
        <p:nvSpPr>
          <p:cNvPr id="572" name="Google Shape;572;p23"/>
          <p:cNvSpPr/>
          <p:nvPr/>
        </p:nvSpPr>
        <p:spPr>
          <a:xfrm>
            <a:off x="591671" y="6183703"/>
            <a:ext cx="17454282" cy="3785611"/>
          </a:xfrm>
          <a:prstGeom prst="rect">
            <a:avLst/>
          </a:prstGeom>
          <a:noFill/>
          <a:ln>
            <a:noFill/>
          </a:ln>
        </p:spPr>
        <p:txBody>
          <a:bodyPr spcFirstLastPara="1" wrap="square" lIns="91425" tIns="45700" rIns="91425" bIns="45700" anchor="t" anchorCtr="0">
            <a:spAutoFit/>
          </a:bodyPr>
          <a:lstStyle/>
          <a:p>
            <a:pPr lvl="0"/>
            <a:r>
              <a:rPr lang="en-US" sz="6000" dirty="0">
                <a:solidFill>
                  <a:srgbClr val="C00000"/>
                </a:solidFill>
              </a:rPr>
              <a:t>Linda has a toothache. She shouldn’t eat too much ice cream. She should also brush her teeth regularly. Linh has a sore throat. She should take some medicine and drink warm water.</a:t>
            </a:r>
            <a:endParaRPr dirty="0"/>
          </a:p>
        </p:txBody>
      </p:sp>
      <p:grpSp>
        <p:nvGrpSpPr>
          <p:cNvPr id="573" name="Google Shape;573;p23"/>
          <p:cNvGrpSpPr/>
          <p:nvPr/>
        </p:nvGrpSpPr>
        <p:grpSpPr>
          <a:xfrm>
            <a:off x="3052482" y="1458253"/>
            <a:ext cx="8300492" cy="956352"/>
            <a:chOff x="611077" y="5327612"/>
            <a:chExt cx="10048966" cy="2387887"/>
          </a:xfrm>
        </p:grpSpPr>
        <p:sp>
          <p:nvSpPr>
            <p:cNvPr id="574" name="Google Shape;574;p23"/>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23"/>
            <p:cNvSpPr/>
            <p:nvPr/>
          </p:nvSpPr>
          <p:spPr>
            <a:xfrm>
              <a:off x="693445" y="5327612"/>
              <a:ext cx="9718982" cy="1800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1</a:t>
              </a:r>
              <a:r>
                <a:rPr lang="en-US" sz="5400" cap="none" dirty="0">
                  <a:solidFill>
                    <a:schemeClr val="dk1"/>
                  </a:solidFill>
                  <a:latin typeface="Arial"/>
                  <a:ea typeface="Arial"/>
                  <a:cs typeface="Arial"/>
                  <a:sym typeface="Arial"/>
                </a:rPr>
                <a:t>. Minh has a headache.</a:t>
              </a:r>
              <a:endParaRPr sz="4400" cap="none" dirty="0">
                <a:solidFill>
                  <a:schemeClr val="dk1"/>
                </a:solidFill>
                <a:latin typeface="Arial"/>
                <a:ea typeface="Arial"/>
                <a:cs typeface="Arial"/>
                <a:sym typeface="Arial"/>
              </a:endParaRPr>
            </a:p>
          </p:txBody>
        </p:sp>
      </p:grpSp>
      <p:grpSp>
        <p:nvGrpSpPr>
          <p:cNvPr id="576" name="Google Shape;576;p23"/>
          <p:cNvGrpSpPr/>
          <p:nvPr/>
        </p:nvGrpSpPr>
        <p:grpSpPr>
          <a:xfrm>
            <a:off x="5432613" y="2523079"/>
            <a:ext cx="7448222" cy="885203"/>
            <a:chOff x="611077" y="5377877"/>
            <a:chExt cx="10048966" cy="2337622"/>
          </a:xfrm>
        </p:grpSpPr>
        <p:sp>
          <p:nvSpPr>
            <p:cNvPr id="577" name="Google Shape;577;p23"/>
            <p:cNvSpPr/>
            <p:nvPr/>
          </p:nvSpPr>
          <p:spPr>
            <a:xfrm>
              <a:off x="611077" y="5377877"/>
              <a:ext cx="10048966" cy="2337622"/>
            </a:xfrm>
            <a:prstGeom prst="roundRect">
              <a:avLst>
                <a:gd name="adj" fmla="val 16667"/>
              </a:avLst>
            </a:prstGeom>
            <a:solidFill>
              <a:srgbClr val="FFFF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23"/>
            <p:cNvSpPr/>
            <p:nvPr/>
          </p:nvSpPr>
          <p:spPr>
            <a:xfrm>
              <a:off x="819805" y="5520412"/>
              <a:ext cx="9718982" cy="15002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2</a:t>
              </a:r>
              <a:r>
                <a:rPr lang="en-US" sz="4400" cap="none" dirty="0">
                  <a:solidFill>
                    <a:schemeClr val="dk1"/>
                  </a:solidFill>
                  <a:latin typeface="Arial"/>
                  <a:ea typeface="Arial"/>
                  <a:cs typeface="Arial"/>
                  <a:sym typeface="Arial"/>
                </a:rPr>
                <a:t>. Linda has toothache.</a:t>
              </a:r>
              <a:endParaRPr dirty="0"/>
            </a:p>
          </p:txBody>
        </p:sp>
      </p:grpSp>
      <p:grpSp>
        <p:nvGrpSpPr>
          <p:cNvPr id="579" name="Google Shape;579;p23"/>
          <p:cNvGrpSpPr/>
          <p:nvPr/>
        </p:nvGrpSpPr>
        <p:grpSpPr>
          <a:xfrm>
            <a:off x="9144000" y="3581593"/>
            <a:ext cx="7848600" cy="912420"/>
            <a:chOff x="611077" y="5377877"/>
            <a:chExt cx="10048966" cy="2337622"/>
          </a:xfrm>
        </p:grpSpPr>
        <p:sp>
          <p:nvSpPr>
            <p:cNvPr id="580" name="Google Shape;580;p23"/>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23"/>
            <p:cNvSpPr/>
            <p:nvPr/>
          </p:nvSpPr>
          <p:spPr>
            <a:xfrm>
              <a:off x="818143" y="5506431"/>
              <a:ext cx="9718982" cy="15002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cap="none" dirty="0">
                  <a:solidFill>
                    <a:schemeClr val="dk1"/>
                  </a:solidFill>
                  <a:latin typeface="Arial"/>
                  <a:ea typeface="Arial"/>
                  <a:cs typeface="Arial"/>
                  <a:sym typeface="Arial"/>
                </a:rPr>
                <a:t>3. Linh has a sore throat</a:t>
              </a:r>
              <a:r>
                <a:rPr lang="en-US" sz="4400" cap="none" dirty="0">
                  <a:solidFill>
                    <a:schemeClr val="dk1"/>
                  </a:solidFill>
                  <a:latin typeface="Arial"/>
                  <a:ea typeface="Arial"/>
                  <a:cs typeface="Arial"/>
                  <a:sym typeface="Arial"/>
                </a:rPr>
                <a:t>.</a:t>
              </a:r>
              <a:endParaRP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par>
                                <p:cTn id="8" presetID="10" presetClass="entr" presetSubtype="0" fill="hold" nodeType="withEffect">
                                  <p:stCondLst>
                                    <p:cond delay="0"/>
                                  </p:stCondLst>
                                  <p:childTnLst>
                                    <p:set>
                                      <p:cBhvr>
                                        <p:cTn id="9" dur="1" fill="hold">
                                          <p:stCondLst>
                                            <p:cond delay="0"/>
                                          </p:stCondLst>
                                        </p:cTn>
                                        <p:tgtEl>
                                          <p:spTgt spid="572"/>
                                        </p:tgtEl>
                                        <p:attrNameLst>
                                          <p:attrName>style.visibility</p:attrName>
                                        </p:attrNameLst>
                                      </p:cBhvr>
                                      <p:to>
                                        <p:strVal val="visible"/>
                                      </p:to>
                                    </p:set>
                                    <p:animEffect transition="in" filter="fade">
                                      <p:cBhvr>
                                        <p:cTn id="10" dur="5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24"/>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587" name="Google Shape;587;p24"/>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24"/>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9" name="Google Shape;589;p24"/>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90" name="Google Shape;590;p24"/>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591" name="Google Shape;591;p24"/>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4">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Lesson 3 – Period </a:t>
            </a:r>
            <a:r>
              <a:rPr lang="en-US" sz="7200">
                <a:solidFill>
                  <a:srgbClr val="8F4251"/>
                </a:solidFill>
              </a:rPr>
              <a:t>6</a:t>
            </a:r>
            <a:endParaRPr/>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25" name="Google Shape;125;p2"/>
          <p:cNvPicPr preferRelativeResize="0"/>
          <p:nvPr/>
        </p:nvPicPr>
        <p:blipFill rotWithShape="1">
          <a:blip r:embed="rId7">
            <a:alphaModFix/>
          </a:blip>
          <a:srcRect/>
          <a:stretch/>
        </p:blipFill>
        <p:spPr>
          <a:xfrm>
            <a:off x="18516600" y="1301949"/>
            <a:ext cx="1233488" cy="12334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597" name="Google Shape;597;p25"/>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25"/>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25"/>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25"/>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25"/>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6</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Project</a:t>
            </a:r>
            <a:endParaRPr dirty="0"/>
          </a:p>
        </p:txBody>
      </p:sp>
      <p:grpSp>
        <p:nvGrpSpPr>
          <p:cNvPr id="602" name="Google Shape;602;p25"/>
          <p:cNvGrpSpPr/>
          <p:nvPr/>
        </p:nvGrpSpPr>
        <p:grpSpPr>
          <a:xfrm>
            <a:off x="5092683" y="6486687"/>
            <a:ext cx="8102634" cy="2187188"/>
            <a:chOff x="795563" y="3102991"/>
            <a:chExt cx="16463737" cy="4387127"/>
          </a:xfrm>
        </p:grpSpPr>
        <p:grpSp>
          <p:nvGrpSpPr>
            <p:cNvPr id="603" name="Google Shape;603;p25"/>
            <p:cNvGrpSpPr/>
            <p:nvPr/>
          </p:nvGrpSpPr>
          <p:grpSpPr>
            <a:xfrm>
              <a:off x="3032463" y="3517805"/>
              <a:ext cx="3972313" cy="3972313"/>
              <a:chOff x="0" y="0"/>
              <a:chExt cx="812800" cy="812800"/>
            </a:xfrm>
          </p:grpSpPr>
          <p:sp>
            <p:nvSpPr>
              <p:cNvPr id="604" name="Google Shape;604;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06" name="Google Shape;606;p25"/>
            <p:cNvGrpSpPr/>
            <p:nvPr/>
          </p:nvGrpSpPr>
          <p:grpSpPr>
            <a:xfrm>
              <a:off x="795563" y="3102991"/>
              <a:ext cx="16463737" cy="4387127"/>
              <a:chOff x="795563" y="3102991"/>
              <a:chExt cx="16463737" cy="4387127"/>
            </a:xfrm>
          </p:grpSpPr>
          <p:grpSp>
            <p:nvGrpSpPr>
              <p:cNvPr id="607" name="Google Shape;607;p25"/>
              <p:cNvGrpSpPr/>
              <p:nvPr/>
            </p:nvGrpSpPr>
            <p:grpSpPr>
              <a:xfrm>
                <a:off x="795563" y="3102991"/>
                <a:ext cx="3972313" cy="3972313"/>
                <a:chOff x="0" y="0"/>
                <a:chExt cx="812800" cy="812800"/>
              </a:xfrm>
            </p:grpSpPr>
            <p:sp>
              <p:nvSpPr>
                <p:cNvPr id="608" name="Google Shape;608;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0" name="Google Shape;610;p25"/>
              <p:cNvGrpSpPr/>
              <p:nvPr/>
            </p:nvGrpSpPr>
            <p:grpSpPr>
              <a:xfrm>
                <a:off x="5633779" y="3102991"/>
                <a:ext cx="3972313" cy="3972313"/>
                <a:chOff x="0" y="0"/>
                <a:chExt cx="812800" cy="812800"/>
              </a:xfrm>
            </p:grpSpPr>
            <p:sp>
              <p:nvSpPr>
                <p:cNvPr id="611" name="Google Shape;611;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2" name="Google Shape;612;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3" name="Google Shape;613;p25"/>
              <p:cNvGrpSpPr/>
              <p:nvPr/>
            </p:nvGrpSpPr>
            <p:grpSpPr>
              <a:xfrm>
                <a:off x="8162212" y="3517805"/>
                <a:ext cx="3972313" cy="3972313"/>
                <a:chOff x="0" y="0"/>
                <a:chExt cx="812800" cy="812800"/>
              </a:xfrm>
            </p:grpSpPr>
            <p:sp>
              <p:nvSpPr>
                <p:cNvPr id="614" name="Google Shape;614;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6" name="Google Shape;616;p25"/>
              <p:cNvGrpSpPr/>
              <p:nvPr/>
            </p:nvGrpSpPr>
            <p:grpSpPr>
              <a:xfrm>
                <a:off x="10763528" y="3102991"/>
                <a:ext cx="3972313" cy="3972313"/>
                <a:chOff x="0" y="0"/>
                <a:chExt cx="812800" cy="812800"/>
              </a:xfrm>
            </p:grpSpPr>
            <p:sp>
              <p:nvSpPr>
                <p:cNvPr id="617" name="Google Shape;617;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19" name="Google Shape;619;p25"/>
              <p:cNvGrpSpPr/>
              <p:nvPr/>
            </p:nvGrpSpPr>
            <p:grpSpPr>
              <a:xfrm>
                <a:off x="13286987" y="3517805"/>
                <a:ext cx="3972313" cy="3972313"/>
                <a:chOff x="0" y="0"/>
                <a:chExt cx="812800" cy="812800"/>
              </a:xfrm>
            </p:grpSpPr>
            <p:sp>
              <p:nvSpPr>
                <p:cNvPr id="620" name="Google Shape;620;p25"/>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25"/>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22" name="Google Shape;622;p25"/>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25"/>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25"/>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25"/>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2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32" name="Google Shape;632;p2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26"/>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dirty="0">
                <a:solidFill>
                  <a:srgbClr val="8F4251"/>
                </a:solidFill>
                <a:latin typeface="Suranna"/>
                <a:ea typeface="Suranna"/>
                <a:cs typeface="Suranna"/>
                <a:sym typeface="Suranna"/>
              </a:rPr>
              <a:t>Look and listen.</a:t>
            </a:r>
            <a:endParaRPr dirty="0"/>
          </a:p>
        </p:txBody>
      </p:sp>
      <p:sp>
        <p:nvSpPr>
          <p:cNvPr id="634" name="Google Shape;634;p26"/>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26"/>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36" name="Google Shape;636;p26"/>
          <p:cNvGrpSpPr/>
          <p:nvPr/>
        </p:nvGrpSpPr>
        <p:grpSpPr>
          <a:xfrm>
            <a:off x="1469439" y="2004963"/>
            <a:ext cx="15800681" cy="7626700"/>
            <a:chOff x="2819400" y="2404940"/>
            <a:chExt cx="13872373" cy="5477119"/>
          </a:xfrm>
        </p:grpSpPr>
        <p:pic>
          <p:nvPicPr>
            <p:cNvPr id="637" name="Google Shape;637;p26"/>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638" name="Google Shape;638;p26"/>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39" name="Google Shape;639;p26"/>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40" name="Google Shape;640;p26" descr="giphy"/>
          <p:cNvPicPr preferRelativeResize="0"/>
          <p:nvPr/>
        </p:nvPicPr>
        <p:blipFill rotWithShape="1">
          <a:blip r:embed="rId9">
            <a:alphaModFix/>
          </a:blip>
          <a:srcRect/>
          <a:stretch/>
        </p:blipFill>
        <p:spPr>
          <a:xfrm rot="5400000">
            <a:off x="9043391" y="1178808"/>
            <a:ext cx="1192950" cy="540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animEffect transition="in" filter="fade">
                                      <p:cBhvr>
                                        <p:cTn id="7" dur="10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27"/>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47" name="Google Shape;647;p2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27"/>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listen.</a:t>
            </a:r>
            <a:endParaRPr/>
          </a:p>
        </p:txBody>
      </p:sp>
      <p:sp>
        <p:nvSpPr>
          <p:cNvPr id="649" name="Google Shape;649;p27"/>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27"/>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51" name="Google Shape;651;p27"/>
          <p:cNvGrpSpPr/>
          <p:nvPr/>
        </p:nvGrpSpPr>
        <p:grpSpPr>
          <a:xfrm>
            <a:off x="1469439" y="2004963"/>
            <a:ext cx="15800681" cy="7626700"/>
            <a:chOff x="2819400" y="2404940"/>
            <a:chExt cx="13872373" cy="5477119"/>
          </a:xfrm>
        </p:grpSpPr>
        <p:pic>
          <p:nvPicPr>
            <p:cNvPr id="652" name="Google Shape;652;p27"/>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653" name="Google Shape;653;p27"/>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54" name="Google Shape;654;p27"/>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55" name="Google Shape;655;p27" descr="giphy"/>
          <p:cNvPicPr preferRelativeResize="0"/>
          <p:nvPr/>
        </p:nvPicPr>
        <p:blipFill rotWithShape="1">
          <a:blip r:embed="rId9">
            <a:alphaModFix/>
          </a:blip>
          <a:srcRect/>
          <a:stretch/>
        </p:blipFill>
        <p:spPr>
          <a:xfrm rot="5400000">
            <a:off x="9043391" y="1178808"/>
            <a:ext cx="1192950" cy="5401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5"/>
                                        </p:tgtEl>
                                        <p:attrNameLst>
                                          <p:attrName>style.visibility</p:attrName>
                                        </p:attrNameLst>
                                      </p:cBhvr>
                                      <p:to>
                                        <p:strVal val="visible"/>
                                      </p:to>
                                    </p:set>
                                    <p:animEffect transition="in" filter="fade">
                                      <p:cBhvr>
                                        <p:cTn id="7" dur="10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Google Shape;661;p2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62" name="Google Shape;662;p2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28"/>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listen.</a:t>
            </a:r>
            <a:endParaRPr/>
          </a:p>
        </p:txBody>
      </p:sp>
      <p:sp>
        <p:nvSpPr>
          <p:cNvPr id="664" name="Google Shape;664;p28"/>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28"/>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28"/>
          <p:cNvSpPr txBox="1"/>
          <p:nvPr/>
        </p:nvSpPr>
        <p:spPr>
          <a:xfrm>
            <a:off x="-9832" y="1877949"/>
            <a:ext cx="6736472" cy="101566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6600" dirty="0">
                <a:solidFill>
                  <a:srgbClr val="740318"/>
                </a:solidFill>
                <a:latin typeface="Overlock"/>
                <a:ea typeface="Overlock"/>
                <a:cs typeface="Overlock"/>
                <a:sym typeface="Overlock"/>
              </a:rPr>
              <a:t>Health problems</a:t>
            </a:r>
            <a:endParaRPr dirty="0"/>
          </a:p>
        </p:txBody>
      </p:sp>
      <p:sp>
        <p:nvSpPr>
          <p:cNvPr id="667" name="Google Shape;667;p28"/>
          <p:cNvSpPr txBox="1"/>
          <p:nvPr/>
        </p:nvSpPr>
        <p:spPr>
          <a:xfrm>
            <a:off x="9809360" y="1069291"/>
            <a:ext cx="4538911" cy="1667059"/>
          </a:xfrm>
          <a:prstGeom prst="rect">
            <a:avLst/>
          </a:prstGeom>
          <a:noFill/>
          <a:ln>
            <a:noFill/>
          </a:ln>
        </p:spPr>
        <p:txBody>
          <a:bodyPr spcFirstLastPara="1" wrap="square" lIns="0" tIns="0" rIns="0" bIns="0" anchor="t" anchorCtr="0">
            <a:spAutoFit/>
          </a:bodyPr>
          <a:lstStyle/>
          <a:p>
            <a:pPr marL="0" marR="0" lvl="0" indent="0" algn="ctr" rtl="0">
              <a:lnSpc>
                <a:spcPct val="227287"/>
              </a:lnSpc>
              <a:spcBef>
                <a:spcPts val="0"/>
              </a:spcBef>
              <a:spcAft>
                <a:spcPts val="0"/>
              </a:spcAft>
              <a:buNone/>
            </a:pPr>
            <a:r>
              <a:rPr lang="en-US" sz="6600" dirty="0">
                <a:solidFill>
                  <a:srgbClr val="740318"/>
                </a:solidFill>
                <a:latin typeface="Overlock"/>
                <a:ea typeface="Overlock"/>
                <a:cs typeface="Overlock"/>
                <a:sym typeface="Overlock"/>
              </a:rPr>
              <a:t>Advice</a:t>
            </a:r>
            <a:endParaRPr dirty="0"/>
          </a:p>
        </p:txBody>
      </p:sp>
      <p:grpSp>
        <p:nvGrpSpPr>
          <p:cNvPr id="668" name="Google Shape;668;p28"/>
          <p:cNvGrpSpPr/>
          <p:nvPr/>
        </p:nvGrpSpPr>
        <p:grpSpPr>
          <a:xfrm>
            <a:off x="423787" y="4409858"/>
            <a:ext cx="5245493" cy="1198916"/>
            <a:chOff x="611077" y="5377877"/>
            <a:chExt cx="10048966" cy="2337622"/>
          </a:xfrm>
        </p:grpSpPr>
        <p:sp>
          <p:nvSpPr>
            <p:cNvPr id="669" name="Google Shape;669;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1. Toothache</a:t>
              </a:r>
              <a:endParaRPr dirty="0"/>
            </a:p>
          </p:txBody>
        </p:sp>
      </p:grpSp>
      <p:grpSp>
        <p:nvGrpSpPr>
          <p:cNvPr id="671" name="Google Shape;671;p28"/>
          <p:cNvGrpSpPr/>
          <p:nvPr/>
        </p:nvGrpSpPr>
        <p:grpSpPr>
          <a:xfrm>
            <a:off x="418395" y="6172163"/>
            <a:ext cx="5245493" cy="1198916"/>
            <a:chOff x="611077" y="5377877"/>
            <a:chExt cx="10048966" cy="2337622"/>
          </a:xfrm>
        </p:grpSpPr>
        <p:sp>
          <p:nvSpPr>
            <p:cNvPr id="672" name="Google Shape;672;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2. Headache</a:t>
              </a:r>
              <a:endParaRPr dirty="0"/>
            </a:p>
          </p:txBody>
        </p:sp>
      </p:grpSp>
      <p:grpSp>
        <p:nvGrpSpPr>
          <p:cNvPr id="674" name="Google Shape;674;p28"/>
          <p:cNvGrpSpPr/>
          <p:nvPr/>
        </p:nvGrpSpPr>
        <p:grpSpPr>
          <a:xfrm>
            <a:off x="418395" y="7990592"/>
            <a:ext cx="5486016" cy="1198916"/>
            <a:chOff x="611077" y="5377877"/>
            <a:chExt cx="10048966" cy="2337622"/>
          </a:xfrm>
        </p:grpSpPr>
        <p:sp>
          <p:nvSpPr>
            <p:cNvPr id="675" name="Google Shape;675;p28"/>
            <p:cNvSpPr/>
            <p:nvPr/>
          </p:nvSpPr>
          <p:spPr>
            <a:xfrm>
              <a:off x="611077" y="5377877"/>
              <a:ext cx="10048966" cy="2337622"/>
            </a:xfrm>
            <a:prstGeom prst="roundRect">
              <a:avLst>
                <a:gd name="adj" fmla="val 16667"/>
              </a:avLst>
            </a:prstGeom>
            <a:solidFill>
              <a:srgbClr val="FF3399">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28"/>
            <p:cNvSpPr/>
            <p:nvPr/>
          </p:nvSpPr>
          <p:spPr>
            <a:xfrm>
              <a:off x="611077" y="5552396"/>
              <a:ext cx="9718982" cy="19803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cap="none" dirty="0">
                  <a:solidFill>
                    <a:schemeClr val="dk1"/>
                  </a:solidFill>
                  <a:latin typeface="Arial"/>
                  <a:ea typeface="Arial"/>
                  <a:cs typeface="Arial"/>
                  <a:sym typeface="Arial"/>
                </a:rPr>
                <a:t>3. Sore throat</a:t>
              </a:r>
              <a:endParaRPr dirty="0"/>
            </a:p>
          </p:txBody>
        </p:sp>
      </p:grpSp>
      <p:grpSp>
        <p:nvGrpSpPr>
          <p:cNvPr id="33" name="Google Shape;377;p15">
            <a:extLst>
              <a:ext uri="{FF2B5EF4-FFF2-40B4-BE49-F238E27FC236}">
                <a16:creationId xmlns:a16="http://schemas.microsoft.com/office/drawing/2014/main" id="{84CBA4D0-6440-41E6-9F8E-4C08DE0E73C6}"/>
              </a:ext>
            </a:extLst>
          </p:cNvPr>
          <p:cNvGrpSpPr/>
          <p:nvPr/>
        </p:nvGrpSpPr>
        <p:grpSpPr>
          <a:xfrm>
            <a:off x="6293420" y="3210942"/>
            <a:ext cx="12820039" cy="1198916"/>
            <a:chOff x="361335" y="5481584"/>
            <a:chExt cx="10389308" cy="2337622"/>
          </a:xfrm>
        </p:grpSpPr>
        <p:sp>
          <p:nvSpPr>
            <p:cNvPr id="34" name="Google Shape;378;p15">
              <a:extLst>
                <a:ext uri="{FF2B5EF4-FFF2-40B4-BE49-F238E27FC236}">
                  <a16:creationId xmlns:a16="http://schemas.microsoft.com/office/drawing/2014/main" id="{A677D454-925E-457F-A67A-717D3F82CD28}"/>
                </a:ext>
              </a:extLst>
            </p:cNvPr>
            <p:cNvSpPr/>
            <p:nvPr/>
          </p:nvSpPr>
          <p:spPr>
            <a:xfrm>
              <a:off x="361335" y="5481584"/>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79;p15">
              <a:extLst>
                <a:ext uri="{FF2B5EF4-FFF2-40B4-BE49-F238E27FC236}">
                  <a16:creationId xmlns:a16="http://schemas.microsoft.com/office/drawing/2014/main" id="{995732DF-228D-4956-91A8-966C1111E49E}"/>
                </a:ext>
              </a:extLst>
            </p:cNvPr>
            <p:cNvSpPr/>
            <p:nvPr/>
          </p:nvSpPr>
          <p:spPr>
            <a:xfrm>
              <a:off x="644513" y="5731310"/>
              <a:ext cx="10106130"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a. should brush your teeth regularly.</a:t>
              </a:r>
              <a:endParaRPr sz="4800" dirty="0"/>
            </a:p>
          </p:txBody>
        </p:sp>
      </p:grpSp>
      <p:grpSp>
        <p:nvGrpSpPr>
          <p:cNvPr id="36" name="Google Shape;380;p15">
            <a:extLst>
              <a:ext uri="{FF2B5EF4-FFF2-40B4-BE49-F238E27FC236}">
                <a16:creationId xmlns:a16="http://schemas.microsoft.com/office/drawing/2014/main" id="{A529D348-9004-4B34-A96C-258929E9478D}"/>
              </a:ext>
            </a:extLst>
          </p:cNvPr>
          <p:cNvGrpSpPr/>
          <p:nvPr/>
        </p:nvGrpSpPr>
        <p:grpSpPr>
          <a:xfrm>
            <a:off x="6293420" y="4562968"/>
            <a:ext cx="11570793" cy="1198916"/>
            <a:chOff x="-180014" y="5377877"/>
            <a:chExt cx="9908520" cy="2337622"/>
          </a:xfrm>
        </p:grpSpPr>
        <p:sp>
          <p:nvSpPr>
            <p:cNvPr id="37" name="Google Shape;381;p15">
              <a:extLst>
                <a:ext uri="{FF2B5EF4-FFF2-40B4-BE49-F238E27FC236}">
                  <a16:creationId xmlns:a16="http://schemas.microsoft.com/office/drawing/2014/main" id="{31A18329-1476-426E-9C3C-DE0999D42D5E}"/>
                </a:ext>
              </a:extLst>
            </p:cNvPr>
            <p:cNvSpPr/>
            <p:nvPr/>
          </p:nvSpPr>
          <p:spPr>
            <a:xfrm>
              <a:off x="-180014" y="5377877"/>
              <a:ext cx="9908520"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2;p15">
              <a:extLst>
                <a:ext uri="{FF2B5EF4-FFF2-40B4-BE49-F238E27FC236}">
                  <a16:creationId xmlns:a16="http://schemas.microsoft.com/office/drawing/2014/main" id="{C4BBB6AC-C360-437A-84ED-06839E47096E}"/>
                </a:ext>
              </a:extLst>
            </p:cNvPr>
            <p:cNvSpPr/>
            <p:nvPr/>
          </p:nvSpPr>
          <p:spPr>
            <a:xfrm>
              <a:off x="98433" y="557785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b. should not drink cold water.</a:t>
              </a:r>
              <a:endParaRPr sz="4800" dirty="0"/>
            </a:p>
          </p:txBody>
        </p:sp>
      </p:grpSp>
      <p:grpSp>
        <p:nvGrpSpPr>
          <p:cNvPr id="39" name="Google Shape;383;p15">
            <a:extLst>
              <a:ext uri="{FF2B5EF4-FFF2-40B4-BE49-F238E27FC236}">
                <a16:creationId xmlns:a16="http://schemas.microsoft.com/office/drawing/2014/main" id="{0ED43978-1CD9-4ECE-9E36-0FECABDABEDF}"/>
              </a:ext>
            </a:extLst>
          </p:cNvPr>
          <p:cNvGrpSpPr/>
          <p:nvPr/>
        </p:nvGrpSpPr>
        <p:grpSpPr>
          <a:xfrm>
            <a:off x="6293421" y="5981267"/>
            <a:ext cx="11783112" cy="1198916"/>
            <a:chOff x="347179" y="5408360"/>
            <a:chExt cx="9563145" cy="2337622"/>
          </a:xfrm>
        </p:grpSpPr>
        <p:sp>
          <p:nvSpPr>
            <p:cNvPr id="40" name="Google Shape;384;p15">
              <a:extLst>
                <a:ext uri="{FF2B5EF4-FFF2-40B4-BE49-F238E27FC236}">
                  <a16:creationId xmlns:a16="http://schemas.microsoft.com/office/drawing/2014/main" id="{6764527F-0379-480C-9E18-A24CF133552E}"/>
                </a:ext>
              </a:extLst>
            </p:cNvPr>
            <p:cNvSpPr/>
            <p:nvPr/>
          </p:nvSpPr>
          <p:spPr>
            <a:xfrm>
              <a:off x="347179" y="5408360"/>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1" name="Google Shape;385;p15">
              <a:extLst>
                <a:ext uri="{FF2B5EF4-FFF2-40B4-BE49-F238E27FC236}">
                  <a16:creationId xmlns:a16="http://schemas.microsoft.com/office/drawing/2014/main" id="{367B9B7D-2EB2-4368-A02C-FCB3827D41CC}"/>
                </a:ext>
              </a:extLst>
            </p:cNvPr>
            <p:cNvSpPr/>
            <p:nvPr/>
          </p:nvSpPr>
          <p:spPr>
            <a:xfrm>
              <a:off x="611077" y="5552396"/>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c. should have a rest.</a:t>
              </a:r>
              <a:endParaRPr sz="4800" dirty="0"/>
            </a:p>
          </p:txBody>
        </p:sp>
      </p:grpSp>
      <p:grpSp>
        <p:nvGrpSpPr>
          <p:cNvPr id="42" name="Google Shape;386;p15">
            <a:extLst>
              <a:ext uri="{FF2B5EF4-FFF2-40B4-BE49-F238E27FC236}">
                <a16:creationId xmlns:a16="http://schemas.microsoft.com/office/drawing/2014/main" id="{5D381A90-0D27-4555-8AFF-451229F00631}"/>
              </a:ext>
            </a:extLst>
          </p:cNvPr>
          <p:cNvGrpSpPr/>
          <p:nvPr/>
        </p:nvGrpSpPr>
        <p:grpSpPr>
          <a:xfrm>
            <a:off x="6293421" y="7345370"/>
            <a:ext cx="12108271" cy="1134237"/>
            <a:chOff x="611077" y="5351313"/>
            <a:chExt cx="9555863" cy="3060414"/>
          </a:xfrm>
        </p:grpSpPr>
        <p:sp>
          <p:nvSpPr>
            <p:cNvPr id="43" name="Google Shape;387;p15">
              <a:extLst>
                <a:ext uri="{FF2B5EF4-FFF2-40B4-BE49-F238E27FC236}">
                  <a16:creationId xmlns:a16="http://schemas.microsoft.com/office/drawing/2014/main" id="{7CE2DE3A-7C1D-491A-8CA0-809B4CE177EE}"/>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388;p15">
              <a:extLst>
                <a:ext uri="{FF2B5EF4-FFF2-40B4-BE49-F238E27FC236}">
                  <a16:creationId xmlns:a16="http://schemas.microsoft.com/office/drawing/2014/main" id="{0FC7F077-F201-422E-B1A4-F5CA974A4292}"/>
                </a:ext>
              </a:extLst>
            </p:cNvPr>
            <p:cNvSpPr/>
            <p:nvPr/>
          </p:nvSpPr>
          <p:spPr>
            <a:xfrm>
              <a:off x="867693" y="5351313"/>
              <a:ext cx="9299247" cy="30604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d. shouldn’t eat ice cream very often.</a:t>
              </a:r>
              <a:endParaRPr sz="4800" dirty="0"/>
            </a:p>
          </p:txBody>
        </p:sp>
      </p:grpSp>
      <p:grpSp>
        <p:nvGrpSpPr>
          <p:cNvPr id="45" name="Google Shape;389;p15">
            <a:extLst>
              <a:ext uri="{FF2B5EF4-FFF2-40B4-BE49-F238E27FC236}">
                <a16:creationId xmlns:a16="http://schemas.microsoft.com/office/drawing/2014/main" id="{10A0E4C8-B951-46F6-80A6-0A885FA60ADA}"/>
              </a:ext>
            </a:extLst>
          </p:cNvPr>
          <p:cNvGrpSpPr/>
          <p:nvPr/>
        </p:nvGrpSpPr>
        <p:grpSpPr>
          <a:xfrm>
            <a:off x="6293421" y="8771259"/>
            <a:ext cx="12132543" cy="1134237"/>
            <a:chOff x="611077" y="5373482"/>
            <a:chExt cx="9575018" cy="2342017"/>
          </a:xfrm>
        </p:grpSpPr>
        <p:sp>
          <p:nvSpPr>
            <p:cNvPr id="46" name="Google Shape;390;p15">
              <a:extLst>
                <a:ext uri="{FF2B5EF4-FFF2-40B4-BE49-F238E27FC236}">
                  <a16:creationId xmlns:a16="http://schemas.microsoft.com/office/drawing/2014/main" id="{AD4E3C66-914F-4B1E-9946-203FE8C46251}"/>
                </a:ext>
              </a:extLst>
            </p:cNvPr>
            <p:cNvSpPr/>
            <p:nvPr/>
          </p:nvSpPr>
          <p:spPr>
            <a:xfrm>
              <a:off x="611077" y="5377877"/>
              <a:ext cx="9299247" cy="2337622"/>
            </a:xfrm>
            <a:prstGeom prst="roundRect">
              <a:avLst>
                <a:gd name="adj" fmla="val 16667"/>
              </a:avLst>
            </a:prstGeom>
            <a:solidFill>
              <a:srgbClr val="92CCDC">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7" name="Google Shape;391;p15">
              <a:extLst>
                <a:ext uri="{FF2B5EF4-FFF2-40B4-BE49-F238E27FC236}">
                  <a16:creationId xmlns:a16="http://schemas.microsoft.com/office/drawing/2014/main" id="{BC388241-7E1F-43C0-B66E-C3EFF71BF587}"/>
                </a:ext>
              </a:extLst>
            </p:cNvPr>
            <p:cNvSpPr/>
            <p:nvPr/>
          </p:nvSpPr>
          <p:spPr>
            <a:xfrm>
              <a:off x="886848" y="5373482"/>
              <a:ext cx="9299247" cy="1620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cap="none" dirty="0">
                  <a:solidFill>
                    <a:schemeClr val="dk1"/>
                  </a:solidFill>
                  <a:latin typeface="Arial"/>
                  <a:ea typeface="Arial"/>
                  <a:cs typeface="Arial"/>
                  <a:sym typeface="Arial"/>
                </a:rPr>
                <a:t>e. shouldn’t watch much TV.</a:t>
              </a:r>
              <a:endParaRPr sz="48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childTnLst>
                                </p:cTn>
                              </p:par>
                              <p:par>
                                <p:cTn id="8" presetID="10" presetClass="entr" presetSubtype="0"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fade">
                                      <p:cBhvr>
                                        <p:cTn id="10" dur="1000"/>
                                        <p:tgtEl>
                                          <p:spTgt spid="668"/>
                                        </p:tgtEl>
                                      </p:cBhvr>
                                    </p:animEffect>
                                  </p:childTnLst>
                                </p:cTn>
                              </p:par>
                              <p:par>
                                <p:cTn id="11" presetID="10" presetClass="entr" presetSubtype="0" fill="hold" nodeType="withEffect">
                                  <p:stCondLst>
                                    <p:cond delay="0"/>
                                  </p:stCondLst>
                                  <p:childTnLst>
                                    <p:set>
                                      <p:cBhvr>
                                        <p:cTn id="12" dur="1" fill="hold">
                                          <p:stCondLst>
                                            <p:cond delay="0"/>
                                          </p:stCondLst>
                                        </p:cTn>
                                        <p:tgtEl>
                                          <p:spTgt spid="671"/>
                                        </p:tgtEl>
                                        <p:attrNameLst>
                                          <p:attrName>style.visibility</p:attrName>
                                        </p:attrNameLst>
                                      </p:cBhvr>
                                      <p:to>
                                        <p:strVal val="visible"/>
                                      </p:to>
                                    </p:set>
                                    <p:animEffect transition="in" filter="fade">
                                      <p:cBhvr>
                                        <p:cTn id="13" dur="1000"/>
                                        <p:tgtEl>
                                          <p:spTgt spid="671"/>
                                        </p:tgtEl>
                                      </p:cBhvr>
                                    </p:animEffect>
                                  </p:childTnLst>
                                </p:cTn>
                              </p:par>
                              <p:par>
                                <p:cTn id="14" presetID="10" presetClass="entr" presetSubtype="0" fill="hold" nodeType="withEffect">
                                  <p:stCondLst>
                                    <p:cond delay="0"/>
                                  </p:stCondLst>
                                  <p:childTnLst>
                                    <p:set>
                                      <p:cBhvr>
                                        <p:cTn id="15" dur="1" fill="hold">
                                          <p:stCondLst>
                                            <p:cond delay="0"/>
                                          </p:stCondLst>
                                        </p:cTn>
                                        <p:tgtEl>
                                          <p:spTgt spid="674"/>
                                        </p:tgtEl>
                                        <p:attrNameLst>
                                          <p:attrName>style.visibility</p:attrName>
                                        </p:attrNameLst>
                                      </p:cBhvr>
                                      <p:to>
                                        <p:strVal val="visible"/>
                                      </p:to>
                                    </p:set>
                                    <p:animEffect transition="in" filter="fade">
                                      <p:cBhvr>
                                        <p:cTn id="16" dur="1000"/>
                                        <p:tgtEl>
                                          <p:spTgt spid="6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67"/>
                                        </p:tgtEl>
                                        <p:attrNameLst>
                                          <p:attrName>style.visibility</p:attrName>
                                        </p:attrNameLst>
                                      </p:cBhvr>
                                      <p:to>
                                        <p:strVal val="visible"/>
                                      </p:to>
                                    </p:set>
                                    <p:animEffect transition="in" filter="fade">
                                      <p:cBhvr>
                                        <p:cTn id="21" dur="10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2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698" name="Google Shape;698;p2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29"/>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Practice!!!!</a:t>
            </a:r>
            <a:endParaRPr/>
          </a:p>
        </p:txBody>
      </p:sp>
      <p:sp>
        <p:nvSpPr>
          <p:cNvPr id="700" name="Google Shape;700;p29"/>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1" name="Google Shape;701;p29"/>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02" name="Google Shape;702;p29"/>
          <p:cNvGrpSpPr/>
          <p:nvPr/>
        </p:nvGrpSpPr>
        <p:grpSpPr>
          <a:xfrm>
            <a:off x="1469439" y="2004963"/>
            <a:ext cx="15800681" cy="7626700"/>
            <a:chOff x="2819400" y="2404940"/>
            <a:chExt cx="13872373" cy="5477119"/>
          </a:xfrm>
        </p:grpSpPr>
        <p:pic>
          <p:nvPicPr>
            <p:cNvPr id="703" name="Google Shape;703;p29"/>
            <p:cNvPicPr preferRelativeResize="0"/>
            <p:nvPr/>
          </p:nvPicPr>
          <p:blipFill rotWithShape="1">
            <a:blip r:embed="rId7">
              <a:alphaModFix/>
            </a:blip>
            <a:srcRect/>
            <a:stretch/>
          </p:blipFill>
          <p:spPr>
            <a:xfrm>
              <a:off x="2819400" y="2404940"/>
              <a:ext cx="13872373" cy="5477119"/>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sp>
          <p:nvSpPr>
            <p:cNvPr id="704" name="Google Shape;704;p29"/>
            <p:cNvSpPr/>
            <p:nvPr/>
          </p:nvSpPr>
          <p:spPr>
            <a:xfrm>
              <a:off x="14097000" y="6495729"/>
              <a:ext cx="2267511" cy="512525"/>
            </a:xfrm>
            <a:prstGeom prst="roundRect">
              <a:avLst>
                <a:gd name="adj" fmla="val 16667"/>
              </a:avLst>
            </a:prstGeom>
            <a:solidFill>
              <a:srgbClr val="D8D8D8"/>
            </a:solidFill>
            <a:ln w="25400" cap="flat" cmpd="sng">
              <a:solidFill>
                <a:srgbClr val="D8D8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05" name="Google Shape;705;p29"/>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pic>
        <p:nvPicPr>
          <p:cNvPr id="712" name="Google Shape;712;p30"/>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13" name="Google Shape;713;p3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30"/>
          <p:cNvSpPr txBox="1"/>
          <p:nvPr/>
        </p:nvSpPr>
        <p:spPr>
          <a:xfrm>
            <a:off x="1649118" y="681717"/>
            <a:ext cx="53612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Presentation!!!!</a:t>
            </a:r>
            <a:endParaRPr/>
          </a:p>
        </p:txBody>
      </p:sp>
      <p:sp>
        <p:nvSpPr>
          <p:cNvPr id="715" name="Google Shape;715;p30"/>
          <p:cNvSpPr/>
          <p:nvPr/>
        </p:nvSpPr>
        <p:spPr>
          <a:xfrm>
            <a:off x="15825982" y="422591"/>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30"/>
          <p:cNvSpPr/>
          <p:nvPr/>
        </p:nvSpPr>
        <p:spPr>
          <a:xfrm>
            <a:off x="15287452" y="255102"/>
            <a:ext cx="1077059" cy="1032758"/>
          </a:xfrm>
          <a:custGeom>
            <a:avLst/>
            <a:gdLst/>
            <a:ahLst/>
            <a:cxnLst/>
            <a:rect l="l" t="t" r="r" b="b"/>
            <a:pathLst>
              <a:path w="2399740" h="2233758" extrusionOk="0">
                <a:moveTo>
                  <a:pt x="0" y="0"/>
                </a:moveTo>
                <a:lnTo>
                  <a:pt x="2399740" y="0"/>
                </a:lnTo>
                <a:lnTo>
                  <a:pt x="2399740" y="2233758"/>
                </a:lnTo>
                <a:lnTo>
                  <a:pt x="0" y="22337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30"/>
          <p:cNvSpPr/>
          <p:nvPr/>
        </p:nvSpPr>
        <p:spPr>
          <a:xfrm>
            <a:off x="-1238940" y="7008254"/>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18" name="Google Shape;718;p30"/>
          <p:cNvPicPr preferRelativeResize="0"/>
          <p:nvPr/>
        </p:nvPicPr>
        <p:blipFill rotWithShape="1">
          <a:blip r:embed="rId8">
            <a:alphaModFix/>
          </a:blip>
          <a:srcRect/>
          <a:stretch/>
        </p:blipFill>
        <p:spPr>
          <a:xfrm>
            <a:off x="4953000" y="2138584"/>
            <a:ext cx="7884591" cy="7204983"/>
          </a:xfrm>
          <a:prstGeom prst="rect">
            <a:avLst/>
          </a:prstGeom>
          <a:noFill/>
          <a:ln w="76200" cap="sq" cmpd="thickThin">
            <a:solidFill>
              <a:srgbClr val="00B050"/>
            </a:solidFill>
            <a:prstDash val="solid"/>
            <a:miter lim="800000"/>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31"/>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724" name="Google Shape;724;p31"/>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31"/>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6" name="Google Shape;726;p31"/>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27" name="Google Shape;727;p31"/>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728" name="Google Shape;728;p31"/>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3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34" name="Google Shape;734;p3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5" name="Google Shape;735;p3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32"/>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7" name="Google Shape;737;p3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8" name="Google Shape;738;p32"/>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739" name="Google Shape;739;p32"/>
          <p:cNvGrpSpPr/>
          <p:nvPr/>
        </p:nvGrpSpPr>
        <p:grpSpPr>
          <a:xfrm>
            <a:off x="5092683" y="6486687"/>
            <a:ext cx="8102634" cy="2187188"/>
            <a:chOff x="795563" y="3102991"/>
            <a:chExt cx="16463737" cy="4387127"/>
          </a:xfrm>
        </p:grpSpPr>
        <p:grpSp>
          <p:nvGrpSpPr>
            <p:cNvPr id="740" name="Google Shape;740;p32"/>
            <p:cNvGrpSpPr/>
            <p:nvPr/>
          </p:nvGrpSpPr>
          <p:grpSpPr>
            <a:xfrm>
              <a:off x="3032463" y="3517805"/>
              <a:ext cx="3972313" cy="3972313"/>
              <a:chOff x="0" y="0"/>
              <a:chExt cx="812800" cy="812800"/>
            </a:xfrm>
          </p:grpSpPr>
          <p:sp>
            <p:nvSpPr>
              <p:cNvPr id="741" name="Google Shape;74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2" name="Google Shape;74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3" name="Google Shape;743;p32"/>
            <p:cNvGrpSpPr/>
            <p:nvPr/>
          </p:nvGrpSpPr>
          <p:grpSpPr>
            <a:xfrm>
              <a:off x="795563" y="3102991"/>
              <a:ext cx="16463737" cy="4387127"/>
              <a:chOff x="795563" y="3102991"/>
              <a:chExt cx="16463737" cy="4387127"/>
            </a:xfrm>
          </p:grpSpPr>
          <p:grpSp>
            <p:nvGrpSpPr>
              <p:cNvPr id="744" name="Google Shape;744;p32"/>
              <p:cNvGrpSpPr/>
              <p:nvPr/>
            </p:nvGrpSpPr>
            <p:grpSpPr>
              <a:xfrm>
                <a:off x="795563" y="3102991"/>
                <a:ext cx="3972313" cy="3972313"/>
                <a:chOff x="0" y="0"/>
                <a:chExt cx="812800" cy="812800"/>
              </a:xfrm>
            </p:grpSpPr>
            <p:sp>
              <p:nvSpPr>
                <p:cNvPr id="745" name="Google Shape;745;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746;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47" name="Google Shape;747;p32"/>
              <p:cNvGrpSpPr/>
              <p:nvPr/>
            </p:nvGrpSpPr>
            <p:grpSpPr>
              <a:xfrm>
                <a:off x="5633779" y="3102991"/>
                <a:ext cx="3972313" cy="3972313"/>
                <a:chOff x="0" y="0"/>
                <a:chExt cx="812800" cy="812800"/>
              </a:xfrm>
            </p:grpSpPr>
            <p:sp>
              <p:nvSpPr>
                <p:cNvPr id="748" name="Google Shape;748;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9" name="Google Shape;749;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0" name="Google Shape;750;p32"/>
              <p:cNvGrpSpPr/>
              <p:nvPr/>
            </p:nvGrpSpPr>
            <p:grpSpPr>
              <a:xfrm>
                <a:off x="8162212" y="3517805"/>
                <a:ext cx="3972313" cy="3972313"/>
                <a:chOff x="0" y="0"/>
                <a:chExt cx="812800" cy="812800"/>
              </a:xfrm>
            </p:grpSpPr>
            <p:sp>
              <p:nvSpPr>
                <p:cNvPr id="751" name="Google Shape;751;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3" name="Google Shape;753;p32"/>
              <p:cNvGrpSpPr/>
              <p:nvPr/>
            </p:nvGrpSpPr>
            <p:grpSpPr>
              <a:xfrm>
                <a:off x="10763528" y="3102991"/>
                <a:ext cx="3972313" cy="3972313"/>
                <a:chOff x="0" y="0"/>
                <a:chExt cx="812800" cy="812800"/>
              </a:xfrm>
            </p:grpSpPr>
            <p:sp>
              <p:nvSpPr>
                <p:cNvPr id="754" name="Google Shape;754;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56" name="Google Shape;756;p32"/>
              <p:cNvGrpSpPr/>
              <p:nvPr/>
            </p:nvGrpSpPr>
            <p:grpSpPr>
              <a:xfrm>
                <a:off x="13286987" y="3517805"/>
                <a:ext cx="3972313" cy="3972313"/>
                <a:chOff x="0" y="0"/>
                <a:chExt cx="812800" cy="812800"/>
              </a:xfrm>
            </p:grpSpPr>
            <p:sp>
              <p:nvSpPr>
                <p:cNvPr id="757" name="Google Shape;757;p3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8" name="Google Shape;758;p3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59" name="Google Shape;759;p3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3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3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2" name="Google Shape;762;p3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767"/>
        <p:cNvGrpSpPr/>
        <p:nvPr/>
      </p:nvGrpSpPr>
      <p:grpSpPr>
        <a:xfrm>
          <a:off x="0" y="0"/>
          <a:ext cx="0" cy="0"/>
          <a:chOff x="0" y="0"/>
          <a:chExt cx="0" cy="0"/>
        </a:xfrm>
      </p:grpSpPr>
      <p:sp>
        <p:nvSpPr>
          <p:cNvPr id="768" name="Google Shape;768;p33"/>
          <p:cNvSpPr/>
          <p:nvPr/>
        </p:nvSpPr>
        <p:spPr>
          <a:xfrm rot="-10472278">
            <a:off x="-3293027" y="2735819"/>
            <a:ext cx="7978708" cy="7849054"/>
          </a:xfrm>
          <a:custGeom>
            <a:avLst/>
            <a:gdLst/>
            <a:ahLst/>
            <a:cxnLst/>
            <a:rect l="l" t="t" r="r" b="b"/>
            <a:pathLst>
              <a:path w="7978708" h="7849054" extrusionOk="0">
                <a:moveTo>
                  <a:pt x="0" y="0"/>
                </a:moveTo>
                <a:lnTo>
                  <a:pt x="7978708" y="0"/>
                </a:lnTo>
                <a:lnTo>
                  <a:pt x="7978708" y="7849054"/>
                </a:lnTo>
                <a:lnTo>
                  <a:pt x="0" y="78490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69" name="Google Shape;769;p33"/>
          <p:cNvGrpSpPr/>
          <p:nvPr/>
        </p:nvGrpSpPr>
        <p:grpSpPr>
          <a:xfrm>
            <a:off x="1032880" y="2688033"/>
            <a:ext cx="3972313" cy="3972313"/>
            <a:chOff x="0" y="0"/>
            <a:chExt cx="812800" cy="812800"/>
          </a:xfrm>
        </p:grpSpPr>
        <p:sp>
          <p:nvSpPr>
            <p:cNvPr id="770" name="Google Shape;770;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1" name="Google Shape;771;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2" name="Google Shape;772;p33"/>
          <p:cNvGrpSpPr/>
          <p:nvPr/>
        </p:nvGrpSpPr>
        <p:grpSpPr>
          <a:xfrm>
            <a:off x="7157843" y="2688033"/>
            <a:ext cx="3972313" cy="3972313"/>
            <a:chOff x="0" y="0"/>
            <a:chExt cx="812800" cy="812800"/>
          </a:xfrm>
        </p:grpSpPr>
        <p:sp>
          <p:nvSpPr>
            <p:cNvPr id="773" name="Google Shape;773;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4" name="Google Shape;774;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5" name="Google Shape;775;p33"/>
          <p:cNvGrpSpPr/>
          <p:nvPr/>
        </p:nvGrpSpPr>
        <p:grpSpPr>
          <a:xfrm>
            <a:off x="4085646" y="5480642"/>
            <a:ext cx="3972313" cy="3972313"/>
            <a:chOff x="0" y="0"/>
            <a:chExt cx="812800" cy="812800"/>
          </a:xfrm>
        </p:grpSpPr>
        <p:sp>
          <p:nvSpPr>
            <p:cNvPr id="776" name="Google Shape;776;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7" name="Google Shape;777;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8" name="Google Shape;778;p33"/>
          <p:cNvGrpSpPr/>
          <p:nvPr/>
        </p:nvGrpSpPr>
        <p:grpSpPr>
          <a:xfrm>
            <a:off x="10224037" y="5480642"/>
            <a:ext cx="3972313" cy="3972313"/>
            <a:chOff x="0" y="0"/>
            <a:chExt cx="812800" cy="812800"/>
          </a:xfrm>
        </p:grpSpPr>
        <p:sp>
          <p:nvSpPr>
            <p:cNvPr id="779" name="Google Shape;779;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0" name="Google Shape;780;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1" name="Google Shape;781;p33"/>
          <p:cNvSpPr/>
          <p:nvPr/>
        </p:nvSpPr>
        <p:spPr>
          <a:xfrm rot="-426114">
            <a:off x="13416220" y="-851409"/>
            <a:ext cx="6819840" cy="6709017"/>
          </a:xfrm>
          <a:custGeom>
            <a:avLst/>
            <a:gdLst/>
            <a:ahLst/>
            <a:cxnLst/>
            <a:rect l="l" t="t" r="r" b="b"/>
            <a:pathLst>
              <a:path w="6819840" h="6709017" extrusionOk="0">
                <a:moveTo>
                  <a:pt x="0" y="0"/>
                </a:moveTo>
                <a:lnTo>
                  <a:pt x="6819840" y="0"/>
                </a:lnTo>
                <a:lnTo>
                  <a:pt x="6819840" y="6709017"/>
                </a:lnTo>
                <a:lnTo>
                  <a:pt x="0" y="670901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82" name="Google Shape;782;p33"/>
          <p:cNvGrpSpPr/>
          <p:nvPr/>
        </p:nvGrpSpPr>
        <p:grpSpPr>
          <a:xfrm>
            <a:off x="13286987" y="2688033"/>
            <a:ext cx="3972313" cy="3972313"/>
            <a:chOff x="0" y="0"/>
            <a:chExt cx="812800" cy="812800"/>
          </a:xfrm>
        </p:grpSpPr>
        <p:sp>
          <p:nvSpPr>
            <p:cNvPr id="783" name="Google Shape;783;p3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4" name="Google Shape;784;p3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5" name="Google Shape;785;p33"/>
          <p:cNvSpPr/>
          <p:nvPr/>
        </p:nvSpPr>
        <p:spPr>
          <a:xfrm>
            <a:off x="358628" y="1033765"/>
            <a:ext cx="1340144" cy="1340144"/>
          </a:xfrm>
          <a:custGeom>
            <a:avLst/>
            <a:gdLst/>
            <a:ahLst/>
            <a:cxnLst/>
            <a:rect l="l" t="t" r="r" b="b"/>
            <a:pathLst>
              <a:path w="1340144" h="1340144" extrusionOk="0">
                <a:moveTo>
                  <a:pt x="0" y="0"/>
                </a:moveTo>
                <a:lnTo>
                  <a:pt x="1340144" y="0"/>
                </a:lnTo>
                <a:lnTo>
                  <a:pt x="1340144" y="1340143"/>
                </a:lnTo>
                <a:lnTo>
                  <a:pt x="0" y="134014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6" name="Google Shape;786;p33"/>
          <p:cNvSpPr txBox="1"/>
          <p:nvPr/>
        </p:nvSpPr>
        <p:spPr>
          <a:xfrm>
            <a:off x="3786828" y="963176"/>
            <a:ext cx="10104701" cy="811441"/>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Whisper Game</a:t>
            </a:r>
            <a:endParaRPr/>
          </a:p>
        </p:txBody>
      </p:sp>
      <p:sp>
        <p:nvSpPr>
          <p:cNvPr id="787" name="Google Shape;787;p33">
            <a:hlinkClick r:id="rId5" action="ppaction://hlinksldjump"/>
          </p:cNvPr>
          <p:cNvSpPr/>
          <p:nvPr/>
        </p:nvSpPr>
        <p:spPr>
          <a:xfrm>
            <a:off x="16589228" y="7918156"/>
            <a:ext cx="1340144" cy="1340144"/>
          </a:xfrm>
          <a:custGeom>
            <a:avLst/>
            <a:gdLst/>
            <a:ahLst/>
            <a:cxnLst/>
            <a:rect l="l" t="t" r="r" b="b"/>
            <a:pathLst>
              <a:path w="1340144" h="1340144" extrusionOk="0">
                <a:moveTo>
                  <a:pt x="0" y="0"/>
                </a:moveTo>
                <a:lnTo>
                  <a:pt x="1340144" y="0"/>
                </a:lnTo>
                <a:lnTo>
                  <a:pt x="1340144" y="1340144"/>
                </a:lnTo>
                <a:lnTo>
                  <a:pt x="0" y="134014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88" name="Google Shape;788;p33" descr="Badge 1 with solid fill">
            <a:hlinkClick r:id="rId6" action="ppaction://hlinksldjump"/>
          </p:cNvPr>
          <p:cNvPicPr preferRelativeResize="0"/>
          <p:nvPr/>
        </p:nvPicPr>
        <p:blipFill rotWithShape="1">
          <a:blip r:embed="rId7">
            <a:alphaModFix/>
          </a:blip>
          <a:srcRect/>
          <a:stretch/>
        </p:blipFill>
        <p:spPr>
          <a:xfrm>
            <a:off x="1844950" y="3409569"/>
            <a:ext cx="2315314" cy="2315314"/>
          </a:xfrm>
          <a:prstGeom prst="rect">
            <a:avLst/>
          </a:prstGeom>
          <a:noFill/>
          <a:ln>
            <a:noFill/>
          </a:ln>
        </p:spPr>
      </p:pic>
      <p:pic>
        <p:nvPicPr>
          <p:cNvPr id="789" name="Google Shape;789;p33" descr="Badge with solid fill">
            <a:hlinkClick r:id="rId8" action="ppaction://hlinksldjump"/>
          </p:cNvPr>
          <p:cNvPicPr preferRelativeResize="0"/>
          <p:nvPr/>
        </p:nvPicPr>
        <p:blipFill rotWithShape="1">
          <a:blip r:embed="rId9">
            <a:alphaModFix/>
          </a:blip>
          <a:srcRect/>
          <a:stretch/>
        </p:blipFill>
        <p:spPr>
          <a:xfrm>
            <a:off x="8050302" y="3403695"/>
            <a:ext cx="2327061" cy="2327061"/>
          </a:xfrm>
          <a:prstGeom prst="rect">
            <a:avLst/>
          </a:prstGeom>
          <a:noFill/>
          <a:ln>
            <a:noFill/>
          </a:ln>
        </p:spPr>
      </p:pic>
      <p:pic>
        <p:nvPicPr>
          <p:cNvPr id="790" name="Google Shape;790;p33" descr="Badge 3 with solid fill">
            <a:hlinkClick r:id="rId10" action="ppaction://hlinksldjump"/>
          </p:cNvPr>
          <p:cNvPicPr preferRelativeResize="0"/>
          <p:nvPr/>
        </p:nvPicPr>
        <p:blipFill rotWithShape="1">
          <a:blip r:embed="rId11">
            <a:alphaModFix/>
          </a:blip>
          <a:srcRect/>
          <a:stretch/>
        </p:blipFill>
        <p:spPr>
          <a:xfrm>
            <a:off x="14212145" y="3517574"/>
            <a:ext cx="2207309" cy="2207309"/>
          </a:xfrm>
          <a:prstGeom prst="rect">
            <a:avLst/>
          </a:prstGeom>
          <a:noFill/>
          <a:ln>
            <a:noFill/>
          </a:ln>
        </p:spPr>
      </p:pic>
      <p:pic>
        <p:nvPicPr>
          <p:cNvPr id="791" name="Google Shape;791;p33" descr="Badge 4 with solid fill">
            <a:hlinkClick r:id="rId12" action="ppaction://hlinksldjump"/>
          </p:cNvPr>
          <p:cNvPicPr preferRelativeResize="0"/>
          <p:nvPr/>
        </p:nvPicPr>
        <p:blipFill rotWithShape="1">
          <a:blip r:embed="rId13">
            <a:alphaModFix/>
          </a:blip>
          <a:srcRect/>
          <a:stretch/>
        </p:blipFill>
        <p:spPr>
          <a:xfrm>
            <a:off x="5014998" y="6341477"/>
            <a:ext cx="2168976" cy="2168976"/>
          </a:xfrm>
          <a:prstGeom prst="rect">
            <a:avLst/>
          </a:prstGeom>
          <a:noFill/>
          <a:ln>
            <a:noFill/>
          </a:ln>
        </p:spPr>
      </p:pic>
      <p:pic>
        <p:nvPicPr>
          <p:cNvPr id="792" name="Google Shape;792;p33" descr="Badge 5 with solid fill">
            <a:hlinkClick r:id="rId5" action="ppaction://hlinksldjump"/>
          </p:cNvPr>
          <p:cNvPicPr preferRelativeResize="0"/>
          <p:nvPr/>
        </p:nvPicPr>
        <p:blipFill rotWithShape="1">
          <a:blip r:embed="rId14">
            <a:alphaModFix/>
          </a:blip>
          <a:srcRect/>
          <a:stretch/>
        </p:blipFill>
        <p:spPr>
          <a:xfrm>
            <a:off x="11164432" y="6303144"/>
            <a:ext cx="2207309" cy="220730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pic>
        <p:nvPicPr>
          <p:cNvPr id="798" name="Google Shape;798;p3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799" name="Google Shape;799;p34"/>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sp>
        <p:nvSpPr>
          <p:cNvPr id="800" name="Google Shape;800;p3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1" name="Google Shape;801;p34"/>
          <p:cNvSpPr/>
          <p:nvPr/>
        </p:nvSpPr>
        <p:spPr>
          <a:xfrm>
            <a:off x="304800" y="7275605"/>
            <a:ext cx="2769218" cy="2830790"/>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2" name="Google Shape;802;p34">
            <a:hlinkClick r:id="rId6" action="ppaction://hlinksldjump"/>
          </p:cNvPr>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03" name="Google Shape;803;p34"/>
          <p:cNvGrpSpPr/>
          <p:nvPr/>
        </p:nvGrpSpPr>
        <p:grpSpPr>
          <a:xfrm>
            <a:off x="3317966" y="3543299"/>
            <a:ext cx="12220141" cy="3291587"/>
            <a:chOff x="611077" y="5377877"/>
            <a:chExt cx="10048966" cy="2929906"/>
          </a:xfrm>
        </p:grpSpPr>
        <p:sp>
          <p:nvSpPr>
            <p:cNvPr id="804" name="Google Shape;804;p34"/>
            <p:cNvSpPr/>
            <p:nvPr/>
          </p:nvSpPr>
          <p:spPr>
            <a:xfrm>
              <a:off x="611077" y="5377877"/>
              <a:ext cx="10048966" cy="2337622"/>
            </a:xfrm>
            <a:prstGeom prst="roundRect">
              <a:avLst>
                <a:gd name="adj" fmla="val 16667"/>
              </a:avLst>
            </a:prstGeom>
            <a:solidFill>
              <a:srgbClr val="0070C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05" name="Google Shape;805;p34"/>
            <p:cNvSpPr/>
            <p:nvPr/>
          </p:nvSpPr>
          <p:spPr>
            <a:xfrm>
              <a:off x="1419160" y="5814802"/>
              <a:ext cx="9240883" cy="2492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May has a toothache.</a:t>
              </a:r>
              <a:endParaRPr sz="72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5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200"/>
        <p:cNvGrpSpPr/>
        <p:nvPr/>
      </p:nvGrpSpPr>
      <p:grpSpPr>
        <a:xfrm>
          <a:off x="0" y="0"/>
          <a:ext cx="0" cy="0"/>
          <a:chOff x="0" y="0"/>
          <a:chExt cx="0" cy="0"/>
        </a:xfrm>
      </p:grpSpPr>
      <p:grpSp>
        <p:nvGrpSpPr>
          <p:cNvPr id="201" name="Google Shape;201;p8"/>
          <p:cNvGrpSpPr/>
          <p:nvPr/>
        </p:nvGrpSpPr>
        <p:grpSpPr>
          <a:xfrm>
            <a:off x="15621000" y="6736467"/>
            <a:ext cx="3972313" cy="3972313"/>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4" name="Google Shape;204;p8"/>
          <p:cNvSpPr/>
          <p:nvPr/>
        </p:nvSpPr>
        <p:spPr>
          <a:xfrm>
            <a:off x="13258800" y="8275543"/>
            <a:ext cx="13372395"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8"/>
          <p:cNvSpPr/>
          <p:nvPr/>
        </p:nvSpPr>
        <p:spPr>
          <a:xfrm>
            <a:off x="13521010" y="340014"/>
            <a:ext cx="1033190" cy="982863"/>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8"/>
          <p:cNvSpPr/>
          <p:nvPr/>
        </p:nvSpPr>
        <p:spPr>
          <a:xfrm>
            <a:off x="3733800" y="400078"/>
            <a:ext cx="1033190" cy="982863"/>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8"/>
          <p:cNvSpPr txBox="1"/>
          <p:nvPr/>
        </p:nvSpPr>
        <p:spPr>
          <a:xfrm>
            <a:off x="4134569" y="571500"/>
            <a:ext cx="10104701" cy="811441"/>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Table of Contents</a:t>
            </a:r>
            <a:endParaRPr/>
          </a:p>
        </p:txBody>
      </p:sp>
      <p:grpSp>
        <p:nvGrpSpPr>
          <p:cNvPr id="208" name="Google Shape;208;p8"/>
          <p:cNvGrpSpPr/>
          <p:nvPr/>
        </p:nvGrpSpPr>
        <p:grpSpPr>
          <a:xfrm>
            <a:off x="592890" y="1865968"/>
            <a:ext cx="14422313" cy="1299529"/>
            <a:chOff x="533400" y="1941399"/>
            <a:chExt cx="14422313" cy="1299529"/>
          </a:xfrm>
        </p:grpSpPr>
        <p:sp>
          <p:nvSpPr>
            <p:cNvPr id="209" name="Google Shape;209;p8"/>
            <p:cNvSpPr txBox="1"/>
            <p:nvPr/>
          </p:nvSpPr>
          <p:spPr>
            <a:xfrm>
              <a:off x="2133600" y="2374344"/>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Warm-up and Review</a:t>
              </a:r>
              <a:endParaRPr dirty="0"/>
            </a:p>
          </p:txBody>
        </p:sp>
        <p:pic>
          <p:nvPicPr>
            <p:cNvPr id="210" name="Google Shape;210;p8"/>
            <p:cNvPicPr preferRelativeResize="0"/>
            <p:nvPr/>
          </p:nvPicPr>
          <p:blipFill rotWithShape="1">
            <a:blip r:embed="rId5">
              <a:alphaModFix/>
            </a:blip>
            <a:srcRect/>
            <a:stretch/>
          </p:blipFill>
          <p:spPr>
            <a:xfrm>
              <a:off x="533400" y="1941399"/>
              <a:ext cx="1295400" cy="1182310"/>
            </a:xfrm>
            <a:prstGeom prst="rect">
              <a:avLst/>
            </a:prstGeom>
            <a:noFill/>
            <a:ln>
              <a:noFill/>
            </a:ln>
          </p:spPr>
        </p:pic>
      </p:grpSp>
      <p:grpSp>
        <p:nvGrpSpPr>
          <p:cNvPr id="211" name="Google Shape;211;p8"/>
          <p:cNvGrpSpPr/>
          <p:nvPr/>
        </p:nvGrpSpPr>
        <p:grpSpPr>
          <a:xfrm>
            <a:off x="1443993" y="3275354"/>
            <a:ext cx="14320305" cy="1169804"/>
            <a:chOff x="1155904" y="3515546"/>
            <a:chExt cx="14320305" cy="1169804"/>
          </a:xfrm>
        </p:grpSpPr>
        <p:pic>
          <p:nvPicPr>
            <p:cNvPr id="212" name="Google Shape;212;p8"/>
            <p:cNvPicPr preferRelativeResize="0"/>
            <p:nvPr/>
          </p:nvPicPr>
          <p:blipFill rotWithShape="1">
            <a:blip r:embed="rId6">
              <a:alphaModFix/>
            </a:blip>
            <a:srcRect/>
            <a:stretch/>
          </p:blipFill>
          <p:spPr>
            <a:xfrm>
              <a:off x="1155904" y="3515546"/>
              <a:ext cx="1345792" cy="1169804"/>
            </a:xfrm>
            <a:prstGeom prst="rect">
              <a:avLst/>
            </a:prstGeom>
            <a:noFill/>
            <a:ln>
              <a:noFill/>
            </a:ln>
          </p:spPr>
        </p:pic>
        <p:sp>
          <p:nvSpPr>
            <p:cNvPr id="213" name="Google Shape;213;p8"/>
            <p:cNvSpPr txBox="1"/>
            <p:nvPr/>
          </p:nvSpPr>
          <p:spPr>
            <a:xfrm>
              <a:off x="2654096" y="3849221"/>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4: Read and match.</a:t>
              </a:r>
              <a:endParaRPr/>
            </a:p>
          </p:txBody>
        </p:sp>
      </p:grpSp>
      <p:grpSp>
        <p:nvGrpSpPr>
          <p:cNvPr id="214" name="Google Shape;214;p8"/>
          <p:cNvGrpSpPr/>
          <p:nvPr/>
        </p:nvGrpSpPr>
        <p:grpSpPr>
          <a:xfrm>
            <a:off x="2116889" y="4614384"/>
            <a:ext cx="14370061" cy="1292809"/>
            <a:chOff x="1981200" y="4955246"/>
            <a:chExt cx="14370061" cy="1292809"/>
          </a:xfrm>
        </p:grpSpPr>
        <p:pic>
          <p:nvPicPr>
            <p:cNvPr id="215" name="Google Shape;215;p8"/>
            <p:cNvPicPr preferRelativeResize="0"/>
            <p:nvPr/>
          </p:nvPicPr>
          <p:blipFill rotWithShape="1">
            <a:blip r:embed="rId7">
              <a:alphaModFix/>
            </a:blip>
            <a:srcRect/>
            <a:stretch/>
          </p:blipFill>
          <p:spPr>
            <a:xfrm>
              <a:off x="1981200" y="4955246"/>
              <a:ext cx="1345792" cy="1292809"/>
            </a:xfrm>
            <a:prstGeom prst="rect">
              <a:avLst/>
            </a:prstGeom>
            <a:noFill/>
            <a:ln>
              <a:noFill/>
            </a:ln>
          </p:spPr>
        </p:pic>
        <p:sp>
          <p:nvSpPr>
            <p:cNvPr id="216" name="Google Shape;216;p8"/>
            <p:cNvSpPr txBox="1"/>
            <p:nvPr/>
          </p:nvSpPr>
          <p:spPr>
            <a:xfrm>
              <a:off x="3529148" y="5435906"/>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Activity 5: Let’s write.</a:t>
              </a:r>
              <a:endParaRPr dirty="0"/>
            </a:p>
          </p:txBody>
        </p:sp>
      </p:grpSp>
      <p:grpSp>
        <p:nvGrpSpPr>
          <p:cNvPr id="217" name="Google Shape;217;p8"/>
          <p:cNvGrpSpPr/>
          <p:nvPr/>
        </p:nvGrpSpPr>
        <p:grpSpPr>
          <a:xfrm>
            <a:off x="3003504" y="6178622"/>
            <a:ext cx="14360413" cy="1242782"/>
            <a:chOff x="2937456" y="6598784"/>
            <a:chExt cx="14360413" cy="1242782"/>
          </a:xfrm>
        </p:grpSpPr>
        <p:pic>
          <p:nvPicPr>
            <p:cNvPr id="218" name="Google Shape;218;p8"/>
            <p:cNvPicPr preferRelativeResize="0"/>
            <p:nvPr/>
          </p:nvPicPr>
          <p:blipFill rotWithShape="1">
            <a:blip r:embed="rId8">
              <a:alphaModFix/>
            </a:blip>
            <a:srcRect/>
            <a:stretch/>
          </p:blipFill>
          <p:spPr>
            <a:xfrm>
              <a:off x="2937456" y="6598784"/>
              <a:ext cx="1165896" cy="1198893"/>
            </a:xfrm>
            <a:prstGeom prst="rect">
              <a:avLst/>
            </a:prstGeom>
            <a:noFill/>
            <a:ln>
              <a:noFill/>
            </a:ln>
          </p:spPr>
        </p:pic>
        <p:sp>
          <p:nvSpPr>
            <p:cNvPr id="219" name="Google Shape;219;p8"/>
            <p:cNvSpPr txBox="1"/>
            <p:nvPr/>
          </p:nvSpPr>
          <p:spPr>
            <a:xfrm>
              <a:off x="4475756" y="6974982"/>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Activity 6: Project</a:t>
              </a:r>
              <a:endParaRPr dirty="0"/>
            </a:p>
          </p:txBody>
        </p:sp>
      </p:grpSp>
      <p:grpSp>
        <p:nvGrpSpPr>
          <p:cNvPr id="220" name="Google Shape;220;p8"/>
          <p:cNvGrpSpPr/>
          <p:nvPr/>
        </p:nvGrpSpPr>
        <p:grpSpPr>
          <a:xfrm>
            <a:off x="3777325" y="7557492"/>
            <a:ext cx="14440433" cy="1379813"/>
            <a:chOff x="3639480" y="8081500"/>
            <a:chExt cx="14440433" cy="1379813"/>
          </a:xfrm>
        </p:grpSpPr>
        <p:pic>
          <p:nvPicPr>
            <p:cNvPr id="221" name="Google Shape;221;p8"/>
            <p:cNvPicPr preferRelativeResize="0"/>
            <p:nvPr/>
          </p:nvPicPr>
          <p:blipFill rotWithShape="1">
            <a:blip r:embed="rId9">
              <a:alphaModFix/>
            </a:blip>
            <a:srcRect/>
            <a:stretch/>
          </p:blipFill>
          <p:spPr>
            <a:xfrm>
              <a:off x="3639480" y="8081500"/>
              <a:ext cx="1345792" cy="1322387"/>
            </a:xfrm>
            <a:prstGeom prst="rect">
              <a:avLst/>
            </a:prstGeom>
            <a:noFill/>
            <a:ln>
              <a:noFill/>
            </a:ln>
          </p:spPr>
        </p:pic>
        <p:sp>
          <p:nvSpPr>
            <p:cNvPr id="222" name="Google Shape;222;p8"/>
            <p:cNvSpPr txBox="1"/>
            <p:nvPr/>
          </p:nvSpPr>
          <p:spPr>
            <a:xfrm>
              <a:off x="5257800" y="8594729"/>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Fun corner and Wrap-up</a:t>
              </a:r>
              <a:endParaRPr dirty="0"/>
            </a:p>
          </p:txBody>
        </p:sp>
      </p:grpSp>
      <p:sp>
        <p:nvSpPr>
          <p:cNvPr id="223" name="Google Shape;223;p8"/>
          <p:cNvSpPr/>
          <p:nvPr/>
        </p:nvSpPr>
        <p:spPr>
          <a:xfrm>
            <a:off x="-1076764" y="6736467"/>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p8"/>
          <p:cNvSpPr/>
          <p:nvPr/>
        </p:nvSpPr>
        <p:spPr>
          <a:xfrm rot="742364">
            <a:off x="15744196" y="-446612"/>
            <a:ext cx="3194472" cy="2847663"/>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11">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35"/>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12" name="Google Shape;812;p3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3" name="Google Shape;813;p35">
            <a:hlinkClick r:id="rId5"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4" name="Google Shape;814;p3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5" name="Google Shape;815;p35"/>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grpSp>
        <p:nvGrpSpPr>
          <p:cNvPr id="816" name="Google Shape;816;p35"/>
          <p:cNvGrpSpPr/>
          <p:nvPr/>
        </p:nvGrpSpPr>
        <p:grpSpPr>
          <a:xfrm>
            <a:off x="3082834" y="3543300"/>
            <a:ext cx="13219612" cy="2626189"/>
            <a:chOff x="611077" y="5377877"/>
            <a:chExt cx="10048966" cy="2337622"/>
          </a:xfrm>
        </p:grpSpPr>
        <p:sp>
          <p:nvSpPr>
            <p:cNvPr id="817" name="Google Shape;817;p35"/>
            <p:cNvSpPr/>
            <p:nvPr/>
          </p:nvSpPr>
          <p:spPr>
            <a:xfrm>
              <a:off x="611077" y="5377877"/>
              <a:ext cx="10048966" cy="2337622"/>
            </a:xfrm>
            <a:prstGeom prst="roundRect">
              <a:avLst>
                <a:gd name="adj" fmla="val 16667"/>
              </a:avLst>
            </a:prstGeom>
            <a:solidFill>
              <a:srgbClr val="00B05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18" name="Google Shape;818;p35"/>
            <p:cNvSpPr/>
            <p:nvPr/>
          </p:nvSpPr>
          <p:spPr>
            <a:xfrm>
              <a:off x="1419160" y="5814802"/>
              <a:ext cx="8479091"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a:solidFill>
                    <a:schemeClr val="dk1"/>
                  </a:solidFill>
                  <a:latin typeface="Arial"/>
                  <a:ea typeface="Arial"/>
                  <a:cs typeface="Arial"/>
                  <a:sym typeface="Arial"/>
                </a:rPr>
                <a:t>Alex has a headache.</a:t>
              </a:r>
              <a:endParaRPr sz="7200" cap="none">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6"/>
                                        </p:tgtEl>
                                        <p:attrNameLst>
                                          <p:attrName>style.visibility</p:attrName>
                                        </p:attrNameLst>
                                      </p:cBhvr>
                                      <p:to>
                                        <p:strVal val="visible"/>
                                      </p:to>
                                    </p:set>
                                    <p:animEffect transition="in" filter="fade">
                                      <p:cBhvr>
                                        <p:cTn id="7" dur="5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Google Shape;824;p36"/>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25" name="Google Shape;825;p3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6" name="Google Shape;826;p36">
            <a:hlinkClick r:id="rId5"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7" name="Google Shape;827;p36"/>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8" name="Google Shape;828;p36"/>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9" name="Google Shape;829;p36"/>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grpSp>
        <p:nvGrpSpPr>
          <p:cNvPr id="830" name="Google Shape;830;p36"/>
          <p:cNvGrpSpPr/>
          <p:nvPr/>
        </p:nvGrpSpPr>
        <p:grpSpPr>
          <a:xfrm>
            <a:off x="2191871" y="3543300"/>
            <a:ext cx="13220139" cy="2626189"/>
            <a:chOff x="501457" y="5377877"/>
            <a:chExt cx="10048966" cy="2337622"/>
          </a:xfrm>
        </p:grpSpPr>
        <p:sp>
          <p:nvSpPr>
            <p:cNvPr id="831" name="Google Shape;831;p36"/>
            <p:cNvSpPr/>
            <p:nvPr/>
          </p:nvSpPr>
          <p:spPr>
            <a:xfrm>
              <a:off x="501457" y="5377877"/>
              <a:ext cx="10048966" cy="2337622"/>
            </a:xfrm>
            <a:prstGeom prst="roundRect">
              <a:avLst>
                <a:gd name="adj" fmla="val 16667"/>
              </a:avLst>
            </a:prstGeom>
            <a:solidFill>
              <a:srgbClr val="E36C09">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32" name="Google Shape;832;p36"/>
            <p:cNvSpPr/>
            <p:nvPr/>
          </p:nvSpPr>
          <p:spPr>
            <a:xfrm>
              <a:off x="1391855" y="5776542"/>
              <a:ext cx="8915487"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Ben has a sore throat.</a:t>
              </a:r>
              <a:endParaRPr sz="72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0"/>
                                        </p:tgtEl>
                                        <p:attrNameLst>
                                          <p:attrName>style.visibility</p:attrName>
                                        </p:attrNameLst>
                                      </p:cBhvr>
                                      <p:to>
                                        <p:strVal val="visible"/>
                                      </p:to>
                                    </p:set>
                                    <p:animEffect transition="in" filter="fade">
                                      <p:cBhvr>
                                        <p:cTn id="7" dur="500"/>
                                        <p:tgtEl>
                                          <p:spTgt spid="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37"/>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39" name="Google Shape;839;p3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0" name="Google Shape;840;p37">
            <a:hlinkClick r:id="rId5" action="ppaction://hlinksldjump"/>
          </p:cNvPr>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1" name="Google Shape;841;p37"/>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2" name="Google Shape;842;p37"/>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3" name="Google Shape;843;p37"/>
          <p:cNvSpPr txBox="1"/>
          <p:nvPr/>
        </p:nvSpPr>
        <p:spPr>
          <a:xfrm>
            <a:off x="9525000" y="6107182"/>
            <a:ext cx="8417167" cy="736740"/>
          </a:xfrm>
          <a:prstGeom prst="rect">
            <a:avLst/>
          </a:prstGeom>
          <a:noFill/>
          <a:ln>
            <a:noFill/>
          </a:ln>
        </p:spPr>
        <p:txBody>
          <a:bodyPr spcFirstLastPara="1" wrap="square" lIns="0" tIns="0" rIns="0" bIns="0" anchor="t" anchorCtr="0">
            <a:spAutoFit/>
          </a:bodyPr>
          <a:lstStyle/>
          <a:p>
            <a:pPr marL="0" marR="0" lvl="0" indent="0" algn="l" rtl="0">
              <a:lnSpc>
                <a:spcPct val="101907"/>
              </a:lnSpc>
              <a:spcBef>
                <a:spcPts val="0"/>
              </a:spcBef>
              <a:spcAft>
                <a:spcPts val="0"/>
              </a:spcAft>
              <a:buNone/>
            </a:pPr>
            <a:r>
              <a:rPr lang="en-US" sz="5400">
                <a:solidFill>
                  <a:srgbClr val="8F4251"/>
                </a:solidFill>
                <a:latin typeface="Suranna"/>
                <a:ea typeface="Suranna"/>
                <a:cs typeface="Suranna"/>
                <a:sym typeface="Suranna"/>
              </a:rPr>
              <a:t>You get a gift from the teacher!!!</a:t>
            </a:r>
            <a:endParaRPr/>
          </a:p>
        </p:txBody>
      </p:sp>
      <p:pic>
        <p:nvPicPr>
          <p:cNvPr id="844" name="Google Shape;844;p37"/>
          <p:cNvPicPr preferRelativeResize="0"/>
          <p:nvPr/>
        </p:nvPicPr>
        <p:blipFill rotWithShape="1">
          <a:blip r:embed="rId9">
            <a:alphaModFix/>
          </a:blip>
          <a:srcRect/>
          <a:stretch/>
        </p:blipFill>
        <p:spPr>
          <a:xfrm>
            <a:off x="3637764" y="4776550"/>
            <a:ext cx="5347224" cy="4545140"/>
          </a:xfrm>
          <a:prstGeom prst="rect">
            <a:avLst/>
          </a:prstGeom>
          <a:noFill/>
          <a:ln>
            <a:noFill/>
          </a:ln>
        </p:spPr>
      </p:pic>
      <p:sp>
        <p:nvSpPr>
          <p:cNvPr id="845" name="Google Shape;845;p37"/>
          <p:cNvSpPr/>
          <p:nvPr/>
        </p:nvSpPr>
        <p:spPr>
          <a:xfrm>
            <a:off x="5026077" y="392268"/>
            <a:ext cx="8610600" cy="4758480"/>
          </a:xfrm>
          <a:custGeom>
            <a:avLst/>
            <a:gdLst/>
            <a:ahLst/>
            <a:cxnLst/>
            <a:rect l="l" t="t" r="r" b="b"/>
            <a:pathLst>
              <a:path w="7315200" h="3639312" extrusionOk="0">
                <a:moveTo>
                  <a:pt x="0" y="0"/>
                </a:moveTo>
                <a:lnTo>
                  <a:pt x="7315200" y="0"/>
                </a:lnTo>
                <a:lnTo>
                  <a:pt x="7315200" y="3639312"/>
                </a:lnTo>
                <a:lnTo>
                  <a:pt x="0" y="3639312"/>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46" name="Google Shape;846;p37"/>
          <p:cNvPicPr preferRelativeResize="0"/>
          <p:nvPr/>
        </p:nvPicPr>
        <p:blipFill rotWithShape="1">
          <a:blip r:embed="rId11">
            <a:alphaModFix/>
          </a:blip>
          <a:srcRect/>
          <a:stretch/>
        </p:blipFill>
        <p:spPr>
          <a:xfrm>
            <a:off x="4392577" y="-277205"/>
            <a:ext cx="12688797" cy="1038421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38"/>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853" name="Google Shape;853;p38"/>
          <p:cNvSpPr txBox="1"/>
          <p:nvPr/>
        </p:nvSpPr>
        <p:spPr>
          <a:xfrm>
            <a:off x="7239000" y="1827273"/>
            <a:ext cx="5774938" cy="1059906"/>
          </a:xfrm>
          <a:prstGeom prst="rect">
            <a:avLst/>
          </a:prstGeom>
          <a:noFill/>
          <a:ln>
            <a:noFill/>
          </a:ln>
        </p:spPr>
        <p:txBody>
          <a:bodyPr spcFirstLastPara="1" wrap="square" lIns="0" tIns="0" rIns="0" bIns="0" anchor="t" anchorCtr="0">
            <a:spAutoFit/>
          </a:bodyPr>
          <a:lstStyle/>
          <a:p>
            <a:pPr marL="0" marR="0" lvl="0" indent="0" algn="l" rtl="0">
              <a:lnSpc>
                <a:spcPct val="39876"/>
              </a:lnSpc>
              <a:spcBef>
                <a:spcPts val="0"/>
              </a:spcBef>
              <a:spcAft>
                <a:spcPts val="0"/>
              </a:spcAft>
              <a:buNone/>
            </a:pPr>
            <a:r>
              <a:rPr lang="en-US" sz="13800" b="1">
                <a:solidFill>
                  <a:srgbClr val="8F4251"/>
                </a:solidFill>
                <a:latin typeface="Suranna"/>
                <a:ea typeface="Suranna"/>
                <a:cs typeface="Suranna"/>
                <a:sym typeface="Suranna"/>
              </a:rPr>
              <a:t>Answer</a:t>
            </a:r>
            <a:endParaRPr/>
          </a:p>
        </p:txBody>
      </p:sp>
      <p:sp>
        <p:nvSpPr>
          <p:cNvPr id="854" name="Google Shape;854;p38"/>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5" name="Google Shape;855;p38"/>
          <p:cNvSpPr/>
          <p:nvPr/>
        </p:nvSpPr>
        <p:spPr>
          <a:xfrm>
            <a:off x="304800" y="7275605"/>
            <a:ext cx="2769218" cy="2830790"/>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38">
            <a:hlinkClick r:id="rId6" action="ppaction://hlinksldjump"/>
          </p:cNvPr>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57" name="Google Shape;857;p38"/>
          <p:cNvGrpSpPr/>
          <p:nvPr/>
        </p:nvGrpSpPr>
        <p:grpSpPr>
          <a:xfrm>
            <a:off x="2246812" y="3543300"/>
            <a:ext cx="13291296" cy="2626189"/>
            <a:chOff x="611077" y="5377877"/>
            <a:chExt cx="10048966" cy="2337622"/>
          </a:xfrm>
        </p:grpSpPr>
        <p:sp>
          <p:nvSpPr>
            <p:cNvPr id="858" name="Google Shape;858;p38"/>
            <p:cNvSpPr/>
            <p:nvPr/>
          </p:nvSpPr>
          <p:spPr>
            <a:xfrm>
              <a:off x="611077" y="5377877"/>
              <a:ext cx="10048966" cy="2337622"/>
            </a:xfrm>
            <a:prstGeom prst="roundRect">
              <a:avLst>
                <a:gd name="adj" fmla="val 16667"/>
              </a:avLst>
            </a:prstGeom>
            <a:solidFill>
              <a:srgbClr val="FF0000">
                <a:alpha val="44705"/>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859" name="Google Shape;859;p38"/>
            <p:cNvSpPr/>
            <p:nvPr/>
          </p:nvSpPr>
          <p:spPr>
            <a:xfrm>
              <a:off x="912844" y="5814802"/>
              <a:ext cx="9445431" cy="12876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cap="none" dirty="0">
                  <a:solidFill>
                    <a:schemeClr val="dk1"/>
                  </a:solidFill>
                  <a:latin typeface="Arial"/>
                  <a:ea typeface="Arial"/>
                  <a:cs typeface="Arial"/>
                  <a:sym typeface="Arial"/>
                </a:rPr>
                <a:t>Bill has a stomach ache.</a:t>
              </a:r>
              <a:endParaRPr sz="7200" cap="none" dirty="0">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500"/>
                                        <p:tgtEl>
                                          <p:spTgt spid="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863"/>
        <p:cNvGrpSpPr/>
        <p:nvPr/>
      </p:nvGrpSpPr>
      <p:grpSpPr>
        <a:xfrm>
          <a:off x="0" y="0"/>
          <a:ext cx="0" cy="0"/>
          <a:chOff x="0" y="0"/>
          <a:chExt cx="0" cy="0"/>
        </a:xfrm>
      </p:grpSpPr>
      <p:sp>
        <p:nvSpPr>
          <p:cNvPr id="864" name="Google Shape;864;p3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5" name="Google Shape;865;p3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6" name="Google Shape;866;p3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867" name="Google Shape;867;p39"/>
          <p:cNvPicPr preferRelativeResize="0"/>
          <p:nvPr/>
        </p:nvPicPr>
        <p:blipFill rotWithShape="1">
          <a:blip r:embed="rId6">
            <a:alphaModFix/>
          </a:blip>
          <a:srcRect/>
          <a:stretch/>
        </p:blipFill>
        <p:spPr>
          <a:xfrm>
            <a:off x="12070416" y="2703791"/>
            <a:ext cx="7469461" cy="7583209"/>
          </a:xfrm>
          <a:prstGeom prst="rect">
            <a:avLst/>
          </a:prstGeom>
          <a:noFill/>
          <a:ln>
            <a:noFill/>
          </a:ln>
        </p:spPr>
      </p:pic>
      <p:sp>
        <p:nvSpPr>
          <p:cNvPr id="868" name="Google Shape;868;p3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59372"/>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10"/>
          <p:cNvPicPr preferRelativeResize="0"/>
          <p:nvPr/>
        </p:nvPicPr>
        <p:blipFill rotWithShape="1">
          <a:blip r:embed="rId5">
            <a:alphaModFix/>
          </a:blip>
          <a:srcRect/>
          <a:stretch/>
        </p:blipFill>
        <p:spPr>
          <a:xfrm>
            <a:off x="-9832" y="-1"/>
            <a:ext cx="18297832" cy="10301499"/>
          </a:xfrm>
          <a:prstGeom prst="rect">
            <a:avLst/>
          </a:prstGeom>
          <a:noFill/>
          <a:ln>
            <a:noFill/>
          </a:ln>
        </p:spPr>
      </p:pic>
      <p:sp>
        <p:nvSpPr>
          <p:cNvPr id="265" name="Google Shape;265;p10"/>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10"/>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267" name="Google Shape;267;p10"/>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10"/>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0"/>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0" name="Google Shape;270;p10"/>
          <p:cNvPicPr preferRelativeResize="0"/>
          <p:nvPr/>
        </p:nvPicPr>
        <p:blipFill rotWithShape="1">
          <a:blip r:embed="rId10">
            <a:alphaModFix/>
          </a:blip>
          <a:srcRect r="4912"/>
          <a:stretch/>
        </p:blipFill>
        <p:spPr>
          <a:xfrm>
            <a:off x="9479886" y="4275193"/>
            <a:ext cx="8243628" cy="4364645"/>
          </a:xfrm>
          <a:prstGeom prst="rect">
            <a:avLst/>
          </a:prstGeom>
          <a:noFill/>
          <a:ln>
            <a:noFill/>
          </a:ln>
          <a:effectLst>
            <a:outerShdw blurRad="292100" dist="139700" dir="2700000" algn="tl" rotWithShape="0">
              <a:srgbClr val="333333">
                <a:alpha val="64705"/>
              </a:srgbClr>
            </a:outerShdw>
          </a:effectLst>
        </p:spPr>
      </p:pic>
      <p:pic>
        <p:nvPicPr>
          <p:cNvPr id="271" name="Google Shape;271;p10"/>
          <p:cNvPicPr preferRelativeResize="0"/>
          <p:nvPr/>
        </p:nvPicPr>
        <p:blipFill rotWithShape="1">
          <a:blip r:embed="rId11">
            <a:alphaModFix/>
          </a:blip>
          <a:srcRect/>
          <a:stretch/>
        </p:blipFill>
        <p:spPr>
          <a:xfrm>
            <a:off x="12272099" y="1489540"/>
            <a:ext cx="2990473" cy="244276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72" name="Google Shape;272;p10" descr="1607050659_288351"/>
          <p:cNvPicPr preferRelativeResize="0"/>
          <p:nvPr/>
        </p:nvPicPr>
        <p:blipFill rotWithShape="1">
          <a:blip r:embed="rId12">
            <a:alphaModFix/>
          </a:blip>
          <a:srcRect/>
          <a:stretch/>
        </p:blipFill>
        <p:spPr>
          <a:xfrm>
            <a:off x="8830238" y="4496782"/>
            <a:ext cx="1195221" cy="1195221"/>
          </a:xfrm>
          <a:prstGeom prst="rect">
            <a:avLst/>
          </a:prstGeom>
          <a:noFill/>
          <a:ln>
            <a:noFill/>
          </a:ln>
        </p:spPr>
      </p:pic>
      <p:pic>
        <p:nvPicPr>
          <p:cNvPr id="273" name="Google Shape;273;p10" descr="1607050659_288351"/>
          <p:cNvPicPr preferRelativeResize="0"/>
          <p:nvPr/>
        </p:nvPicPr>
        <p:blipFill rotWithShape="1">
          <a:blip r:embed="rId12">
            <a:alphaModFix/>
          </a:blip>
          <a:srcRect/>
          <a:stretch/>
        </p:blipFill>
        <p:spPr>
          <a:xfrm>
            <a:off x="8833467" y="5463809"/>
            <a:ext cx="1195221" cy="1195221"/>
          </a:xfrm>
          <a:prstGeom prst="rect">
            <a:avLst/>
          </a:prstGeom>
          <a:noFill/>
          <a:ln>
            <a:noFill/>
          </a:ln>
        </p:spPr>
      </p:pic>
      <p:pic>
        <p:nvPicPr>
          <p:cNvPr id="274" name="Google Shape;274;p10" descr="1607050659_288351"/>
          <p:cNvPicPr preferRelativeResize="0"/>
          <p:nvPr/>
        </p:nvPicPr>
        <p:blipFill rotWithShape="1">
          <a:blip r:embed="rId12">
            <a:alphaModFix/>
          </a:blip>
          <a:srcRect/>
          <a:stretch/>
        </p:blipFill>
        <p:spPr>
          <a:xfrm>
            <a:off x="8826394" y="6408142"/>
            <a:ext cx="1195221" cy="1195221"/>
          </a:xfrm>
          <a:prstGeom prst="rect">
            <a:avLst/>
          </a:prstGeom>
          <a:noFill/>
          <a:ln>
            <a:noFill/>
          </a:ln>
        </p:spPr>
      </p:pic>
      <p:pic>
        <p:nvPicPr>
          <p:cNvPr id="275" name="Google Shape;275;p10" descr="1607050659_288351"/>
          <p:cNvPicPr preferRelativeResize="0"/>
          <p:nvPr/>
        </p:nvPicPr>
        <p:blipFill rotWithShape="1">
          <a:blip r:embed="rId12">
            <a:alphaModFix/>
          </a:blip>
          <a:srcRect/>
          <a:stretch/>
        </p:blipFill>
        <p:spPr>
          <a:xfrm>
            <a:off x="8915400" y="7504757"/>
            <a:ext cx="1195221" cy="1195221"/>
          </a:xfrm>
          <a:prstGeom prst="rect">
            <a:avLst/>
          </a:prstGeom>
          <a:noFill/>
          <a:ln>
            <a:noFill/>
          </a:ln>
        </p:spPr>
      </p:pic>
      <p:pic>
        <p:nvPicPr>
          <p:cNvPr id="282" name="Google Shape;282;p10"/>
          <p:cNvPicPr preferRelativeResize="0"/>
          <p:nvPr/>
        </p:nvPicPr>
        <p:blipFill rotWithShape="1">
          <a:blip r:embed="rId13">
            <a:alphaModFix/>
          </a:blip>
          <a:srcRect/>
          <a:stretch/>
        </p:blipFill>
        <p:spPr>
          <a:xfrm>
            <a:off x="3581400" y="1649670"/>
            <a:ext cx="2990473" cy="2282637"/>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pic>
        <p:nvPicPr>
          <p:cNvPr id="2" name="Picture 1">
            <a:extLst>
              <a:ext uri="{FF2B5EF4-FFF2-40B4-BE49-F238E27FC236}">
                <a16:creationId xmlns:a16="http://schemas.microsoft.com/office/drawing/2014/main" id="{EC88EFFF-02D9-48FB-8100-3EB6693AA24D}"/>
              </a:ext>
            </a:extLst>
          </p:cNvPr>
          <p:cNvPicPr>
            <a:picLocks noChangeAspect="1"/>
          </p:cNvPicPr>
          <p:nvPr/>
        </p:nvPicPr>
        <p:blipFill>
          <a:blip r:embed="rId14"/>
          <a:stretch>
            <a:fillRect/>
          </a:stretch>
        </p:blipFill>
        <p:spPr>
          <a:xfrm>
            <a:off x="397971" y="4330810"/>
            <a:ext cx="8538488" cy="4364645"/>
          </a:xfrm>
          <a:prstGeom prst="rect">
            <a:avLst/>
          </a:prstGeom>
        </p:spPr>
      </p:pic>
      <p:pic>
        <p:nvPicPr>
          <p:cNvPr id="278" name="Google Shape;278;p10" descr="1607050659_288351"/>
          <p:cNvPicPr preferRelativeResize="0"/>
          <p:nvPr/>
        </p:nvPicPr>
        <p:blipFill rotWithShape="1">
          <a:blip r:embed="rId12">
            <a:alphaModFix/>
          </a:blip>
          <a:srcRect/>
          <a:stretch/>
        </p:blipFill>
        <p:spPr>
          <a:xfrm>
            <a:off x="-94829" y="4345503"/>
            <a:ext cx="1195221" cy="1195221"/>
          </a:xfrm>
          <a:prstGeom prst="rect">
            <a:avLst/>
          </a:prstGeom>
          <a:noFill/>
          <a:ln>
            <a:noFill/>
          </a:ln>
        </p:spPr>
      </p:pic>
      <p:pic>
        <p:nvPicPr>
          <p:cNvPr id="279" name="Google Shape;279;p10" descr="1607050659_288351"/>
          <p:cNvPicPr preferRelativeResize="0"/>
          <p:nvPr/>
        </p:nvPicPr>
        <p:blipFill rotWithShape="1">
          <a:blip r:embed="rId12">
            <a:alphaModFix/>
          </a:blip>
          <a:srcRect/>
          <a:stretch/>
        </p:blipFill>
        <p:spPr>
          <a:xfrm>
            <a:off x="-97846" y="5329432"/>
            <a:ext cx="1195221" cy="1195221"/>
          </a:xfrm>
          <a:prstGeom prst="rect">
            <a:avLst/>
          </a:prstGeom>
          <a:noFill/>
          <a:ln>
            <a:noFill/>
          </a:ln>
        </p:spPr>
      </p:pic>
      <p:pic>
        <p:nvPicPr>
          <p:cNvPr id="280" name="Google Shape;280;p10" descr="1607050659_288351"/>
          <p:cNvPicPr preferRelativeResize="0"/>
          <p:nvPr/>
        </p:nvPicPr>
        <p:blipFill rotWithShape="1">
          <a:blip r:embed="rId12">
            <a:alphaModFix/>
          </a:blip>
          <a:srcRect/>
          <a:stretch/>
        </p:blipFill>
        <p:spPr>
          <a:xfrm>
            <a:off x="-116349" y="6295211"/>
            <a:ext cx="1195221" cy="1195221"/>
          </a:xfrm>
          <a:prstGeom prst="rect">
            <a:avLst/>
          </a:prstGeom>
          <a:noFill/>
          <a:ln>
            <a:noFill/>
          </a:ln>
        </p:spPr>
      </p:pic>
      <p:pic>
        <p:nvPicPr>
          <p:cNvPr id="281" name="Google Shape;281;p10" descr="1607050659_288351"/>
          <p:cNvPicPr preferRelativeResize="0"/>
          <p:nvPr/>
        </p:nvPicPr>
        <p:blipFill rotWithShape="1">
          <a:blip r:embed="rId12">
            <a:alphaModFix/>
          </a:blip>
          <a:srcRect/>
          <a:stretch/>
        </p:blipFill>
        <p:spPr>
          <a:xfrm>
            <a:off x="-118905" y="7190223"/>
            <a:ext cx="1195221" cy="1195221"/>
          </a:xfrm>
          <a:prstGeom prst="rect">
            <a:avLst/>
          </a:prstGeom>
          <a:noFill/>
          <a:ln>
            <a:noFill/>
          </a:ln>
        </p:spPr>
      </p:pic>
      <p:pic>
        <p:nvPicPr>
          <p:cNvPr id="3" name="Track 50">
            <a:hlinkClick r:id="" action="ppaction://media"/>
            <a:extLst>
              <a:ext uri="{FF2B5EF4-FFF2-40B4-BE49-F238E27FC236}">
                <a16:creationId xmlns:a16="http://schemas.microsoft.com/office/drawing/2014/main" id="{12C8F8BE-DC4D-43C8-B300-939AB1FFD307}"/>
              </a:ext>
            </a:extLst>
          </p:cNvPr>
          <p:cNvPicPr>
            <a:picLocks noChangeAspect="1"/>
          </p:cNvPicPr>
          <p:nvPr>
            <a:audioFile r:link="rId1"/>
            <p:extLst>
              <p:ext uri="{DAA4B4D4-6D71-4841-9C94-3DE7FCFB9230}">
                <p14:media xmlns:p14="http://schemas.microsoft.com/office/powerpoint/2010/main" r:embed="rId2">
                  <p14:trim st="6179"/>
                </p14:media>
              </p:ext>
            </p:extLst>
          </p:nvPr>
        </p:nvPicPr>
        <p:blipFill>
          <a:blip r:embed="rId15"/>
          <a:stretch>
            <a:fillRect/>
          </a:stretch>
        </p:blipFill>
        <p:spPr>
          <a:xfrm>
            <a:off x="8196922" y="471680"/>
            <a:ext cx="1195221" cy="1195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8"/>
                                        </p:tgtEl>
                                        <p:attrNameLst>
                                          <p:attrName>style.visibility</p:attrName>
                                        </p:attrNameLst>
                                      </p:cBhvr>
                                      <p:to>
                                        <p:strVal val="visible"/>
                                      </p:to>
                                    </p:set>
                                    <p:animEffect transition="in" filter="fade">
                                      <p:cBhvr>
                                        <p:cTn id="11" dur="1000"/>
                                        <p:tgtEl>
                                          <p:spTgt spid="27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78"/>
                                        </p:tgtEl>
                                        <p:attrNameLst>
                                          <p:attrName>ppt_y</p:attrName>
                                        </p:attrNameLst>
                                      </p:cBhvr>
                                      <p:tavLst>
                                        <p:tav tm="0">
                                          <p:val>
                                            <p:strVal val="#ppt_y"/>
                                          </p:val>
                                        </p:tav>
                                        <p:tav tm="100000">
                                          <p:val>
                                            <p:strVal val="#ppt_y+1"/>
                                          </p:val>
                                        </p:tav>
                                      </p:tavLst>
                                    </p:anim>
                                    <p:set>
                                      <p:cBhvr>
                                        <p:cTn id="16" dur="1" fill="hold">
                                          <p:stCondLst>
                                            <p:cond delay="500"/>
                                          </p:stCondLst>
                                        </p:cTn>
                                        <p:tgtEl>
                                          <p:spTgt spid="278"/>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fade">
                                      <p:cBhvr>
                                        <p:cTn id="19" dur="1000"/>
                                        <p:tgtEl>
                                          <p:spTgt spid="27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79"/>
                                        </p:tgtEl>
                                        <p:attrNameLst>
                                          <p:attrName>ppt_y</p:attrName>
                                        </p:attrNameLst>
                                      </p:cBhvr>
                                      <p:tavLst>
                                        <p:tav tm="0">
                                          <p:val>
                                            <p:strVal val="#ppt_y"/>
                                          </p:val>
                                        </p:tav>
                                        <p:tav tm="100000">
                                          <p:val>
                                            <p:strVal val="#ppt_y+1"/>
                                          </p:val>
                                        </p:tav>
                                      </p:tavLst>
                                    </p:anim>
                                    <p:set>
                                      <p:cBhvr>
                                        <p:cTn id="24" dur="1" fill="hold">
                                          <p:stCondLst>
                                            <p:cond delay="500"/>
                                          </p:stCondLst>
                                        </p:cTn>
                                        <p:tgtEl>
                                          <p:spTgt spid="279"/>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280"/>
                                        </p:tgtEl>
                                        <p:attrNameLst>
                                          <p:attrName>style.visibility</p:attrName>
                                        </p:attrNameLst>
                                      </p:cBhvr>
                                      <p:to>
                                        <p:strVal val="visible"/>
                                      </p:to>
                                    </p:set>
                                    <p:animEffect transition="in" filter="fade">
                                      <p:cBhvr>
                                        <p:cTn id="27" dur="1000"/>
                                        <p:tgtEl>
                                          <p:spTgt spid="28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280"/>
                                        </p:tgtEl>
                                        <p:attrNameLst>
                                          <p:attrName>ppt_y</p:attrName>
                                        </p:attrNameLst>
                                      </p:cBhvr>
                                      <p:tavLst>
                                        <p:tav tm="0">
                                          <p:val>
                                            <p:strVal val="#ppt_y"/>
                                          </p:val>
                                        </p:tav>
                                        <p:tav tm="100000">
                                          <p:val>
                                            <p:strVal val="#ppt_y+1"/>
                                          </p:val>
                                        </p:tav>
                                      </p:tavLst>
                                    </p:anim>
                                    <p:set>
                                      <p:cBhvr>
                                        <p:cTn id="32" dur="1" fill="hold">
                                          <p:stCondLst>
                                            <p:cond delay="500"/>
                                          </p:stCondLst>
                                        </p:cTn>
                                        <p:tgtEl>
                                          <p:spTgt spid="280"/>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81"/>
                                        </p:tgtEl>
                                        <p:attrNameLst>
                                          <p:attrName>style.visibility</p:attrName>
                                        </p:attrNameLst>
                                      </p:cBhvr>
                                      <p:to>
                                        <p:strVal val="visible"/>
                                      </p:to>
                                    </p:set>
                                    <p:animEffect transition="in" filter="fade">
                                      <p:cBhvr>
                                        <p:cTn id="35" dur="1000"/>
                                        <p:tgtEl>
                                          <p:spTgt spid="28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281"/>
                                        </p:tgtEl>
                                        <p:attrNameLst>
                                          <p:attrName>ppt_y</p:attrName>
                                        </p:attrNameLst>
                                      </p:cBhvr>
                                      <p:tavLst>
                                        <p:tav tm="0">
                                          <p:val>
                                            <p:strVal val="#ppt_y"/>
                                          </p:val>
                                        </p:tav>
                                        <p:tav tm="100000">
                                          <p:val>
                                            <p:strVal val="#ppt_y+1"/>
                                          </p:val>
                                        </p:tav>
                                      </p:tavLst>
                                    </p:anim>
                                    <p:set>
                                      <p:cBhvr>
                                        <p:cTn id="40" dur="1" fill="hold">
                                          <p:stCondLst>
                                            <p:cond delay="500"/>
                                          </p:stCondLst>
                                        </p:cTn>
                                        <p:tgtEl>
                                          <p:spTgt spid="281"/>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272"/>
                                        </p:tgtEl>
                                        <p:attrNameLst>
                                          <p:attrName>style.visibility</p:attrName>
                                        </p:attrNameLst>
                                      </p:cBhvr>
                                      <p:to>
                                        <p:strVal val="visible"/>
                                      </p:to>
                                    </p:set>
                                    <p:animEffect transition="in" filter="fade">
                                      <p:cBhvr>
                                        <p:cTn id="43" dur="1000"/>
                                        <p:tgtEl>
                                          <p:spTgt spid="27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272"/>
                                        </p:tgtEl>
                                        <p:attrNameLst>
                                          <p:attrName>ppt_y</p:attrName>
                                        </p:attrNameLst>
                                      </p:cBhvr>
                                      <p:tavLst>
                                        <p:tav tm="0">
                                          <p:val>
                                            <p:strVal val="#ppt_y"/>
                                          </p:val>
                                        </p:tav>
                                        <p:tav tm="100000">
                                          <p:val>
                                            <p:strVal val="#ppt_y+1"/>
                                          </p:val>
                                        </p:tav>
                                      </p:tavLst>
                                    </p:anim>
                                    <p:set>
                                      <p:cBhvr>
                                        <p:cTn id="48" dur="1" fill="hold">
                                          <p:stCondLst>
                                            <p:cond delay="500"/>
                                          </p:stCondLst>
                                        </p:cTn>
                                        <p:tgtEl>
                                          <p:spTgt spid="272"/>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73"/>
                                        </p:tgtEl>
                                        <p:attrNameLst>
                                          <p:attrName>style.visibility</p:attrName>
                                        </p:attrNameLst>
                                      </p:cBhvr>
                                      <p:to>
                                        <p:strVal val="visible"/>
                                      </p:to>
                                    </p:set>
                                    <p:animEffect transition="in" filter="fade">
                                      <p:cBhvr>
                                        <p:cTn id="51" dur="1000"/>
                                        <p:tgtEl>
                                          <p:spTgt spid="273"/>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273"/>
                                        </p:tgtEl>
                                        <p:attrNameLst>
                                          <p:attrName>ppt_y</p:attrName>
                                        </p:attrNameLst>
                                      </p:cBhvr>
                                      <p:tavLst>
                                        <p:tav tm="0">
                                          <p:val>
                                            <p:strVal val="#ppt_y"/>
                                          </p:val>
                                        </p:tav>
                                        <p:tav tm="100000">
                                          <p:val>
                                            <p:strVal val="#ppt_y+1"/>
                                          </p:val>
                                        </p:tav>
                                      </p:tavLst>
                                    </p:anim>
                                    <p:set>
                                      <p:cBhvr>
                                        <p:cTn id="56" dur="1" fill="hold">
                                          <p:stCondLst>
                                            <p:cond delay="500"/>
                                          </p:stCondLst>
                                        </p:cTn>
                                        <p:tgtEl>
                                          <p:spTgt spid="273"/>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274"/>
                                        </p:tgtEl>
                                        <p:attrNameLst>
                                          <p:attrName>style.visibility</p:attrName>
                                        </p:attrNameLst>
                                      </p:cBhvr>
                                      <p:to>
                                        <p:strVal val="visible"/>
                                      </p:to>
                                    </p:set>
                                    <p:animEffect transition="in" filter="fade">
                                      <p:cBhvr>
                                        <p:cTn id="59" dur="1000"/>
                                        <p:tgtEl>
                                          <p:spTgt spid="27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500"/>
                                        <p:tgtEl>
                                          <p:spTgt spid="274"/>
                                        </p:tgtEl>
                                        <p:attrNameLst>
                                          <p:attrName>ppt_y</p:attrName>
                                        </p:attrNameLst>
                                      </p:cBhvr>
                                      <p:tavLst>
                                        <p:tav tm="0">
                                          <p:val>
                                            <p:strVal val="#ppt_y"/>
                                          </p:val>
                                        </p:tav>
                                        <p:tav tm="100000">
                                          <p:val>
                                            <p:strVal val="#ppt_y+1"/>
                                          </p:val>
                                        </p:tav>
                                      </p:tavLst>
                                    </p:anim>
                                    <p:set>
                                      <p:cBhvr>
                                        <p:cTn id="64" dur="1" fill="hold">
                                          <p:stCondLst>
                                            <p:cond delay="500"/>
                                          </p:stCondLst>
                                        </p:cTn>
                                        <p:tgtEl>
                                          <p:spTgt spid="274"/>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75"/>
                                        </p:tgtEl>
                                        <p:attrNameLst>
                                          <p:attrName>style.visibility</p:attrName>
                                        </p:attrNameLst>
                                      </p:cBhvr>
                                      <p:to>
                                        <p:strVal val="visible"/>
                                      </p:to>
                                    </p:set>
                                    <p:animEffect transition="in" filter="fade">
                                      <p:cBhvr>
                                        <p:cTn id="67"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11"/>
          <p:cNvPicPr preferRelativeResize="0"/>
          <p:nvPr/>
        </p:nvPicPr>
        <p:blipFill rotWithShape="1">
          <a:blip r:embed="rId3">
            <a:alphaModFix/>
          </a:blip>
          <a:srcRect/>
          <a:stretch/>
        </p:blipFill>
        <p:spPr>
          <a:xfrm>
            <a:off x="-76200" y="0"/>
            <a:ext cx="18364200" cy="10274299"/>
          </a:xfrm>
          <a:prstGeom prst="rect">
            <a:avLst/>
          </a:prstGeom>
          <a:noFill/>
          <a:ln>
            <a:noFill/>
          </a:ln>
        </p:spPr>
      </p:pic>
      <p:sp>
        <p:nvSpPr>
          <p:cNvPr id="288" name="Google Shape;288;p11"/>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11"/>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11"/>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91" name="Google Shape;291;p11"/>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292" name="Google Shape;292;p11"/>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2"/>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298" name="Google Shape;298;p12"/>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12"/>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2"/>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12"/>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12"/>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4</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Read and match.</a:t>
            </a:r>
            <a:endParaRPr dirty="0"/>
          </a:p>
        </p:txBody>
      </p:sp>
      <p:grpSp>
        <p:nvGrpSpPr>
          <p:cNvPr id="303" name="Google Shape;303;p12"/>
          <p:cNvGrpSpPr/>
          <p:nvPr/>
        </p:nvGrpSpPr>
        <p:grpSpPr>
          <a:xfrm>
            <a:off x="5092683" y="6486687"/>
            <a:ext cx="8102634" cy="2187188"/>
            <a:chOff x="795563" y="3102991"/>
            <a:chExt cx="16463737" cy="4387127"/>
          </a:xfrm>
        </p:grpSpPr>
        <p:grpSp>
          <p:nvGrpSpPr>
            <p:cNvPr id="304" name="Google Shape;304;p12"/>
            <p:cNvGrpSpPr/>
            <p:nvPr/>
          </p:nvGrpSpPr>
          <p:grpSpPr>
            <a:xfrm>
              <a:off x="3032463" y="3517805"/>
              <a:ext cx="3972313" cy="3972313"/>
              <a:chOff x="0" y="0"/>
              <a:chExt cx="812800" cy="812800"/>
            </a:xfrm>
          </p:grpSpPr>
          <p:sp>
            <p:nvSpPr>
              <p:cNvPr id="305" name="Google Shape;30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07" name="Google Shape;307;p12"/>
            <p:cNvGrpSpPr/>
            <p:nvPr/>
          </p:nvGrpSpPr>
          <p:grpSpPr>
            <a:xfrm>
              <a:off x="795563" y="3102991"/>
              <a:ext cx="16463737" cy="4387127"/>
              <a:chOff x="795563" y="3102991"/>
              <a:chExt cx="16463737" cy="4387127"/>
            </a:xfrm>
          </p:grpSpPr>
          <p:grpSp>
            <p:nvGrpSpPr>
              <p:cNvPr id="308" name="Google Shape;308;p12"/>
              <p:cNvGrpSpPr/>
              <p:nvPr/>
            </p:nvGrpSpPr>
            <p:grpSpPr>
              <a:xfrm>
                <a:off x="795563" y="3102991"/>
                <a:ext cx="3972313" cy="3972313"/>
                <a:chOff x="0" y="0"/>
                <a:chExt cx="812800" cy="812800"/>
              </a:xfrm>
            </p:grpSpPr>
            <p:sp>
              <p:nvSpPr>
                <p:cNvPr id="309" name="Google Shape;309;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1" name="Google Shape;311;p12"/>
              <p:cNvGrpSpPr/>
              <p:nvPr/>
            </p:nvGrpSpPr>
            <p:grpSpPr>
              <a:xfrm>
                <a:off x="5633779" y="3102991"/>
                <a:ext cx="3972313" cy="3972313"/>
                <a:chOff x="0" y="0"/>
                <a:chExt cx="812800" cy="812800"/>
              </a:xfrm>
            </p:grpSpPr>
            <p:sp>
              <p:nvSpPr>
                <p:cNvPr id="312" name="Google Shape;312;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4" name="Google Shape;314;p12"/>
              <p:cNvGrpSpPr/>
              <p:nvPr/>
            </p:nvGrpSpPr>
            <p:grpSpPr>
              <a:xfrm>
                <a:off x="8162212" y="3517805"/>
                <a:ext cx="3972313" cy="3972313"/>
                <a:chOff x="0" y="0"/>
                <a:chExt cx="812800" cy="812800"/>
              </a:xfrm>
            </p:grpSpPr>
            <p:sp>
              <p:nvSpPr>
                <p:cNvPr id="315" name="Google Shape;315;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17" name="Google Shape;317;p12"/>
              <p:cNvGrpSpPr/>
              <p:nvPr/>
            </p:nvGrpSpPr>
            <p:grpSpPr>
              <a:xfrm>
                <a:off x="10763528" y="3102991"/>
                <a:ext cx="3972313" cy="3972313"/>
                <a:chOff x="0" y="0"/>
                <a:chExt cx="812800" cy="812800"/>
              </a:xfrm>
            </p:grpSpPr>
            <p:sp>
              <p:nvSpPr>
                <p:cNvPr id="318" name="Google Shape;318;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20" name="Google Shape;320;p12"/>
              <p:cNvGrpSpPr/>
              <p:nvPr/>
            </p:nvGrpSpPr>
            <p:grpSpPr>
              <a:xfrm>
                <a:off x="13286987" y="3517805"/>
                <a:ext cx="3972313" cy="3972313"/>
                <a:chOff x="0" y="0"/>
                <a:chExt cx="812800" cy="812800"/>
              </a:xfrm>
            </p:grpSpPr>
            <p:sp>
              <p:nvSpPr>
                <p:cNvPr id="321" name="Google Shape;321;p1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1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23" name="Google Shape;323;p1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1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6">
                  <a:alphaModFix/>
                </a:blip>
                <a:stretch>
                  <a:fillRect r="-37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1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1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3"/>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33" name="Google Shape;333;p1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13"/>
          <p:cNvSpPr txBox="1"/>
          <p:nvPr/>
        </p:nvSpPr>
        <p:spPr>
          <a:xfrm>
            <a:off x="1649118" y="681717"/>
            <a:ext cx="5132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read.</a:t>
            </a:r>
            <a:endParaRPr/>
          </a:p>
        </p:txBody>
      </p:sp>
      <p:sp>
        <p:nvSpPr>
          <p:cNvPr id="336" name="Google Shape;336;p13"/>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52F22E9-5FCD-438A-84C9-C56DC46540E3}"/>
              </a:ext>
            </a:extLst>
          </p:cNvPr>
          <p:cNvPicPr>
            <a:picLocks noChangeAspect="1"/>
          </p:cNvPicPr>
          <p:nvPr/>
        </p:nvPicPr>
        <p:blipFill>
          <a:blip r:embed="rId6"/>
          <a:stretch>
            <a:fillRect/>
          </a:stretch>
        </p:blipFill>
        <p:spPr>
          <a:xfrm>
            <a:off x="1649118" y="1850800"/>
            <a:ext cx="14379007" cy="7678930"/>
          </a:xfrm>
          <a:prstGeom prst="rect">
            <a:avLst/>
          </a:prstGeom>
        </p:spPr>
      </p:pic>
      <p:sp>
        <p:nvSpPr>
          <p:cNvPr id="337" name="Google Shape;337;p13"/>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4"/>
          <p:cNvPicPr preferRelativeResize="0"/>
          <p:nvPr/>
        </p:nvPicPr>
        <p:blipFill rotWithShape="1">
          <a:blip r:embed="rId3">
            <a:alphaModFix/>
          </a:blip>
          <a:srcRect/>
          <a:stretch/>
        </p:blipFill>
        <p:spPr>
          <a:xfrm>
            <a:off x="-9832" y="-1"/>
            <a:ext cx="18297832" cy="10301499"/>
          </a:xfrm>
          <a:prstGeom prst="rect">
            <a:avLst/>
          </a:prstGeom>
          <a:noFill/>
          <a:ln>
            <a:noFill/>
          </a:ln>
        </p:spPr>
      </p:pic>
      <p:sp>
        <p:nvSpPr>
          <p:cNvPr id="344" name="Google Shape;344;p1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5" name="Google Shape;345;p14"/>
          <p:cNvSpPr txBox="1"/>
          <p:nvPr/>
        </p:nvSpPr>
        <p:spPr>
          <a:xfrm>
            <a:off x="1649118" y="681717"/>
            <a:ext cx="5132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read.</a:t>
            </a:r>
            <a:endParaRPr/>
          </a:p>
        </p:txBody>
      </p:sp>
      <p:sp>
        <p:nvSpPr>
          <p:cNvPr id="346" name="Google Shape;346;p1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14"/>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48" name="Google Shape;348;p14"/>
          <p:cNvPicPr preferRelativeResize="0"/>
          <p:nvPr/>
        </p:nvPicPr>
        <p:blipFill rotWithShape="1">
          <a:blip r:embed="rId7">
            <a:alphaModFix/>
          </a:blip>
          <a:srcRect/>
          <a:stretch/>
        </p:blipFill>
        <p:spPr>
          <a:xfrm>
            <a:off x="304388" y="2428128"/>
            <a:ext cx="6477412" cy="6048835"/>
          </a:xfrm>
          <a:prstGeom prst="rect">
            <a:avLst/>
          </a:prstGeom>
          <a:noFill/>
          <a:ln>
            <a:noFill/>
          </a:ln>
        </p:spPr>
      </p:pic>
      <p:pic>
        <p:nvPicPr>
          <p:cNvPr id="2" name="Picture 1">
            <a:extLst>
              <a:ext uri="{FF2B5EF4-FFF2-40B4-BE49-F238E27FC236}">
                <a16:creationId xmlns:a16="http://schemas.microsoft.com/office/drawing/2014/main" id="{0AA7F1F3-DF14-4801-B4F1-7492FEF3EFAF}"/>
              </a:ext>
            </a:extLst>
          </p:cNvPr>
          <p:cNvPicPr>
            <a:picLocks noChangeAspect="1"/>
          </p:cNvPicPr>
          <p:nvPr/>
        </p:nvPicPr>
        <p:blipFill>
          <a:blip r:embed="rId8"/>
          <a:stretch>
            <a:fillRect/>
          </a:stretch>
        </p:blipFill>
        <p:spPr>
          <a:xfrm>
            <a:off x="7314965" y="2452295"/>
            <a:ext cx="11215155" cy="6024668"/>
          </a:xfrm>
          <a:prstGeom prst="rect">
            <a:avLst/>
          </a:prstGeom>
        </p:spPr>
      </p:pic>
      <p:cxnSp>
        <p:nvCxnSpPr>
          <p:cNvPr id="350" name="Google Shape;350;p14"/>
          <p:cNvCxnSpPr/>
          <p:nvPr/>
        </p:nvCxnSpPr>
        <p:spPr>
          <a:xfrm>
            <a:off x="10724604" y="4210593"/>
            <a:ext cx="4479807" cy="0"/>
          </a:xfrm>
          <a:prstGeom prst="straightConnector1">
            <a:avLst/>
          </a:prstGeom>
          <a:noFill/>
          <a:ln w="57150" cap="flat" cmpd="sng">
            <a:solidFill>
              <a:srgbClr val="FF0000"/>
            </a:solidFill>
            <a:prstDash val="solid"/>
            <a:round/>
            <a:headEnd type="none" w="sm" len="sm"/>
            <a:tailEnd type="none" w="sm" len="sm"/>
          </a:ln>
        </p:spPr>
      </p:cxnSp>
      <p:cxnSp>
        <p:nvCxnSpPr>
          <p:cNvPr id="351" name="Google Shape;351;p14"/>
          <p:cNvCxnSpPr>
            <a:cxnSpLocks/>
          </p:cNvCxnSpPr>
          <p:nvPr/>
        </p:nvCxnSpPr>
        <p:spPr>
          <a:xfrm>
            <a:off x="9013371" y="5143500"/>
            <a:ext cx="7309422" cy="99060"/>
          </a:xfrm>
          <a:prstGeom prst="straightConnector1">
            <a:avLst/>
          </a:prstGeom>
          <a:noFill/>
          <a:ln w="57150" cap="flat" cmpd="sng">
            <a:solidFill>
              <a:srgbClr val="FF0000"/>
            </a:solidFill>
            <a:prstDash val="solid"/>
            <a:round/>
            <a:headEnd type="none" w="sm" len="sm"/>
            <a:tailEnd type="none" w="sm" len="sm"/>
          </a:ln>
        </p:spPr>
      </p:cxnSp>
      <p:cxnSp>
        <p:nvCxnSpPr>
          <p:cNvPr id="352" name="Google Shape;352;p14"/>
          <p:cNvCxnSpPr/>
          <p:nvPr/>
        </p:nvCxnSpPr>
        <p:spPr>
          <a:xfrm>
            <a:off x="10724604" y="6066608"/>
            <a:ext cx="2819400" cy="0"/>
          </a:xfrm>
          <a:prstGeom prst="straightConnector1">
            <a:avLst/>
          </a:prstGeom>
          <a:noFill/>
          <a:ln w="57150" cap="flat" cmpd="sng">
            <a:solidFill>
              <a:srgbClr val="FF0000"/>
            </a:solidFill>
            <a:prstDash val="solid"/>
            <a:round/>
            <a:headEnd type="none" w="sm" len="sm"/>
            <a:tailEnd type="none" w="sm" len="sm"/>
          </a:ln>
        </p:spPr>
      </p:cxnSp>
      <p:cxnSp>
        <p:nvCxnSpPr>
          <p:cNvPr id="353" name="Google Shape;353;p14"/>
          <p:cNvCxnSpPr/>
          <p:nvPr/>
        </p:nvCxnSpPr>
        <p:spPr>
          <a:xfrm>
            <a:off x="9144000" y="7039792"/>
            <a:ext cx="6019800" cy="0"/>
          </a:xfrm>
          <a:prstGeom prst="straightConnector1">
            <a:avLst/>
          </a:prstGeom>
          <a:noFill/>
          <a:ln w="57150" cap="flat" cmpd="sng">
            <a:solidFill>
              <a:srgbClr val="FF0000"/>
            </a:solidFill>
            <a:prstDash val="solid"/>
            <a:round/>
            <a:headEnd type="none" w="sm" len="sm"/>
            <a:tailEnd type="none" w="sm" len="sm"/>
          </a:ln>
        </p:spPr>
      </p:cxnSp>
      <p:cxnSp>
        <p:nvCxnSpPr>
          <p:cNvPr id="354" name="Google Shape;354;p14"/>
          <p:cNvCxnSpPr/>
          <p:nvPr/>
        </p:nvCxnSpPr>
        <p:spPr>
          <a:xfrm>
            <a:off x="9013371" y="7993380"/>
            <a:ext cx="4079587" cy="0"/>
          </a:xfrm>
          <a:prstGeom prst="straightConnector1">
            <a:avLst/>
          </a:prstGeom>
          <a:noFill/>
          <a:ln w="57150" cap="flat" cmpd="sng">
            <a:solidFill>
              <a:srgbClr val="FF0000"/>
            </a:solidFill>
            <a:prstDash val="solid"/>
            <a:round/>
            <a:headEnd type="none" w="sm" len="sm"/>
            <a:tailEnd type="none" w="sm" len="sm"/>
          </a:ln>
        </p:spPr>
      </p:cxnSp>
      <p:cxnSp>
        <p:nvCxnSpPr>
          <p:cNvPr id="355" name="Google Shape;355;p14"/>
          <p:cNvCxnSpPr/>
          <p:nvPr/>
        </p:nvCxnSpPr>
        <p:spPr>
          <a:xfrm>
            <a:off x="15930907" y="7950926"/>
            <a:ext cx="685800" cy="0"/>
          </a:xfrm>
          <a:prstGeom prst="straightConnector1">
            <a:avLst/>
          </a:prstGeom>
          <a:noFill/>
          <a:ln w="57150" cap="flat" cmpd="sng">
            <a:solidFill>
              <a:srgbClr val="FF0000"/>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1"/>
                                        </p:tgtEl>
                                        <p:attrNameLst>
                                          <p:attrName>style.visibility</p:attrName>
                                        </p:attrNameLst>
                                      </p:cBhvr>
                                      <p:to>
                                        <p:strVal val="visible"/>
                                      </p:to>
                                    </p:set>
                                    <p:animEffect transition="in" filter="fade">
                                      <p:cBhvr>
                                        <p:cTn id="12" dur="500"/>
                                        <p:tgtEl>
                                          <p:spTgt spid="3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2"/>
                                        </p:tgtEl>
                                        <p:attrNameLst>
                                          <p:attrName>style.visibility</p:attrName>
                                        </p:attrNameLst>
                                      </p:cBhvr>
                                      <p:to>
                                        <p:strVal val="visible"/>
                                      </p:to>
                                    </p:set>
                                    <p:animEffect transition="in" filter="fade">
                                      <p:cBhvr>
                                        <p:cTn id="17" dur="500"/>
                                        <p:tgtEl>
                                          <p:spTgt spid="3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3"/>
                                        </p:tgtEl>
                                        <p:attrNameLst>
                                          <p:attrName>style.visibility</p:attrName>
                                        </p:attrNameLst>
                                      </p:cBhvr>
                                      <p:to>
                                        <p:strVal val="visible"/>
                                      </p:to>
                                    </p:set>
                                    <p:animEffect transition="in" filter="fade">
                                      <p:cBhvr>
                                        <p:cTn id="22" dur="500"/>
                                        <p:tgtEl>
                                          <p:spTgt spid="3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4"/>
                                        </p:tgtEl>
                                        <p:attrNameLst>
                                          <p:attrName>style.visibility</p:attrName>
                                        </p:attrNameLst>
                                      </p:cBhvr>
                                      <p:to>
                                        <p:strVal val="visible"/>
                                      </p:to>
                                    </p:set>
                                    <p:animEffect transition="in" filter="fade">
                                      <p:cBhvr>
                                        <p:cTn id="27" dur="500"/>
                                        <p:tgtEl>
                                          <p:spTgt spid="3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5"/>
                                        </p:tgtEl>
                                        <p:attrNameLst>
                                          <p:attrName>style.visibility</p:attrName>
                                        </p:attrNameLst>
                                      </p:cBhvr>
                                      <p:to>
                                        <p:strVal val="visible"/>
                                      </p:to>
                                    </p:set>
                                    <p:animEffect transition="in" filter="fade">
                                      <p:cBhvr>
                                        <p:cTn id="32"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957</Words>
  <Application>Microsoft Office PowerPoint</Application>
  <PresentationFormat>Custom</PresentationFormat>
  <Paragraphs>146</Paragraphs>
  <Slides>35</Slides>
  <Notes>34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Overlock</vt:lpstr>
      <vt:lpstr>Suranna</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TRANGNHD</dc:creator>
  <cp:lastModifiedBy>Ngan-BanNgoaiNgu</cp:lastModifiedBy>
  <cp:revision>7</cp:revision>
  <dcterms:created xsi:type="dcterms:W3CDTF">2006-08-16T00:00:00Z</dcterms:created>
  <dcterms:modified xsi:type="dcterms:W3CDTF">2024-09-09T08:04:20Z</dcterms:modified>
</cp:coreProperties>
</file>