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71" r:id="rId2"/>
    <p:sldId id="272" r:id="rId3"/>
    <p:sldId id="279" r:id="rId4"/>
    <p:sldId id="360" r:id="rId5"/>
    <p:sldId id="321" r:id="rId6"/>
    <p:sldId id="354" r:id="rId7"/>
    <p:sldId id="355" r:id="rId8"/>
    <p:sldId id="356" r:id="rId9"/>
    <p:sldId id="357" r:id="rId10"/>
    <p:sldId id="358" r:id="rId11"/>
    <p:sldId id="359" r:id="rId12"/>
    <p:sldId id="361" r:id="rId13"/>
    <p:sldId id="364" r:id="rId14"/>
    <p:sldId id="365" r:id="rId15"/>
    <p:sldId id="367" r:id="rId16"/>
    <p:sldId id="372" r:id="rId17"/>
    <p:sldId id="362" r:id="rId18"/>
    <p:sldId id="369" r:id="rId19"/>
    <p:sldId id="370" r:id="rId20"/>
    <p:sldId id="371" r:id="rId21"/>
    <p:sldId id="363" r:id="rId22"/>
    <p:sldId id="307" r:id="rId23"/>
    <p:sldId id="373" r:id="rId24"/>
    <p:sldId id="374" r:id="rId25"/>
    <p:sldId id="395" r:id="rId26"/>
    <p:sldId id="398" r:id="rId27"/>
    <p:sldId id="399" r:id="rId28"/>
    <p:sldId id="400" r:id="rId29"/>
    <p:sldId id="401" r:id="rId30"/>
    <p:sldId id="403" r:id="rId31"/>
    <p:sldId id="404" r:id="rId32"/>
  </p:sldIdLst>
  <p:sldSz cx="18288000" cy="10287000"/>
  <p:notesSz cx="6858000" cy="9144000"/>
  <p:embeddedFontLst>
    <p:embeddedFont>
      <p:font typeface="Bauhaus 93" panose="04030905020B02020C02" pitchFamily="82" charset="0"/>
      <p:regular r:id="rId34"/>
    </p:embeddedFont>
    <p:embeddedFont>
      <p:font typeface="Bodoni MT Black" panose="02070A03080606020203" pitchFamily="18" charset="0"/>
      <p:bold r:id="rId35"/>
      <p:boldItalic r:id="rId36"/>
    </p:embeddedFont>
    <p:embeddedFont>
      <p:font typeface="Broadway" panose="04040905080B02020502" pitchFamily="82" charset="0"/>
      <p:regular r:id="rId37"/>
    </p:embeddedFont>
    <p:embeddedFont>
      <p:font typeface="Calibri" panose="020F0502020204030204" pitchFamily="34" charset="0"/>
      <p:regular r:id="rId38"/>
      <p:bold r:id="rId39"/>
      <p:italic r:id="rId40"/>
      <p:boldItalic r:id="rId41"/>
    </p:embeddedFont>
    <p:embeddedFont>
      <p:font typeface="Cascadia Code" panose="020B0604020202020204" charset="0"/>
      <p:regular r:id="rId42"/>
      <p:bold r:id="rId43"/>
      <p:italic r:id="rId44"/>
      <p:boldItalic r:id="rId45"/>
    </p:embeddedFont>
    <p:embeddedFont>
      <p:font typeface="Comic Sans MS" panose="030F0702030302020204" pitchFamily="66" charset="0"/>
      <p:regular r:id="rId46"/>
      <p:bold r:id="rId47"/>
      <p:italic r:id="rId48"/>
      <p:boldItalic r:id="rId49"/>
    </p:embeddedFont>
    <p:embeddedFont>
      <p:font typeface="Cooper Black" panose="0208090404030B020404" pitchFamily="18" charset="0"/>
      <p:regular r:id="rId50"/>
    </p:embeddedFont>
    <p:embeddedFont>
      <p:font typeface="Eras Bold ITC" panose="020B0907030504020204" pitchFamily="34" charset="0"/>
      <p:regular r:id="rId51"/>
    </p:embeddedFont>
    <p:embeddedFont>
      <p:font typeface="Forte" panose="03060902040502070203" pitchFamily="66" charset="0"/>
      <p:regular r:id="rId52"/>
    </p:embeddedFont>
    <p:embeddedFont>
      <p:font typeface="Goudy Stout" panose="0202090407030B020401" pitchFamily="18" charset="0"/>
      <p:regular r:id="rId53"/>
    </p:embeddedFont>
    <p:embeddedFont>
      <p:font typeface="Rockwell Extra Bold" panose="02060903040505020403" pitchFamily="18" charset="0"/>
      <p:bold r:id="rId54"/>
    </p:embeddedFont>
    <p:embeddedFont>
      <p:font typeface="Segoe UI Black" panose="020B0A02040204020203" pitchFamily="34" charset="0"/>
      <p:bold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0066"/>
    <a:srgbClr val="3333FF"/>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348843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Check answers together as a class. Play the recording again for pupils to double-check their answers.</a:t>
            </a:r>
          </a:p>
          <a:p>
            <a:r>
              <a:rPr lang="en-US" dirty="0"/>
              <a:t>Extension: If time allows, play the recording, sentence by sentence, for the class to listen and repeat in chorus. Correct their pronunciation where necessary.</a:t>
            </a:r>
          </a:p>
        </p:txBody>
      </p:sp>
      <p:sp>
        <p:nvSpPr>
          <p:cNvPr id="4" name="Slide Number Placeholder 3"/>
          <p:cNvSpPr>
            <a:spLocks noGrp="1"/>
          </p:cNvSpPr>
          <p:nvPr>
            <p:ph type="sldNum" sz="quarter" idx="10"/>
          </p:nvPr>
        </p:nvSpPr>
        <p:spPr/>
        <p:txBody>
          <a:bodyPr/>
          <a:lstStyle/>
          <a:p>
            <a:fld id="{6A33337C-2670-42E8-99E5-F519A6A01DC2}" type="slidenum">
              <a:rPr lang="en-US" smtClean="0"/>
              <a:t>16</a:t>
            </a:fld>
            <a:endParaRPr lang="en-US"/>
          </a:p>
        </p:txBody>
      </p:sp>
    </p:spTree>
    <p:extLst>
      <p:ext uri="{BB962C8B-B14F-4D97-AF65-F5344CB8AC3E}">
        <p14:creationId xmlns:p14="http://schemas.microsoft.com/office/powerpoint/2010/main" val="109714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Get them to identify the characters and options indicating activities (in the questions and answers) at present or in the past.</a:t>
            </a:r>
          </a:p>
          <a:p>
            <a:r>
              <a:rPr lang="en-US" dirty="0"/>
              <a:t>Step 2: Have pupils look at the options and choose the correct answers with the help of picture cues.</a:t>
            </a:r>
          </a:p>
        </p:txBody>
      </p:sp>
      <p:sp>
        <p:nvSpPr>
          <p:cNvPr id="4" name="Slide Number Placeholder 3"/>
          <p:cNvSpPr>
            <a:spLocks noGrp="1"/>
          </p:cNvSpPr>
          <p:nvPr>
            <p:ph type="sldNum" sz="quarter" idx="10"/>
          </p:nvPr>
        </p:nvSpPr>
        <p:spPr/>
        <p:txBody>
          <a:bodyPr/>
          <a:lstStyle/>
          <a:p>
            <a:fld id="{6A33337C-2670-42E8-99E5-F519A6A01DC2}" type="slidenum">
              <a:rPr lang="en-US" smtClean="0"/>
              <a:t>18</a:t>
            </a:fld>
            <a:endParaRPr lang="en-US"/>
          </a:p>
        </p:txBody>
      </p:sp>
    </p:spTree>
    <p:extLst>
      <p:ext uri="{BB962C8B-B14F-4D97-AF65-F5344CB8AC3E}">
        <p14:creationId xmlns:p14="http://schemas.microsoft.com/office/powerpoint/2010/main" val="3482760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Model with Picture 1. Have pupils look at the options. Ask them what the girl did in the sea with her father (swam). Then have pupils circle the correct answer (swam)</a:t>
            </a:r>
          </a:p>
        </p:txBody>
      </p:sp>
      <p:sp>
        <p:nvSpPr>
          <p:cNvPr id="4" name="Slide Number Placeholder 3"/>
          <p:cNvSpPr>
            <a:spLocks noGrp="1"/>
          </p:cNvSpPr>
          <p:nvPr>
            <p:ph type="sldNum" sz="quarter" idx="10"/>
          </p:nvPr>
        </p:nvSpPr>
        <p:spPr/>
        <p:txBody>
          <a:bodyPr/>
          <a:lstStyle/>
          <a:p>
            <a:fld id="{6A33337C-2670-42E8-99E5-F519A6A01DC2}" type="slidenum">
              <a:rPr lang="en-US" smtClean="0"/>
              <a:t>19</a:t>
            </a:fld>
            <a:endParaRPr lang="en-US"/>
          </a:p>
        </p:txBody>
      </p:sp>
    </p:spTree>
    <p:extLst>
      <p:ext uri="{BB962C8B-B14F-4D97-AF65-F5344CB8AC3E}">
        <p14:creationId xmlns:p14="http://schemas.microsoft.com/office/powerpoint/2010/main" val="45206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Follow the same procedure with Pictures 2, 3 and 4. Draw pupils’ attention to the options and choose the correct answers with the help of the picture cues.</a:t>
            </a:r>
          </a:p>
          <a:p>
            <a:r>
              <a:rPr lang="en-US" dirty="0"/>
              <a:t>Step 5: Have pupils do the task individually and ask a pair to read them aloud.</a:t>
            </a:r>
          </a:p>
        </p:txBody>
      </p:sp>
      <p:sp>
        <p:nvSpPr>
          <p:cNvPr id="4" name="Slide Number Placeholder 3"/>
          <p:cNvSpPr>
            <a:spLocks noGrp="1"/>
          </p:cNvSpPr>
          <p:nvPr>
            <p:ph type="sldNum" sz="quarter" idx="10"/>
          </p:nvPr>
        </p:nvSpPr>
        <p:spPr/>
        <p:txBody>
          <a:bodyPr/>
          <a:lstStyle/>
          <a:p>
            <a:fld id="{6A33337C-2670-42E8-99E5-F519A6A01DC2}" type="slidenum">
              <a:rPr lang="en-US" smtClean="0"/>
              <a:t>20</a:t>
            </a:fld>
            <a:endParaRPr lang="en-US"/>
          </a:p>
        </p:txBody>
      </p:sp>
    </p:spTree>
    <p:extLst>
      <p:ext uri="{BB962C8B-B14F-4D97-AF65-F5344CB8AC3E}">
        <p14:creationId xmlns:p14="http://schemas.microsoft.com/office/powerpoint/2010/main" val="266821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gapped sentences. Encourage pupils to guess the missing words and complete the sentences. Step 2: Play the recording all the way through for pupils to listen to the whole song. Then play the recording again for them to fill in the gaps with missing words. Step 3: Check answers together as a class. Play the recording line by line for pupils to listen and repeat. Correct their pronunciation where necessary. Step 4: Play the recording all the way through for pupils to sing along and clap along with the recording. Extension: Invite some groups to the front of the class to perform while the rest of the class sings and claps along.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stars</a:t>
            </a:r>
          </a:p>
        </p:txBody>
      </p:sp>
      <p:sp>
        <p:nvSpPr>
          <p:cNvPr id="4" name="Slide Number Placeholder 3"/>
          <p:cNvSpPr>
            <a:spLocks noGrp="1"/>
          </p:cNvSpPr>
          <p:nvPr>
            <p:ph type="sldNum" sz="quarter" idx="10"/>
          </p:nvPr>
        </p:nvSpPr>
        <p:spPr/>
        <p:txBody>
          <a:bodyPr/>
          <a:lstStyle/>
          <a:p>
            <a:fld id="{6A33337C-2670-42E8-99E5-F519A6A01DC2}" type="slidenum">
              <a:rPr lang="en-US" smtClean="0"/>
              <a:t>24</a:t>
            </a:fld>
            <a:endParaRPr lang="en-US"/>
          </a:p>
        </p:txBody>
      </p:sp>
    </p:spTree>
    <p:extLst>
      <p:ext uri="{BB962C8B-B14F-4D97-AF65-F5344CB8AC3E}">
        <p14:creationId xmlns:p14="http://schemas.microsoft.com/office/powerpoint/2010/main" val="3951113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26</a:t>
            </a:fld>
            <a:endParaRPr lang="en-US"/>
          </a:p>
        </p:txBody>
      </p:sp>
    </p:spTree>
    <p:extLst>
      <p:ext uri="{BB962C8B-B14F-4D97-AF65-F5344CB8AC3E}">
        <p14:creationId xmlns:p14="http://schemas.microsoft.com/office/powerpoint/2010/main" val="2071131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stars</a:t>
            </a:r>
          </a:p>
        </p:txBody>
      </p:sp>
      <p:sp>
        <p:nvSpPr>
          <p:cNvPr id="4" name="Slide Number Placeholder 3"/>
          <p:cNvSpPr>
            <a:spLocks noGrp="1"/>
          </p:cNvSpPr>
          <p:nvPr>
            <p:ph type="sldNum" sz="quarter" idx="10"/>
          </p:nvPr>
        </p:nvSpPr>
        <p:spPr/>
        <p:txBody>
          <a:bodyPr/>
          <a:lstStyle/>
          <a:p>
            <a:fld id="{6A33337C-2670-42E8-99E5-F519A6A01DC2}" type="slidenum">
              <a:rPr lang="en-US" smtClean="0"/>
              <a:t>30</a:t>
            </a:fld>
            <a:endParaRPr lang="en-US"/>
          </a:p>
        </p:txBody>
      </p:sp>
    </p:spTree>
    <p:extLst>
      <p:ext uri="{BB962C8B-B14F-4D97-AF65-F5344CB8AC3E}">
        <p14:creationId xmlns:p14="http://schemas.microsoft.com/office/powerpoint/2010/main" val="3842721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6</a:t>
            </a:fld>
            <a:endParaRPr lang="en-US"/>
          </a:p>
        </p:txBody>
      </p:sp>
    </p:spTree>
    <p:extLst>
      <p:ext uri="{BB962C8B-B14F-4D97-AF65-F5344CB8AC3E}">
        <p14:creationId xmlns:p14="http://schemas.microsoft.com/office/powerpoint/2010/main" val="328221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209479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8</a:t>
            </a:fld>
            <a:endParaRPr lang="en-US"/>
          </a:p>
        </p:txBody>
      </p:sp>
    </p:spTree>
    <p:extLst>
      <p:ext uri="{BB962C8B-B14F-4D97-AF65-F5344CB8AC3E}">
        <p14:creationId xmlns:p14="http://schemas.microsoft.com/office/powerpoint/2010/main" val="169948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9</a:t>
            </a:fld>
            <a:endParaRPr lang="en-US"/>
          </a:p>
        </p:txBody>
      </p:sp>
    </p:spTree>
    <p:extLst>
      <p:ext uri="{BB962C8B-B14F-4D97-AF65-F5344CB8AC3E}">
        <p14:creationId xmlns:p14="http://schemas.microsoft.com/office/powerpoint/2010/main" val="42958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10</a:t>
            </a:fld>
            <a:endParaRPr lang="en-US"/>
          </a:p>
        </p:txBody>
      </p:sp>
    </p:spTree>
    <p:extLst>
      <p:ext uri="{BB962C8B-B14F-4D97-AF65-F5344CB8AC3E}">
        <p14:creationId xmlns:p14="http://schemas.microsoft.com/office/powerpoint/2010/main" val="3137102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characters in the pictures and the activities.</a:t>
            </a:r>
          </a:p>
        </p:txBody>
      </p:sp>
      <p:sp>
        <p:nvSpPr>
          <p:cNvPr id="4" name="Slide Number Placeholder 3"/>
          <p:cNvSpPr>
            <a:spLocks noGrp="1"/>
          </p:cNvSpPr>
          <p:nvPr>
            <p:ph type="sldNum" sz="quarter" idx="10"/>
          </p:nvPr>
        </p:nvSpPr>
        <p:spPr/>
        <p:txBody>
          <a:bodyPr/>
          <a:lstStyle/>
          <a:p>
            <a:fld id="{6A33337C-2670-42E8-99E5-F519A6A01DC2}" type="slidenum">
              <a:rPr lang="en-US" smtClean="0"/>
              <a:t>13</a:t>
            </a:fld>
            <a:endParaRPr lang="en-US"/>
          </a:p>
        </p:txBody>
      </p:sp>
    </p:spTree>
    <p:extLst>
      <p:ext uri="{BB962C8B-B14F-4D97-AF65-F5344CB8AC3E}">
        <p14:creationId xmlns:p14="http://schemas.microsoft.com/office/powerpoint/2010/main" val="2975461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Step 1: Draw pupils’ attention to the pictures. Ask questions to help them identify the characters in the pictures and the activities.</a:t>
            </a:r>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14</a:t>
            </a:fld>
            <a:endParaRPr lang="en-US"/>
          </a:p>
        </p:txBody>
      </p:sp>
    </p:spTree>
    <p:extLst>
      <p:ext uri="{BB962C8B-B14F-4D97-AF65-F5344CB8AC3E}">
        <p14:creationId xmlns:p14="http://schemas.microsoft.com/office/powerpoint/2010/main" val="2334953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for pupils to listen. Play the recording again for them to do the task by matching the characters to their activities. Play the recording a third time to give pupils another listening opportunity if necessary.</a:t>
            </a:r>
          </a:p>
          <a:p>
            <a:r>
              <a:rPr lang="en-US" dirty="0"/>
              <a:t>Step 3: Check answers together as a class. Play the recording again for pupils to double-check their answers.</a:t>
            </a:r>
          </a:p>
        </p:txBody>
      </p:sp>
      <p:sp>
        <p:nvSpPr>
          <p:cNvPr id="4" name="Slide Number Placeholder 3"/>
          <p:cNvSpPr>
            <a:spLocks noGrp="1"/>
          </p:cNvSpPr>
          <p:nvPr>
            <p:ph type="sldNum" sz="quarter" idx="10"/>
          </p:nvPr>
        </p:nvSpPr>
        <p:spPr/>
        <p:txBody>
          <a:bodyPr/>
          <a:lstStyle/>
          <a:p>
            <a:fld id="{6A33337C-2670-42E8-99E5-F519A6A01DC2}" type="slidenum">
              <a:rPr lang="en-US" smtClean="0"/>
              <a:t>15</a:t>
            </a:fld>
            <a:endParaRPr lang="en-US"/>
          </a:p>
        </p:txBody>
      </p:sp>
    </p:spTree>
    <p:extLst>
      <p:ext uri="{BB962C8B-B14F-4D97-AF65-F5344CB8AC3E}">
        <p14:creationId xmlns:p14="http://schemas.microsoft.com/office/powerpoint/2010/main" val="2911273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sv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3.png"/><Relationship Id="rId5" Type="http://schemas.openxmlformats.org/officeDocument/2006/relationships/image" Target="../media/image49.png"/><Relationship Id="rId10" Type="http://schemas.openxmlformats.org/officeDocument/2006/relationships/image" Target="../media/image45.svg"/><Relationship Id="rId4" Type="http://schemas.openxmlformats.org/officeDocument/2006/relationships/image" Target="../media/image50.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audio" Target="../media/audio3.wav"/><Relationship Id="rId20"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65.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4.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5.png"/><Relationship Id="rId3" Type="http://schemas.openxmlformats.org/officeDocument/2006/relationships/slideLayout" Target="../slideLayouts/slideLayout7.xml"/><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audio" Target="../media/audio2.wav"/><Relationship Id="rId10" Type="http://schemas.openxmlformats.org/officeDocument/2006/relationships/image" Target="../media/image70.svg"/><Relationship Id="rId4" Type="http://schemas.openxmlformats.org/officeDocument/2006/relationships/notesSlide" Target="../notesSlides/notesSlide9.xml"/><Relationship Id="rId9" Type="http://schemas.openxmlformats.org/officeDocument/2006/relationships/image" Target="../media/image69.png"/><Relationship Id="rId14" Type="http://schemas.openxmlformats.org/officeDocument/2006/relationships/image" Target="../media/image76.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5.png"/><Relationship Id="rId3" Type="http://schemas.openxmlformats.org/officeDocument/2006/relationships/slideLayout" Target="../slideLayouts/slideLayout7.xml"/><Relationship Id="rId7" Type="http://schemas.openxmlformats.org/officeDocument/2006/relationships/image" Target="../media/image68.png"/><Relationship Id="rId12" Type="http://schemas.openxmlformats.org/officeDocument/2006/relationships/image" Target="../media/image7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svg"/><Relationship Id="rId4" Type="http://schemas.openxmlformats.org/officeDocument/2006/relationships/notesSlide" Target="../notesSlides/notesSlide10.xml"/><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65.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67.png"/><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svg"/><Relationship Id="rId14"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12.xml"/><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83.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2.svg"/><Relationship Id="rId4" Type="http://schemas.openxmlformats.org/officeDocument/2006/relationships/audio" Target="../media/audio2.wav"/><Relationship Id="rId9" Type="http://schemas.openxmlformats.org/officeDocument/2006/relationships/image" Target="../media/image81.png"/><Relationship Id="rId14" Type="http://schemas.openxmlformats.org/officeDocument/2006/relationships/image" Target="../media/image86.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3" Type="http://schemas.openxmlformats.org/officeDocument/2006/relationships/audio" Target="../media/audio2.wav"/><Relationship Id="rId7" Type="http://schemas.openxmlformats.org/officeDocument/2006/relationships/image" Target="../media/image80.svg"/><Relationship Id="rId12"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67.png"/><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svg"/><Relationship Id="rId14" Type="http://schemas.openxmlformats.org/officeDocument/2006/relationships/image" Target="../media/image86.svg"/></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65.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audio" Target="../media/media2.mp3"/><Relationship Id="rId16" Type="http://schemas.openxmlformats.org/officeDocument/2006/relationships/image" Target="../media/image75.png"/><Relationship Id="rId1" Type="http://schemas.microsoft.com/office/2007/relationships/media" Target="../media/media2.mp3"/><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audio" Target="../media/audio2.wav"/><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notesSlide" Target="../notesSlides/notesSlide14.xml"/><Relationship Id="rId9" Type="http://schemas.openxmlformats.org/officeDocument/2006/relationships/image" Target="../media/image93.png"/><Relationship Id="rId14" Type="http://schemas.openxmlformats.org/officeDocument/2006/relationships/image" Target="../media/image98.sv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65.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07.png"/><Relationship Id="rId18"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slide" Target="slide29.xml"/><Relationship Id="rId17" Type="http://schemas.openxmlformats.org/officeDocument/2006/relationships/image" Target="../media/image109.png"/><Relationship Id="rId2" Type="http://schemas.openxmlformats.org/officeDocument/2006/relationships/notesSlide" Target="../notesSlides/notesSlide15.xml"/><Relationship Id="rId16" Type="http://schemas.openxmlformats.org/officeDocument/2006/relationships/slide" Target="slide27.xml"/><Relationship Id="rId20"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106.png"/><Relationship Id="rId5" Type="http://schemas.openxmlformats.org/officeDocument/2006/relationships/image" Target="../media/image102.png"/><Relationship Id="rId15" Type="http://schemas.openxmlformats.org/officeDocument/2006/relationships/image" Target="../media/image108.png"/><Relationship Id="rId10" Type="http://schemas.openxmlformats.org/officeDocument/2006/relationships/slide" Target="slide25.xml"/><Relationship Id="rId19" Type="http://schemas.openxmlformats.org/officeDocument/2006/relationships/slide" Target="slide28.xml"/><Relationship Id="rId4" Type="http://schemas.openxmlformats.org/officeDocument/2006/relationships/image" Target="../media/image101.png"/><Relationship Id="rId9" Type="http://schemas.openxmlformats.org/officeDocument/2006/relationships/slide" Target="slide30.xml"/><Relationship Id="rId14"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slide" Target="slide24.xml"/><Relationship Id="rId3" Type="http://schemas.openxmlformats.org/officeDocument/2006/relationships/image" Target="../media/image100.png"/><Relationship Id="rId7" Type="http://schemas.openxmlformats.org/officeDocument/2006/relationships/image" Target="../media/image14.png"/><Relationship Id="rId12" Type="http://schemas.openxmlformats.org/officeDocument/2006/relationships/image" Target="../media/image11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7.svg"/><Relationship Id="rId5" Type="http://schemas.openxmlformats.org/officeDocument/2006/relationships/image" Target="../media/image113.svg"/><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png"/></Relationships>
</file>

<file path=ppt/slides/_rels/slide2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17.svg"/><Relationship Id="rId3" Type="http://schemas.openxmlformats.org/officeDocument/2006/relationships/audio" Target="../media/audio2.wav"/><Relationship Id="rId7" Type="http://schemas.openxmlformats.org/officeDocument/2006/relationships/image" Target="../media/image114.png"/><Relationship Id="rId12"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3.svg"/><Relationship Id="rId11" Type="http://schemas.openxmlformats.org/officeDocument/2006/relationships/image" Target="../media/image115.png"/><Relationship Id="rId5" Type="http://schemas.openxmlformats.org/officeDocument/2006/relationships/image" Target="../media/image112.png"/><Relationship Id="rId10" Type="http://schemas.openxmlformats.org/officeDocument/2006/relationships/image" Target="../media/image15.svg"/><Relationship Id="rId4" Type="http://schemas.openxmlformats.org/officeDocument/2006/relationships/image" Target="../media/image100.png"/><Relationship Id="rId9" Type="http://schemas.openxmlformats.org/officeDocument/2006/relationships/image" Target="../media/image14.png"/><Relationship Id="rId14"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slide" Target="slide24.xml"/><Relationship Id="rId3" Type="http://schemas.openxmlformats.org/officeDocument/2006/relationships/image" Target="../media/image100.png"/><Relationship Id="rId7" Type="http://schemas.openxmlformats.org/officeDocument/2006/relationships/image" Target="../media/image14.png"/><Relationship Id="rId12" Type="http://schemas.openxmlformats.org/officeDocument/2006/relationships/image" Target="../media/image12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7.svg"/><Relationship Id="rId5" Type="http://schemas.openxmlformats.org/officeDocument/2006/relationships/image" Target="../media/image113.svg"/><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png"/></Relationships>
</file>

<file path=ppt/slides/_rels/slide2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slide" Target="slide24.xml"/><Relationship Id="rId3" Type="http://schemas.openxmlformats.org/officeDocument/2006/relationships/image" Target="../media/image100.png"/><Relationship Id="rId7" Type="http://schemas.openxmlformats.org/officeDocument/2006/relationships/image" Target="../media/image14.png"/><Relationship Id="rId12" Type="http://schemas.openxmlformats.org/officeDocument/2006/relationships/image" Target="../media/image12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7.svg"/><Relationship Id="rId5" Type="http://schemas.openxmlformats.org/officeDocument/2006/relationships/image" Target="../media/image113.svg"/><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0.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svg"/><Relationship Id="rId10" Type="http://schemas.openxmlformats.org/officeDocument/2006/relationships/slide" Target="slide24.xml"/><Relationship Id="rId4" Type="http://schemas.openxmlformats.org/officeDocument/2006/relationships/image" Target="../media/image112.png"/><Relationship Id="rId9" Type="http://schemas.openxmlformats.org/officeDocument/2006/relationships/image" Target="../media/image122.gi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23.gif"/></Relationships>
</file>

<file path=ppt/slides/_rels/slide31.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audio" Target="../media/audio2.wav"/><Relationship Id="rId7" Type="http://schemas.openxmlformats.org/officeDocument/2006/relationships/image" Target="../media/image45.svg"/><Relationship Id="rId12"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8.png"/><Relationship Id="rId5" Type="http://schemas.openxmlformats.org/officeDocument/2006/relationships/image" Target="../media/image48.png"/><Relationship Id="rId10" Type="http://schemas.openxmlformats.org/officeDocument/2006/relationships/image" Target="../media/image57.svg"/><Relationship Id="rId4" Type="http://schemas.openxmlformats.org/officeDocument/2006/relationships/image" Target="../media/image50.png"/><Relationship Id="rId9"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7.sv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1.png"/><Relationship Id="rId5" Type="http://schemas.openxmlformats.org/officeDocument/2006/relationships/image" Target="../media/image46.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sv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2.png"/><Relationship Id="rId5" Type="http://schemas.openxmlformats.org/officeDocument/2006/relationships/image" Target="../media/image47.png"/><Relationship Id="rId10" Type="http://schemas.openxmlformats.org/officeDocument/2006/relationships/image" Target="../media/image59.svg"/><Relationship Id="rId4" Type="http://schemas.openxmlformats.org/officeDocument/2006/relationships/image" Target="../media/image50.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456664" y="570149"/>
            <a:ext cx="11582936" cy="9146702"/>
            <a:chOff x="0" y="0"/>
            <a:chExt cx="2552295" cy="2409008"/>
          </a:xfrm>
        </p:grpSpPr>
        <p:sp>
          <p:nvSpPr>
            <p:cNvPr id="3" name="Freeform 3"/>
            <p:cNvSpPr/>
            <p:nvPr/>
          </p:nvSpPr>
          <p:spPr>
            <a:xfrm>
              <a:off x="0" y="0"/>
              <a:ext cx="2552295" cy="2409008"/>
            </a:xfrm>
            <a:custGeom>
              <a:avLst/>
              <a:gdLst/>
              <a:ahLst/>
              <a:cxnLst/>
              <a:rect l="l" t="t" r="r" b="b"/>
              <a:pathLst>
                <a:path w="2552295" h="2409008">
                  <a:moveTo>
                    <a:pt x="40744" y="0"/>
                  </a:moveTo>
                  <a:lnTo>
                    <a:pt x="2511552" y="0"/>
                  </a:lnTo>
                  <a:cubicBezTo>
                    <a:pt x="2522357" y="0"/>
                    <a:pt x="2532721" y="4293"/>
                    <a:pt x="2540362" y="11934"/>
                  </a:cubicBezTo>
                  <a:cubicBezTo>
                    <a:pt x="2548003" y="19575"/>
                    <a:pt x="2552295" y="29938"/>
                    <a:pt x="2552295" y="40744"/>
                  </a:cubicBezTo>
                  <a:lnTo>
                    <a:pt x="2552295" y="2368264"/>
                  </a:lnTo>
                  <a:cubicBezTo>
                    <a:pt x="2552295" y="2379070"/>
                    <a:pt x="2548003" y="2389433"/>
                    <a:pt x="2540362" y="2397074"/>
                  </a:cubicBezTo>
                  <a:cubicBezTo>
                    <a:pt x="2532721" y="2404715"/>
                    <a:pt x="2522357" y="2409008"/>
                    <a:pt x="2511552" y="2409008"/>
                  </a:cubicBezTo>
                  <a:lnTo>
                    <a:pt x="40744" y="2409008"/>
                  </a:lnTo>
                  <a:cubicBezTo>
                    <a:pt x="29938" y="2409008"/>
                    <a:pt x="19575" y="2404715"/>
                    <a:pt x="11934" y="2397074"/>
                  </a:cubicBezTo>
                  <a:cubicBezTo>
                    <a:pt x="4293" y="2389433"/>
                    <a:pt x="0" y="2379070"/>
                    <a:pt x="0" y="2368264"/>
                  </a:cubicBezTo>
                  <a:lnTo>
                    <a:pt x="0" y="40744"/>
                  </a:lnTo>
                  <a:cubicBezTo>
                    <a:pt x="0" y="29938"/>
                    <a:pt x="4293" y="19575"/>
                    <a:pt x="11934" y="11934"/>
                  </a:cubicBezTo>
                  <a:cubicBezTo>
                    <a:pt x="19575" y="4293"/>
                    <a:pt x="29938" y="0"/>
                    <a:pt x="40744" y="0"/>
                  </a:cubicBezTo>
                  <a:close/>
                </a:path>
              </a:pathLst>
            </a:custGeom>
            <a:solidFill>
              <a:srgbClr val="FAD334"/>
            </a:solidFill>
          </p:spPr>
        </p:sp>
        <p:sp>
          <p:nvSpPr>
            <p:cNvPr id="4" name="TextBox 4"/>
            <p:cNvSpPr txBox="1"/>
            <p:nvPr/>
          </p:nvSpPr>
          <p:spPr>
            <a:xfrm>
              <a:off x="0" y="-38100"/>
              <a:ext cx="2552295" cy="2447108"/>
            </a:xfrm>
            <a:prstGeom prst="rect">
              <a:avLst/>
            </a:prstGeom>
          </p:spPr>
          <p:txBody>
            <a:bodyPr lIns="50800" tIns="50800" rIns="50800" bIns="50800" rtlCol="0" anchor="ctr"/>
            <a:lstStyle/>
            <a:p>
              <a:pPr algn="ctr">
                <a:lnSpc>
                  <a:spcPts val="1995"/>
                </a:lnSpc>
              </a:pPr>
              <a:endParaRPr/>
            </a:p>
          </p:txBody>
        </p:sp>
      </p:grpSp>
      <p:sp>
        <p:nvSpPr>
          <p:cNvPr id="5" name="TextBox 5"/>
          <p:cNvSpPr txBox="1"/>
          <p:nvPr/>
        </p:nvSpPr>
        <p:spPr>
          <a:xfrm>
            <a:off x="838599" y="952500"/>
            <a:ext cx="10819066" cy="1538883"/>
          </a:xfrm>
          <a:prstGeom prst="rect">
            <a:avLst/>
          </a:prstGeom>
        </p:spPr>
        <p:txBody>
          <a:bodyPr wrap="square" lIns="0" tIns="0" rIns="0" bIns="0" rtlCol="0" anchor="t">
            <a:spAutoFit/>
          </a:bodyPr>
          <a:lstStyle/>
          <a:p>
            <a:pPr marL="0" lvl="0" indent="0" algn="just">
              <a:spcAft>
                <a:spcPts val="1200"/>
              </a:spcAft>
            </a:pPr>
            <a:r>
              <a:rPr lang="en-US" sz="5000" b="1" dirty="0">
                <a:solidFill>
                  <a:srgbClr val="000000"/>
                </a:solidFill>
                <a:latin typeface="Comic Sans MS" panose="030F0702030302020204" pitchFamily="66" charset="0"/>
              </a:rPr>
              <a:t>My family walked ____ last Sunday.</a:t>
            </a:r>
          </a:p>
        </p:txBody>
      </p:sp>
      <p:pic>
        <p:nvPicPr>
          <p:cNvPr id="25" name="Picture 24"/>
          <p:cNvPicPr>
            <a:picLocks/>
          </p:cNvPicPr>
          <p:nvPr/>
        </p:nvPicPr>
        <p:blipFill>
          <a:blip r:embed="rId5"/>
          <a:stretch>
            <a:fillRect/>
          </a:stretch>
        </p:blipFill>
        <p:spPr>
          <a:xfrm>
            <a:off x="6934200" y="5624934"/>
            <a:ext cx="4937760" cy="4023360"/>
          </a:xfrm>
          <a:prstGeom prst="rect">
            <a:avLst/>
          </a:prstGeom>
          <a:ln>
            <a:noFill/>
          </a:ln>
          <a:effectLst>
            <a:softEdge rad="112500"/>
          </a:effectLst>
        </p:spPr>
      </p:pic>
      <p:grpSp>
        <p:nvGrpSpPr>
          <p:cNvPr id="21" name="Group 20"/>
          <p:cNvGrpSpPr/>
          <p:nvPr/>
        </p:nvGrpSpPr>
        <p:grpSpPr>
          <a:xfrm>
            <a:off x="1219200" y="3636403"/>
            <a:ext cx="5562600" cy="1621495"/>
            <a:chOff x="2466120" y="3305530"/>
            <a:chExt cx="5562600" cy="1621495"/>
          </a:xfrm>
        </p:grpSpPr>
        <p:pic>
          <p:nvPicPr>
            <p:cNvPr id="15" name="Picture 14"/>
            <p:cNvPicPr>
              <a:picLocks/>
            </p:cNvPicPr>
            <p:nvPr/>
          </p:nvPicPr>
          <p:blipFill>
            <a:blip r:embed="rId6"/>
            <a:stretch>
              <a:fillRect/>
            </a:stretch>
          </p:blipFill>
          <p:spPr>
            <a:xfrm>
              <a:off x="2466120" y="3305530"/>
              <a:ext cx="914400" cy="914400"/>
            </a:xfrm>
            <a:prstGeom prst="rect">
              <a:avLst/>
            </a:prstGeom>
          </p:spPr>
        </p:pic>
        <p:sp>
          <p:nvSpPr>
            <p:cNvPr id="18" name="Rounded Rectangle 17"/>
            <p:cNvSpPr/>
            <p:nvPr/>
          </p:nvSpPr>
          <p:spPr>
            <a:xfrm>
              <a:off x="3327054" y="4048930"/>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in the park</a:t>
              </a:r>
            </a:p>
          </p:txBody>
        </p:sp>
      </p:grpSp>
      <p:grpSp>
        <p:nvGrpSpPr>
          <p:cNvPr id="22" name="Group 21"/>
          <p:cNvGrpSpPr/>
          <p:nvPr/>
        </p:nvGrpSpPr>
        <p:grpSpPr>
          <a:xfrm>
            <a:off x="1219200" y="5279807"/>
            <a:ext cx="5562600" cy="1594384"/>
            <a:chOff x="2466120" y="5295900"/>
            <a:chExt cx="5562600" cy="1594384"/>
          </a:xfrm>
        </p:grpSpPr>
        <p:pic>
          <p:nvPicPr>
            <p:cNvPr id="16" name="Picture 15"/>
            <p:cNvPicPr>
              <a:picLocks/>
            </p:cNvPicPr>
            <p:nvPr/>
          </p:nvPicPr>
          <p:blipFill>
            <a:blip r:embed="rId7"/>
            <a:stretch>
              <a:fillRect/>
            </a:stretch>
          </p:blipFill>
          <p:spPr>
            <a:xfrm>
              <a:off x="2466120" y="5295900"/>
              <a:ext cx="914400" cy="914400"/>
            </a:xfrm>
            <a:prstGeom prst="rect">
              <a:avLst/>
            </a:prstGeom>
          </p:spPr>
        </p:pic>
        <p:sp>
          <p:nvSpPr>
            <p:cNvPr id="19" name="Rounded Rectangle 18"/>
            <p:cNvSpPr/>
            <p:nvPr/>
          </p:nvSpPr>
          <p:spPr>
            <a:xfrm>
              <a:off x="3327054" y="6012189"/>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on the beach</a:t>
              </a:r>
            </a:p>
          </p:txBody>
        </p:sp>
      </p:grpSp>
      <p:grpSp>
        <p:nvGrpSpPr>
          <p:cNvPr id="23" name="Group 22"/>
          <p:cNvGrpSpPr/>
          <p:nvPr/>
        </p:nvGrpSpPr>
        <p:grpSpPr>
          <a:xfrm>
            <a:off x="1219200" y="6896100"/>
            <a:ext cx="5562600" cy="1661235"/>
            <a:chOff x="2466120" y="7658100"/>
            <a:chExt cx="5562600" cy="1661235"/>
          </a:xfrm>
        </p:grpSpPr>
        <p:pic>
          <p:nvPicPr>
            <p:cNvPr id="17" name="Picture 16"/>
            <p:cNvPicPr>
              <a:picLocks noChangeAspect="1"/>
            </p:cNvPicPr>
            <p:nvPr/>
          </p:nvPicPr>
          <p:blipFill>
            <a:blip r:embed="rId8"/>
            <a:stretch>
              <a:fillRect/>
            </a:stretch>
          </p:blipFill>
          <p:spPr>
            <a:xfrm>
              <a:off x="2466120" y="7658100"/>
              <a:ext cx="914400" cy="940960"/>
            </a:xfrm>
            <a:prstGeom prst="rect">
              <a:avLst/>
            </a:prstGeom>
          </p:spPr>
        </p:pic>
        <p:sp>
          <p:nvSpPr>
            <p:cNvPr id="20" name="Rounded Rectangle 19"/>
            <p:cNvSpPr/>
            <p:nvPr/>
          </p:nvSpPr>
          <p:spPr>
            <a:xfrm>
              <a:off x="3327054" y="8441240"/>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in the mountains</a:t>
              </a:r>
            </a:p>
          </p:txBody>
        </p:sp>
      </p:grpSp>
      <p:sp>
        <p:nvSpPr>
          <p:cNvPr id="29" name="Freeform 9"/>
          <p:cNvSpPr/>
          <p:nvPr/>
        </p:nvSpPr>
        <p:spPr>
          <a:xfrm>
            <a:off x="12625638" y="376491"/>
            <a:ext cx="5052762" cy="9716851"/>
          </a:xfrm>
          <a:custGeom>
            <a:avLst/>
            <a:gdLst/>
            <a:ahLst/>
            <a:cxnLst/>
            <a:rect l="l" t="t" r="r" b="b"/>
            <a:pathLst>
              <a:path w="5052762" h="9716851">
                <a:moveTo>
                  <a:pt x="0" y="0"/>
                </a:moveTo>
                <a:lnTo>
                  <a:pt x="5052762" y="0"/>
                </a:lnTo>
                <a:lnTo>
                  <a:pt x="5052762" y="9716851"/>
                </a:lnTo>
                <a:lnTo>
                  <a:pt x="0" y="97168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6" name="Picture 25"/>
          <p:cNvPicPr>
            <a:picLocks/>
          </p:cNvPicPr>
          <p:nvPr/>
        </p:nvPicPr>
        <p:blipFill>
          <a:blip r:embed="rId11"/>
          <a:stretch>
            <a:fillRect/>
          </a:stretch>
        </p:blipFill>
        <p:spPr>
          <a:xfrm>
            <a:off x="16459200" y="0"/>
            <a:ext cx="1828800" cy="1828800"/>
          </a:xfrm>
          <a:prstGeom prst="rect">
            <a:avLst/>
          </a:prstGeom>
        </p:spPr>
      </p:pic>
      <p:sp>
        <p:nvSpPr>
          <p:cNvPr id="24" name="Freeform 5"/>
          <p:cNvSpPr/>
          <p:nvPr/>
        </p:nvSpPr>
        <p:spPr>
          <a:xfrm>
            <a:off x="6400800" y="5905500"/>
            <a:ext cx="1026954" cy="939663"/>
          </a:xfrm>
          <a:custGeom>
            <a:avLst/>
            <a:gdLst/>
            <a:ahLst/>
            <a:cxnLst/>
            <a:rect l="l" t="t" r="r" b="b"/>
            <a:pathLst>
              <a:path w="1026954" h="939663">
                <a:moveTo>
                  <a:pt x="0" y="0"/>
                </a:moveTo>
                <a:lnTo>
                  <a:pt x="1026953" y="0"/>
                </a:lnTo>
                <a:lnTo>
                  <a:pt x="1026953" y="939663"/>
                </a:lnTo>
                <a:lnTo>
                  <a:pt x="0" y="939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12583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750"/>
                                        <p:tgtEl>
                                          <p:spTgt spid="24"/>
                                        </p:tgtEl>
                                      </p:cBhvr>
                                    </p:animEffect>
                                    <p:anim calcmode="lin" valueType="num">
                                      <p:cBhvr>
                                        <p:cTn id="16" dur="750" fill="hold"/>
                                        <p:tgtEl>
                                          <p:spTgt spid="24"/>
                                        </p:tgtEl>
                                        <p:attrNameLst>
                                          <p:attrName>ppt_x</p:attrName>
                                        </p:attrNameLst>
                                      </p:cBhvr>
                                      <p:tavLst>
                                        <p:tav tm="0">
                                          <p:val>
                                            <p:strVal val="#ppt_x"/>
                                          </p:val>
                                        </p:tav>
                                        <p:tav tm="100000">
                                          <p:val>
                                            <p:strVal val="#ppt_x"/>
                                          </p:val>
                                        </p:tav>
                                      </p:tavLst>
                                    </p:anim>
                                    <p:anim calcmode="lin" valueType="num">
                                      <p:cBhvr>
                                        <p:cTn id="17"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stretch>
            <a:fillRect/>
          </a:stretch>
        </p:blipFill>
        <p:spPr>
          <a:xfrm>
            <a:off x="9235440" y="0"/>
            <a:ext cx="9052560" cy="10287000"/>
          </a:xfrm>
          <a:prstGeom prst="rect">
            <a:avLst/>
          </a:prstGeom>
        </p:spPr>
      </p:pic>
      <p:pic>
        <p:nvPicPr>
          <p:cNvPr id="9" name="Picture 8"/>
          <p:cNvPicPr>
            <a:picLocks noChangeAspect="1"/>
          </p:cNvPicPr>
          <p:nvPr/>
        </p:nvPicPr>
        <p:blipFill>
          <a:blip r:embed="rId4"/>
          <a:stretch>
            <a:fillRect/>
          </a:stretch>
        </p:blipFill>
        <p:spPr>
          <a:xfrm>
            <a:off x="0" y="0"/>
            <a:ext cx="9235440" cy="10287000"/>
          </a:xfrm>
          <a:prstGeom prst="rect">
            <a:avLst/>
          </a:prstGeom>
        </p:spPr>
      </p:pic>
      <p:sp>
        <p:nvSpPr>
          <p:cNvPr id="2" name="TextBox 2"/>
          <p:cNvSpPr txBox="1"/>
          <p:nvPr/>
        </p:nvSpPr>
        <p:spPr>
          <a:xfrm>
            <a:off x="9883772" y="2705100"/>
            <a:ext cx="7755896" cy="2585323"/>
          </a:xfrm>
          <a:prstGeom prst="rect">
            <a:avLst/>
          </a:prstGeom>
        </p:spPr>
        <p:txBody>
          <a:bodyPr lIns="0" tIns="0" rIns="0" bIns="0" rtlCol="0" anchor="t">
            <a:spAutoFit/>
          </a:bodyPr>
          <a:lstStyle/>
          <a:p>
            <a:pPr marL="0" lvl="0" indent="0" algn="ctr">
              <a:spcBef>
                <a:spcPct val="0"/>
              </a:spcBef>
            </a:pPr>
            <a:r>
              <a:rPr lang="en-US" sz="16800" dirty="0">
                <a:solidFill>
                  <a:srgbClr val="FFD734"/>
                </a:solidFill>
                <a:latin typeface="Rockwell Extra Bold" panose="02060903040505020403" pitchFamily="18" charset="0"/>
              </a:rPr>
              <a:t>job!</a:t>
            </a:r>
          </a:p>
        </p:txBody>
      </p:sp>
      <p:sp>
        <p:nvSpPr>
          <p:cNvPr id="10" name="TextBox 2"/>
          <p:cNvSpPr txBox="1"/>
          <p:nvPr/>
        </p:nvSpPr>
        <p:spPr>
          <a:xfrm>
            <a:off x="739772" y="2705100"/>
            <a:ext cx="7755896" cy="2585323"/>
          </a:xfrm>
          <a:prstGeom prst="rect">
            <a:avLst/>
          </a:prstGeom>
        </p:spPr>
        <p:txBody>
          <a:bodyPr lIns="0" tIns="0" rIns="0" bIns="0" rtlCol="0" anchor="t">
            <a:spAutoFit/>
          </a:bodyPr>
          <a:lstStyle/>
          <a:p>
            <a:pPr marL="0" lvl="0" indent="0" algn="ctr">
              <a:spcBef>
                <a:spcPct val="0"/>
              </a:spcBef>
            </a:pPr>
            <a:r>
              <a:rPr lang="en-US" sz="16800" dirty="0">
                <a:solidFill>
                  <a:schemeClr val="accent5">
                    <a:lumMod val="50000"/>
                  </a:schemeClr>
                </a:solidFill>
                <a:latin typeface="Rockwell Extra Bold" panose="02060903040505020403" pitchFamily="18" charset="0"/>
              </a:rPr>
              <a:t>Great</a:t>
            </a:r>
          </a:p>
        </p:txBody>
      </p:sp>
      <p:sp>
        <p:nvSpPr>
          <p:cNvPr id="11" name="AutoShape 2" descr="data:image/png;base64,iVBORw0KGgoAAAANSUhEUgAAAoAAAAHZCAYAAAAWpIqBAAAAAXNSR0IArs4c6QAAIABJREFUeF7svQeUXNWZ7/vfe59Qp1LnltSKiCAhCTBRRCGQAIEimCbaBofxeGZNsD35zpv18FzP87rvvnnXM/Zch4s99gw2NgJEDhIIEQUSIkhIAiRQarXU6tyVTtz7rW+fKoFn3beW7YUHod7l1e6g6qpz/qeq+a3/933/j8HcjAJGAaOAUcAoYBQwChgFxpUCbFydrTlZo4BRwChgFDAKGAWMAkYBGAA0LwKjgFHAKGAUMAoYBYwC40wBA4Dj7IKb0zUKGAWMAkYBo4BRwChgANC8BowCRgGjgFHAKGAUMAqMMwUMAI6zC25O1yhgFDAKGAWMAkYBo4ABQPMaMAoYBYwCRgGjgFHAKDDOFDAAOM4uuDldo4BRwChgFDAKGAWMAgYAzWvAKGAUMAoYBYwCRgGjwDhTwADgOLvg5nSNAkYBo4BRwChgFDAKGAA0rwGjgFHAKGAUMAoYBYwC40wBA4Dj7IKb0zUKGAWMAkYBo4BRwChgANC8BowCRgGjgFHAKGAUMAqMMwUMAI6zC25O1yhgFDAKGAWMAkYBo4ABQPMaMAoYBYwCRgGjgFHAKDDOFDAAOM4uuDldo4BRwChgFDAKGAWMAgYAzWvAKGAUMAoYBYwCRgGjwDhTwADgOLvg5nSNAkYBo4BRwChgFDAKGAA0rwGjgFHAKGAUMAoYBYwC40wBA4Dj7IKb0zUKGAWMAkYBo4BRwChgANC8BowCRgGjgFHAKGAUMAqMMwUMAI6zC25O1yhgFDAKGAWMAkYBo4ABQPMaMAoYBYwCRgGjgFHAKDDOFDAAOM4uuDldo4BRwChgFDAKGAWMAgYAzWvAKGAUMAoYBYwCRgGjwDhTwADgOLvg5nSNAkYBo4BRwChgFDAKGAA0rwGjgFHAKGAUMAoYBYwC40wBA4Dj7IKb0zUKGAWMAkYBo4BRwChgANC8BowCRgGjgFHAKGAUMAqMMwUMAI6zC25O1yhgFDAKGAWMAkYBo4ABQPMaMAp8QhXo7u4WE8sTrd3Y7UopLc65CMOQ04eUktEHnRp99gDwXE4JIVSBc+ULoVzXla2trbFSKpJSRpVKJVq9erUEoD6hkpjDNgoYBYwCRoFfUwEDgL+mUOZuRoGPW4E77riD9/b2ir179zphGNqZTKbZs7xJiQqnV2tBB+e8GEVRrlqteoC0lVICAFOKcWFx2JaV2LYdO44TWZYV2K5by2QywwKiTyXhwZixw2EYlrLZrN/Z2UlAGHd1dSV33HEHAaGBwo/7BWCe3yhgFDAKfIQKGAD8CMU0D2UU+B0pwBYuXCg6OjqKvu+fmETRWUqpk2tVf24mm5mZxMmEMAzzlUpFxHFMjh/CMAR9rZTSH4wxWJalP2zb1p8zmQyy2Wzkum7ZtqxBBdbLGOtpairs8Txvp2Ls7SiKejzPG/nOd74T1s/NgODv6CKbhzUKGAWMAv+ZChgA/M9U2zyXUeA3VOCWW25piaJobq1WuwCJnK8Y5o6Nlboq5bIVRZFVKpWE53k8k8mwWq2moU8IAc65fqYGAH74aQkG6d8JFOnGGFOcMcmFkJlMRlqWlbS3t4eO4xx2XWe363k7hBDbkiTZ0dTU9P63v/3tkd/wNMzdjQJGAaOAUeAYU8AA4DF2QczhGAVIgauuumqS53jzgzhYFMfx+UEQTCuVSlm/VstwISyCtziOIDhPYU6RMUdgJ0BfSknOX6ol4wysXsFVSKEPkOBg9CtQ+r4KnP7HGBjnYIpDWCK2HSfIZL2g2FQo5/P5Htu235RSbhFCvCWl3Pmzn/2sZMrD5jVrFDAKGAU+eQoYAPzkXTNzxMevAmzVqlVNke8viGW8JAii86p+MDUIguY4TpwkiZEkCRiZe0qCMaXhj34WxgmUYmDMApiAYhwKQnfuEfQxJqkbUIMfkAAyhmBMA6RghIIMQmkEJIyESlL3UAoGZuv+QeXYdmA7TinrZUcKhXxfxnO3MOB1h/PNyrbf/8lPfuIfv5fGnJlRwChgFDi+FDAAeHxdT3M2n1AFuru7vfJI+awwLl8VBeHiMApPrAZxaxgmVkJ9fCx9q2oog9SftYFHEGdbcLI5eNkC3EwW3HISBR5Iyf1EqVDKWCoVc6gYiUxcJSMXSewmcSSiIEBU85GEEYgRBXj6wS0IwRHLBIpJUEWZjoAxXu8fdCPXsYYcyzpSKBZ2J7HcLCzrVQjx5po1a/qNK/gJfSGawzYKGAXGjQIGAMfNpTYneowo8Cvvue7ubhvA5FKpuiD0yyvL5eFzVJx0hUEowoTAT0Bxizw7JGTgcQuW6yJfbEK+uQkt7R0otrQi29wML1+A42VhOY5UjNeiUI4kSTwWxmHNr9b80K/RZxb4VZ6EgR3VanalUraCcsUNA78AmbQmcZQPKlWEgQ9GLiEkBBLyBDVs0sEr3TuoYFkCjuXA8zK+EOJQLl943xL25kSpVzzOtw5VKvs3bNgQHyO6m8MwChgFjAJGgQ8pYADQvByOFwX0a/mOO+5g27dvZ/39/fr7Uql09DU+c+ZM+jnv6Ohgvu+zTCZDxVRh2zanyBTLt7iwfO4LwYWgPD36LDgPQ45MRqggEJxzytizlA1hk2EGCAUmYvrasgRjjCcJ44zZnDPG817Gcl2LVypjzLIsyupjjGWU42SElMIqlcbyA/1HZo+NDSwIgtK8SmnEFWBpDx/VegXBHwPBIISDbKEJzW0d6Jo2A83tnWif2IVcczO45wK2A+HaEI5NfX+xSlRVAtUkVn4SJeUwiIeiICrFYVyJoziMQ1+FtaoI/GomiWrNkNEkJaP2WmUsPzTUnykPDbDa8BCiyhiSMKTGQg2BnKm0b1DSkVHZmcF1XXieRz2IA5xbb9u2tUkpuTGbLWytVqvvGxA8Xt5m5jyMAkaB40UBA4DHy5U8vs+DL1y40OkPgmzWtnPMll4gA9uKpesga9nMtlSk7EhFthDCdhzHBmIr62YpGNliFiPAI5xiiUosriSXitPPiPxsMCYSxRyqgGq4Uwln2nqTGujAYHFqrmOwmKKBWeYwwOIclkL6czDYiguhIASYEAxccCaEYwkbTIkkCZkQ3KYiqhC24swRTFl2FMfZsdHhttHRgVwYVnR/nq7uUnmXc136TaRCnCgI20Wu0Iymlja0dkyA42RheR5gWbpXT1kc3OJg9JkLCMvRnzm3qa8vkjHKMlFlJKqslKpBIbI4S2yHM9uxrEzGymU8u8gt1Vwpj2XLI8N86GAvxvoHMDYyjLGRUfh+FTKJ9fFxJaHIGVSpG5iQM6ig42Vc1y2BsXccy3qec/VMhmV2Fjs69q9evToy5eHj+81qzs4oYBT4ZChgAPCTcZ3G5VFecEG358pyW0VWJ0VReXLM5CQwMUGyqCVhKmdzq2Ar4XEpMhwsI6V0GecZ2xGukonjZTw7CAKHfDcFyZVKPyAVDcUySYCnFFdgPFGMKxCoUX8dDUkQy6h0elb339GkbFr65Hq89lfj8BQjdGM0bkHjFOAsHcBI4gRSJrDstHSqp225BZVorgTxYRyHiCMfCjEshyNMEqKrtOTamNKVNM1Bj61NS5oB0Z/1FC8dHg1rWERl6XGnx+GAC0v389FnzmwIYYFxUf/Qk77KzTiJ7TqKDEyREVYm6yCTceFaNkTCEFYDjA4N48iRPgwPDsD3CVQVbIvgElBJBELeNHKGXEKAEwdzGjIRged4ux1lrw2r0eNuNrs7EtHhjRs30sCIyRQcl+9sc9JGAaPAsaCAAcBj4SqYY/gVBa6++mq3Vqu1BKNsbsLUxYmKFkRR9fQoDlpjCR4lEbhtaQtO0g9UmmuXBh6ngxFxEsISAjQ5m1pqjQlYcqwaAw06OaXe21bvb6sHJ9MBpY8FHY1CSJX2vhFa0a/9BwCk7zV8EeQRuAnEUQIZK2RzGUgZajjinEElCYhDCQQJFulx4ySG61qo+lVdxlW6zCr1fem5LHL0COJA+X10TBYZjfoo4iSh4Q49HKIjX3QGIE0H028KIl0d+qKPSz9a48TItVMIolgPe2iaswgqCYlpOlhAMBsOt2EROOpjonDpVAdIpZ9XEISqBJwglEA4TvTjccH10IhQDK6wlVDibcd1H1PcetQr2Ls8zxur1WphqVRKZs6cKc0aOvOHwChgFDAK/OcpYADwP09r80y/hgILFy7MAJin4uTmWjlcViqVZkrpW67LNFhw5cK2MrrcGCYRJJfa+SLQSKGNnDKlXTXiGYISDYC6XEm2XurqNZw9+q3Ut0v9O234HT3OFCjph3ratu4EfhgMG8CpfxchGIvrZVcLSq/i5XBdG9XaGATBGY3a6ucix4xpJ48Jum/qmhEgEgzqenV94EJqVzK1y6g3kNoBFUt7A9MJYQItSwMc5QHG9UgYIezUKST3UE8Qk3/I9LcpDNKTUGQMRcek8TFS0eRvI0MwRV39/3XeJRjW31DWoJL6eMgtDPxAH7eXzenzp00kdBLCshFGAcLIR76Qg4wSOLazs1gsrPdy3iYwtt/hfMRxnJLneeVarRZI2ZooZSVtpVA6pziJWUf3a7xxzF2MAkYBo8BvqIABwN9QMHP3360CCy47/7rIx1+VRkZOT8IgY7EIDFVwVdUTF0xZcISjBxEElTwdoJb42m2ybXLUUsfOzdj1ciSDrcGLXMIUCMkZ1B+2SHPwOGBzCYtmLgQ5bQK24PWNGmlYMv3Mot66xuPQ72lgo+orDUYAgsdwdZcfQxRLOG4GjuuCNnQQ0Lk2/b5CENT0sVL5NyJY07ErrgY4AidOYyX1cGYiPw2KdeAi8I0I8hQQKXL/CIQlEjLkJEMcK+080kYQygfUH1GMKIqQRAmSkAKkE32fMKTyNKEwRxBK1GqRPm4uXA2ukSQnD4ikBEGoxkedL0hDKnS4Arbl6cfjwtaOZiIJSkUKpASYBLTkDroWyrUyXNvV8EiObS6blc3F5lohly8RAFrC6k8S7LMF74kiecBmOBBzdkAIeSiTyQyZnMHf7XvPPLpRwCgwvhQwADi+rvcxe7Zf/vKX7cOHy6tGRga/0Xfo0Eybx45Qo8xmw2gtBuia6GByZxPam5rQVHCQccmSCiAIqizac5uWSDXAkVtHYxhkcFFuHd1H96MRtNHP05Ix5dzprzXjpVl36b/XQU/34FFJNYVK7crpNru01NmIRUl9MgnOEiroaseQ2gypHPtBfl/qJGoHrTFNS72AIFgk21FA2I5ez6ZUnLqQ2risl6ypDE1mJnUKkvNGAOza8INIl5uVElAJQ0IjFtpNpPuFqAU1HfQcxxIyopIyEAaxdgap1ZB+TtBHMBhFMYIo/ToIAvhRjOFaiEqo4IcxgiBC4Cf6o6Y/S4QRQxQyRBFHlAjECZWVLUhlQSmORDHEVI62HSRUWk4xPn0dppX5xrY6wkIpuJVkM9kkm83JfL6QeJ5b5dweUUrtT2T8HmSyT9jWfhWx9xLmvnfuuaeM3nHHHY31Jsfs69scmFHAKGAUONYUMAB4rF2RcXg81PNnWa2nB0H4nd6eA2cwWcuoZBAthQpOPcnDWfM6MPtEgj8HBUcg40jYDjllCRT1+GnXj9dXnqVl4HpssiY2HVdSb3s7Sh70hQa/tOare9h0/9zRmY/0ro3f0zBGbh09Nj1XWmrWHKMfQoHLtFyqCYxJKJ7u3UhvtF4thUciOV3SpXK0pk5LF6Fp0jftYyRQJPCjZ0q3dOjn0b+aTt7GKgan6V8CRDpoSQHOFg0c68DARIaIEevjcDIZqERBRvR8AiDXTx86uXlcwyCVjqk0rF1EOs8kQSAZQmUhVBxhBA2KUaQQhhJBCESBQhRzjI2F8AOFiq9QqcaoVGJUahGq1RA1P0QtUhitRgglEEYxkiidatazOPqDQJF6G+lcyUIVALd1nyPnXDFuJVA8tIUbZDPZ0HXcQHFW9vLZ/YxhWwK5iTvitawQPatXrw7H4VvInLJRwChgFPiNFTAA+BtLZn7hI1aA3XzzlzoZS/78nbd3/UEUjGbD2iHW0RrhonM7cdG5EzBreg5tBQVL1pARHBZNyKoqwGjAo94sV99rq0um6f6zusWUDj4QCDVe7OSqpV5a2guYglUKe43f1bZUYxCk0QdX738jMGv0waX3SumMKUdP9hL2KUb9icQt9edR6X5dSnQmh5GOUw+oEP/Zlnb1gjCGZdOgh272089K08QEgXTMBGk0HEJ8pHv9lNIDGLqnkWJi9C5fS/f86QESQcdCLGVDxUnaQ2kT9JH7R5Ba3/urewEZpO5xpB7BFD7TYZHUyUuBtQGuqbMnyXGUQEwuH00LxzRQQq6ghE8uYhhptzGIgHKZSswJSpUayiUfpUqISjVCqRqhXI1R9aUGyEQ52kkMY444oUEWOh2CQ3J2XVg8o0vN3LakYsy3XWcs42WHnIyzK5P1Nkghn60Nju3asGFD+SN+nZqHMwoYBYwCx5UCBgCPq8v5yTuZq6/+Y9fzjpxZrVbv3L9nzxxHVJmFXpx/bgeuuHQazpiVRXs+hqN8qLAGmyJMaJAiphQRqnXS8ELap6c57D8Gi9S3VxxVJk10SW8fVCLrsJi6co2bBkD9bfpL+v81+6VxKx8MAtOdiMocQNEEbwLJQkgepwCo+VOA065dPcFLJWQFKcm9JFCjvjno/jnbzSMm+CG21fdNPUC9Ao7AlUrWutwt4Gs9qAcxgUUOpgz19o76ZAnA3bSErGvh6cCGTqeh59beZFqmrluh6ayIBr80ckY/twbb/yBsoxxNziHdm4ZP6gqlD0Hfp2HWNGUsEw4V2YhCpO5hRKAI1HygTFBYS1CuSoyUYpRrEqOlEKPlSLuJVT9GzY8QBBK+DwQBsbGFSFKPIq3B83RANhdW1XbdnnyhsNXKZNYpyZ5en8/vxerVtETF3IwCRgGjgFHgPyhgANC8JD5WBW655ZaW0VH/utLoyHeHjxzOcNmPmdNCLL/mZFx0djMmtQTwWA2CrKCEBkLqVKanPaj0mUaSENT8CtUdJbzU0Tpq5zV+Xt+t24h0YfWMvwYMfSBKwx6su4NH52I/RJD6S3L10gEJKtNKFus+Pd0DSOVpcrAko3g/MGrEIyuw3gBHsCVB5VwXpcDF3j6CIqEdO0HlYD3EkiKojlXR+XsEiT5sHiPnxmgrCrTmAYf7gArS46Fyql4fR5RIUpFOmirTaemGFnW3NB2g1k9Uv6W9kEfd1Eb+4VG3tOGj1t3T+n7iRh39A25kEJImktOpaJo6VszWfYJRwhHGDGHEUQuV/qjWYviBRNVPUK74GCtVMFb2MVIKMTwWYWgkxNBIhGrNwliFIVIZxNIGLJd2IVccL7PLcqzHYrD7S+1D23as3mHKwh/ru9w8uVHAKHAsKmAA8Fi8KuPnmNjll183jSn/T8pjw1/3xwbh4DAWXtSMVUtPxKkzGbJ8GFYSQhDM6FsaL5JQgLJUsHRpNy3p0i316dJwl8b3DZ7RcNOAtfpvpX15hF90owGMNE6m0UV4FJIaJWbtxjWeLS3lHuUlHfGSQhaVU6m/jjbp6mUiCUGQ1G4dVyGYhrR0+AOShjg8VMsCb+4aw/rXRjFQcfXkLkdCu0U0BGqQZPR4NEhBP4thw0cxm2DWCR7OnNOBrg4Om1conTktj3MaS9Fhhjo6h4BUUO9gPe9QF8i1fUdHW3c3j77+PpyJ0+h5rGutIfDDdmqqWsNBpedpyK0l14bjB2HWei+LHplJMwsVaCCGPqc/k4qGSdKeQd8PUAsTlAOJkUqCgeEI/QMR+gZi7N1fxtAow8CIRLnGQYoIJ6vcbG6/7boPCytz11Bf3+s7dhgIHD9/VsyZGgWMAr+OAgYAfx2VzH1+Jwp0d3eL4Uo4J6n5/3W0//BKWRtBa24YN6yajsULOtDVWoWtRsH1YgxPO1mKU2mVIYSLiBbw6jDluiVV7+rTQHG0Xy2dxE172Bol4rS/rd4KqFeZNQKZZX0Qo9ExmMJePYaFeuvS9rx0V2+9NJtCD8EPlXRjPdxA4EdYqeouHJcxuKxqWGttZnCtAIwFaQlbZZAkWfQfTvDgU7vw8AsjGKwVda4eEIET5GqgIvAjEKbfEbBtymgpIecEmHuyhWVXzsI5p7ch75bBknT6V/f00dAHtxDEaa8eE259GQo5fHosJcUwmiyms9JtlbqIW88trOcm6vOsh0DXx1vSIZqjiF1/ndQHa1LaTkGQRKsPtjReTEcXqmiQTN3TNJuwkVVYH7ihQGluI6GBlMRCkFi6X7B/OEDP4Rr2HCjhnffGsOdADYMjHEGUBUQRTqbYm8kU1nDb/sFzzz227XfyIjYPahQwChgFPqEKGAD8hF644+Gwu7u7nVItPk+Gtf/Rf3DPOaw2imkTavjCZ07B/DMyaPHGYCkfjHrrpKd7yyIeYiyMMRKQi5VBFNA2kPqQQj07j1gjoSlTDWppjp2OPan3pKX9dGlJ9Gh+no4woRDlNPOOft7wFRtDE1FIcJfmKtN99GNo8ywlS1qJpsusdQdLKurBoyEK6s+rgcsSZp/s4qxPdWBiJ/XulVKvUeUQyyJ6exP82+rXsW5TjNGovT6kUe8T1FBEQJmBpPXFyoGgIZNoBA4bxvSJNVy/fA4uv2QK2gpl8GgUbr1pke4vmYfDAzX09JbhR7RFxK3vCqboHA5hM9iCFoFIWELpD9uiD8pNTONrKMg6jdahyBuN0OliOloeQt83BlLqk8rpIE0jwTqFwqPtmo0J7A9tVCHt0v7ItOxMQdMaIakXUa9mpjK5oCFmxCyCsiwoO4e+wQi79/rYtmMMb2wdxYFegZFSFlI1IV9sPejknB8zu/L/btiwYeR4eN+YczAKGAWMAh+FAgYAPwoVzWP8VgosXHh7JpPrvzQO/e/1HXj/BOkP46xTM7j9hhk4Z45AwSoBMgKT5Hi5UMJDOU7w2ts92Pz2WL1PzgaLhQYvcu9oupXCjwnkkrj+PWEIzY0ktHKNYDD9OYUw0yQtlX0jyrNL0kgV2qBBkBcEoQ5U/nB3YRqVkrqCMeXq6b68dOCBnES9Nk7DC0GpBZkQAMZgKgJPJC67JIfu607F3NkebD4ElQTgLAuJFhw5wnHXvdvwyAsBxpKJ4I6LTM6Fk3G1g0cgB7iQCQ1USFQro7BVGS4bRHv+CK67+mQsuWwKJjSXwcJhOHpvMYdkLgKZxwub9mPdhh4cHqD8RBuWk4Y309eOK+A4HK7N4DoMjk0fFNZsw3U5HMdGxnHgOEKvrPMcG7YFDYgUcE2h3I5NYdkMts1h6bVwKRQSYFKpPh0VSVIg1q6m3mVS/0w03dimXC/g17MW67+m9yeDO4BNE9ElSKH0AEgQu4hlC44MOti0ZQDrXziIt/cA1bATzM5HhVZvB5T/t8+/9PzjdQvzt3q9ml8yChgFjALHkwIGAI+nq/kJO5crr7wy57rZK0K/cufePTvbWFLCpfM78JllnTjjJIWcRavVCKzIvlOQooD+qovv/fsG3Pd0goR2/VKIMoFBPVcvrdGmpdrGQC99phBomkAleLOdNK45jNL9twQsFMFCkSczpk3B3Llztav3zrvvoOfAQYQRhS2n/X60cYSGMxw73fBhWRZc10UQ0q7fWAdS665CnQnoaADUIx7cRxz4OP8sG1/5/Pk494w8bPToOBshqAScw+FBjgee3If715VxpNoGeHmcdtZZmHXaaXCyBZ3Fx5mr3U2/VsP6J5/AaH8PnOQwpjSP4oalp2DJggmY1DIGnozqgRPqA9QxLXwS7n1iP35yz/s4cMjXP6snS+tWQcqTIXePpootvQs4detsW8cU6nV2tL2EwC3jChTynoY/z7Xh2EDGs5DPZTRA5vMuisUshHYSGdpbcihmGDIOkKEcR5fBy9BjS709RX9QpI8MIAgMaa9xnIZh07CLLgsn9B0BMF07H8qqgdkMKiYHmPIPM4BoRn/ZxoZNh/DQ+iPY9p6NkGXh5tlwsZC9y2bl/7Jhw47Kh+e3P2FvGXO4RgGjgFHgI1PAAOBHJqV5oN9UgYULu/N5r7Ykjvwf7dn7dlGhhIXzO3D7igk4/QQJj0f1cOcYKgoRoYDekRz+x4+fxX3rY8SiBZw7aSxLfeJA96Q1LLv6Dlxy8WhfLW26IDeK9ufSzbZtbS7R1gvXy2DOnDlYtWIlLr/8cr1G7oknnsCaNQ9g9+7d+v4EI0kcw7YsDX+FQgG+72tYdBxHR6sk2sWibR8psNAwAwGNLQgAB3H6LAtfuf0CXHR2Hp7ogUAFlnCRqBz6hiw8vHYfHnwmwN6hHJymNixZtRJXLV+Fzq5p6XSsH6FWreHAvr24619/hP273oIT9WN6WwU3LjsZSy5pQ2dhECweg8UpkoYGKhgCMQWrn+jHj+/Zjv2HQsTSA1O0ls3SAys6A5BcOlXfiVy/mBQYk/YiqjoAKkSRryeZXYegONGDKl7W0htE9AgHlZItoJAHvAxHxgYKGSCX4SjmPRQKGRQLDpqKLpqLGRTz9LWDzrY8ClkbuZwDyyLojyCTMH2ONFtbfy25DykqULR7ObZgU0mcnlk5kE4T9g07uHftYTzw1BEMVh1ECKPpU6e/bZWs24bDyltbtmyhfSnmZhQwChgFxrUCBgDH9eX/eE++e2F3PvTCJX5Q+dGefTuLXFSPAuC86TEyzK/3f5EjFGkAPDSaw//9/afx8PNAJNr05gg9TPtBrN/RmQTdS1YHt7Q3L3UGKUNPl4mTRE/EZnM5XHzJxbjppptw/nnzkcvn9e89/9xzuPPOO7Fx48ajoEfQGIehhkcCP4JCAki9Po7cqnqYsm5fq8MXWAKbR0j8IcyanuD3b7sAC89vQd45BAtVCE59fTkMjNp45OkD+OUTI3jvsA2nuR2fvuUmfPqGGzFtxokIYtrCAVAvYm/vQfy3b/49dryxCRk5iBM6fNy49GRcdXErOotDGgAJjukYaCDGF1NO+ehXAAAgAElEQVRw75MD+Nd73sL+wxFimQUkASD11FGZON0yAtowouojMPVNHcJK42QIbqkPkOrpSRxpEE50NA+V1APYtkBLS5Pew1waG0FpdFSXhPVu43o52OIM9EHr+lzHQj7rIp+1kM0w5HMchbxAR2cWXRMLmDghj7YOD81NGQ2GWZtmhX0ojCERIzruRiQ2LBoGUuS02pA8g7GoCc++UcUvH9uHrbsqkFaTKhY7R1yW+6MoqazZuHFj7eN95ZtnNwoYBYwCH78CBgA//mswbo/gyis/m3OtkSWBX/vRvv3vNjFWxoL5bfjCyomYOy3SAEg9dVR2pNVkMSvgSLmA//6DZ/DQcxEiPlGXWuvb3OoQ2Fic9oGsBHt6969lIYqjD1awMYZJkyZh5cqVWLZiOU466SR4bkYDIjl8a9euxb/927/h1Vdf1ZEsVO6lMnAYBKnjV9/pSz8nlzH9Pl3dps1H2gVMXYJMwqZwaH8YMybF+Mrt87Ho4lY0uQOwVDUt66ochssunni2B3c/Noi9R1xYhWYsve5aXH/DzTjplNlHhyOof7GndwB/+9d/ju2vvQKPjWB6Ww03XHMKllzchgnNw0AypkOpqa5LZe/QnlYHwG3YdygFQCZdvUM4BUCKiiHwo5iaxgx0uiaOyq66x1LKeombtoAksG1HTxH7QRX5fA6LFl2Gyy+/DLlsFq++uhlr163Fvn379OMSfushD7oOtK1ExyDSVpf0+nIWwrUkbCuC40q4roDncRSLHJ0TbEzszGJKZwFTJxXR1eWhpYPpuBtPSNhxCBFJSJ8mxG0EohVvH/Sw5qlePPrMHgToRLFlWgWx+Kbnye+aLSHj9k+OOXGjgFHgQwoYADQvh49NgeXLl2cR48rAr965v+e9NsXGcPHZLfjCqi6cNiNCVgT1cJBED24QAA7WmvBPP3oeq9dV4aMTSu+PrTuARwP5fvWUaNsFZeCRO6fjVIjNhMApp5yCFStX4qolV2HKlCnIZrPpgEgc48UXX8Tdd9+Nl19+GX19fRoAyfXTOERQqsGqHs9CK9kETanSQIn2HNMeRN2aGNcBUGkAnNJBAHgerrqkHc3eICxV072CicpitJbBuhcO4a4H+7C33wXLZHHV8uXovvlWzJk7D7YglyudZj7cN4S//LOvYvsbm+CoYUxpqeCGpbOw5JIOTCgOAUkJjFEJmAZUgMCahvvWDuJfV2/Dvt4PAJDgjoq4OrdQZyo2ysCpmJwT/NHgBrmdlEGYqk2foyhBtVrFtBkzsHLlKixZsgSzZs+CJQS2bduGn9/9czz88MOIZUQWnZ7qbWw3JrAkAEwX9aUDIpauKEdQiFKXUOcfJrCtBK6tUMxYaCna6OhwcMJJHubNbcHZp7Ugx8bgxlUdmq2dSt6CPf0FPPRMH9Y8+R4Gq60oNE+vOnbhn+OYfeuVVx4f+9he9OaJjQJGAaPAMaKAAcBj5EKMx8Po7u72qmPB5UFY/kFv757JiSph/ul5fPG6LnxqpkTeocDkRH/oORAUMBQ044d3b8ZP1wyiIjt0PIhGkv8N/DVCifW6Mz2dq3TZl0q8Z599NpavWIEFly7QLiABHLl4oyOjeHbDBg0u5PwNDw+jpaUFs2bNwsyZM1GtVLDxpZfQ39+vL1kDKgkGCT7IEdOOGfUkCgqEpkEWcgCZBsCu1hh/cNt5WHJpO1qyQ7BkVTt1Ccuh5Ht46qXDuOvBI9jTZ0PZGVy9fBluuvUzmDP3dAgKddYTxgoDA4P4s6/+Cd56cxOsZAhTWmu4cfkcDYCd+UHtADJOc8DpJpTQmoZ71w4dBcAoqfcA0gaSDwOgqk/r6m0labwL9UOm20jovAjkaKI6geO4mHHCDNx44y24/PJFmDZ9Gjwvq/9t29at+MlPf4oHHnoQQVhDogOtaa1ceh103Lbu3Uwnp/W6O0k/T1fQ6WRCHa2TBn0TdBOqMunDskO0tgBnfqqAz9w4HXNOsJFDDTyuATKGJAA8UtSDIA8+tRcD1VZYXle12Nz5P6tW8M0tTz01Oh7fb+acjQJGAaPAhxUwAGheDx+bArcvvD1zxBm6JIgr/3L40L6T42QEZ87O4EvXT8Y5pzDk3QCMYmCI/mgzhMphJGzGzx7aiX+5az+qSWe6GaN+Bh9+MTf2c6TBzWnpkW5Nzc04/4ILsGLlClxw4YVoa2vTEEcl34MHD2LDMxvwyMMPY/v27brvb/LkyViwYAEWLVqEE044AaOjo3hwzRr8+Mc/1o9H5V8CmkZ2HflZuqzaAEBazQZJ+yk0AE5ujfGHt5+Lqy/tQEt2GJaq6LgYAsCxwMNTLx7GXQ/0YU+fCzgZLF2xDDff8hnMnXOaduDSYGqFI0eO4Otf/SNsfXMLRDyIqe0Bbl55GpZc3I72/CCYLIPRyjUCRoqTJgBcN4Sf3LMNew5GIACkaB1GAFgvAZMDmG7xTTP+dAG7keWX4mC6/INxWI6DM888C7fceisuvOhCdLR36BV1FJ1zpL8fG559Fj/7+c/w2uuvQ+kQaAbHcnQvJzmBtkX9kpTXmO4u1nCrAZAQkCapaXiGALE+BayBUc9uA6oKi1UwdzbHH33lFJw7N4c8CyDiqo6ZSVgT3ust4oF1/XjgqfdRke1wC5OrxZbOf3ZF8q3HHzcO4Mf2pjdPbBQwChwzChgAPGYuxfg7EAqCLpf9C8Kg+s99fQdOD4MhzDtJ4Pe6p2E+5QBmKAQ6rLtFFhKZxUhE/2Hfh//+w12oJZ31Hbyp/dcY+vhgNVuqaToAAkycNAkLFy7E8uXL8amzzkSxWNSAUy6X8c4772D9+vV49OFHsH//fl3uPfHEE7F48WIsvuIKzJ41CxnP0w7ghvXr8ZWvfEU7hg0A1AMgBEvaCKTMPnIAFRLmQw+BKBuqNojJbSkAXrOwAy3eMATK+v4Jy2CklsFaAsA1AzgwkAWzXVyzbCluueVWzJ13mt56kgYkK/T1HcLXvvYn2Lb1dfBkENPaQ9y0Yh6uvKgdHcUhCEVpJ+SqEQAyRPZ03Le2DoC9IcIPO4AEgPUdxvorKtV+aFdwulUlhUHbsdDR0YmzzzkHq669FpddfjkclwKalQbmvXv34MWNL2Lt2nXY8toWhEGI1rZ2TJ44BWEQo+9QL0ZHhsA4lZSBOA5phESXtwkAdYleZyjS9pcG/FEZOkV6RqHUqoasXcLZp2fwtT86AydPTuAEFdiUC8gShKqAHXuyuPexw3ji2f2InXZ4TV1+a3vnXTIM/r6pqal39erVqcVpbkYBo4BRYJwqYABwnF74Y+G0v/zlL9sHD/adG1TL/9jXf/B83x/CKdMS/H73DFx4uo2i54OD+gA5IAkAMxiNCnj8uV5861/eRils16DVmL7VZdijfX7p0AGrT+dSj9+ixYt1z9+cuXOQyVD2XqIdva1bt+Kxxx7DunXrcLCnB5MmTsJpp52GK664ApdddhmmTZ+unyOOIhw6dAiPP/oo/uEf/uEoABK06EETvVIu3f9LS9UkDT9QCZhLiMQCDwYwtSPCH3zuXCxZkDqAHCUNXwnzMOp7eGRDD37x8CgODhbAnQyWLV+Km2++VWcTUrm7AYCH+w7hz/7sqxoAmRzCtLYA3cvm4IoL2zGhaQQWytr60w4gbVCxpmHNumH86y+3Yo8GwCwYMtpZ1SEvtGZPl9op41BAUi+ejtYR6Qo6BT34MnlKFy666EJ8+vpP49zzztPQRvX30bFRvL1zJ559dgPWrVuLnTt3ws24OPXUU3HWmWfjnLPmY3h4BM8+8ww2bXoFY2MjNBaShkLra0ST2RTTI/TXeliHHEE9VJOGEqYIGOnJ6QnNMZZeMRlfvHUWOgoVoJKuvkuERCXJ4pU3FVY/3IvNb41COi0QdjHu6OjcnoTJtyOp1vv+8CETB3Ms/BUwx2AUMAp8XAoYAPy4lDfPCwLAQ/sPfaoSVL41MHBoUbU2gukTaviDG2bgkrOyaMnXIAgAyYFKLCTKRUXmsfalfnzrX7ZjoNSCRNL2CUurSYMedKOw5ka/n+O6usfvhhtuwLLlyzF9xnR9f3LvqI9v8+bNeOSRR/DMM8/ogYbO9g7tEi5duhRnnXUWWltbj0a99PT06GiY++69V/cHEqzoWBgKLSbDTztuEomi6QUHMfWsCQIcBRYyWPEgTu4K8XufPRuLL2xHkzcCzkpIlETMqQScw72Pv497n6hoAPRyRVx33bU6nubkk09O8w41YCp97F/72h/jtTdehZDDRwHwyosmYELTMCw5lo5XEAQLCz6fggfXj+JHd7+JvYcihLFXB0COiBhOEGATdCXIZhyElDeje/EoK5HDy2Rx8sknYfEVi3D11UswZ84sPVxCt5GRYbz+xut45KGHtD59R/pQLBZw+umn4aqrrsIlCxbgxBNPRhSG+Ld/uws//elPsWfP3rpuvN7bmDqM1K9JvYJxTAZd2nuYgj3BoAKT5P5VcNqsLL546xmYf7oDj5XhStpvLBBaHH1lC2ufH8Kaxw5h/2EbSlCsj42sp8OrX2NC3GW7zpNxXN1jImHMHyKjgFFgvCpgAHC8Xvlj4LwXLlxoZe3svFpY+8ZYaXjF6Fg/pnZW8eVPT8Nl5+TRWiQArKUAKB1I5aAis9jw6jDu+MdtGKq2ggtP5/AROJDb15jMJTijPrUZM2bg+uuvxzXXXIOuyV16+peAjfr9nn32WTz00EN4/fXXNfBQj9/lCy/T96VQ6EKxqFWqVCrY9e672iF89NFHsfvdd7WDSM9F08HkYNGgBA2r6MEGmr7ltg6cpgi9KAqQtVzIymGcdmKEP7jtXFxyTgty9iAYL+slFyErYKDkYfVj7+P+tWUcGW1CsakV3d3Xo7u7GzNPODENmE4XnWBgcBBf/dofY8uWTRoAp9YdwKsu7sREcgA1AKblbzCBwJqKh54ZxZ0EgL2RLgGrxNaTwsyyEeoyuYRFxxLU9CQvQSGttPOyeZxxxhlYtWolFi9ahM7OTl2+TR3UEp5Z/zQefPABvPzyK6iUx9A1cSLOP/8CreOFF16ElvZWHRtDwyGrV6/GnXf+CO+9twdJTA6gLuxqp0/vXNaOYH3/LyfPL3UJdZ8gFcuVj86WGq6+vBU3rpyDE7skZHUQNstDsix8K4+39lZw3+N78cyLIyj5TWAiq91TrnMMORzPPZDxMvdbjvWLoaGhbVu3bqXmwf+fGfJj4I1iDsEoYBQwCvwOFDAA+DsQ1Tzkr6dAd3e3GBsbmx0G4d9Ua6VbB4f6MbW9ituWTcLl8/PobPVhaQAkA8iFBAGgi5ffquGvv/kaRmqtCImeaBBEQ1g9uoTgz7b15C45f0uXLzs67EHQ8u677+LJJ5/E4489hu1vbdfDC/NOOw2rVq3CVVdcqQc/6PcJnqhE/OrmzXoq+Pnnn0fvwYMaZnK5nIZG3RdnE0ilESZ0Y4y2gghElJvncITVCgoZD+FYHy49R+ArnzsL58zNwUE/mKhCWhw1VUDPQA6/eOhdPPZ8BcPlVrS1T8DNN9+Ia1dei6lTp32QAygVhkZG8bWv/zE2bXoJIhnG1I4Q3UtPBQHgpKbROgCmZXCKgqFNII88W8WdP38D7x8MECVZQDnpJhACZ3L7CLjiFGhtwVD1fTS3NuO8+fOxdNkyPQwzoXOCjsmhPxyHDx/Gfffdh/vvvQ/v7d6tj++Uk2dh8aIrUpdw7jy4jqshLlYSO956C7/8xS/w2OOPY2hwWGcm0vUgDRsubqQjZyhjkOAzgZTkruoiMKxE6vWAp88W+OzNM3HJeUXk7VHEY4MQVg4hmjEYNGPDZpr+3YO39wIxa0GSpNE90o9g2eQkc+TyxZrtOGsB3CmlfO6VV14pGQj89d635l5GAaPA8aGAAcDj4zp+Is/ijjvu4K+99trMSqn256OjQ78/Wh5Gi9uPL1w7Fcsu69ROD5dj4LRXl0p83EJV2Xhzt8LX/24ThqpFBAmFHdenY/XEKuBls7qH7+abb9YulJNxNaQRbOzatQv33nuvdvIopDjnZXH2OWfraVYCnGK+oLUkp/DA/v26NPz4449rl3BkZCSFvcZARB0S06BpPXJR95GELpvGNH1M065JDIdgpjqM669pwee6Z2H2dAFLDQG0I9iy4Ks2vN/r4Sf3bMVzr0cY9Zswdco0fPazn8HSa5Zh4oSJ6b5jGupQCiNjJfzp1/8Um15+DlyNpA7gNRQDQwA4ApFQeTmNWSEnMuBT8NgLPv7X3a/jvQOBdgAFy0ImgB8nsNwMmODwaxXksx5kHCKbz+PCiy/ADTfdiPPPPx/FQuqIUhD2u7vexb33rMaa+x/A0MCghkbq9VupV+lRJAz1TQqoSKIaVPHmm6/jl6t/gReeex69hw/B4hY4OYxkZ9LAR31Kmx4/UdQLmPZV0qYR2q9MGX8iCjC13cI1iyej+9pJmNIxAjsagop9MCcPX7Zhz+Ec1qx9H0+8cBD9pTwkL+gcQ9plzOM47WvkGfhBTBtgZCaTeUUp9UPLsh7auHHj0CfyjWQO2ihgFDAK/BYKGAD8LUQzv/LRKXDllVdOjUP5J9Vq6c8HhgbQkR/BZ5ZOwlWXNKOrI4TNKhSnlzqATKCiGN7tcfDVv92I3qEsgsSC5Xj6P+zkyAnb1oMHVDZddd21aG5uTnf+SoktW7boEuT6p5/G4UOHNXScMGMGbr71Vnzuts/psi4NEvh+Dbt27dYlX9oGQo4hTbjqzD+94CMNQm7cyMHSUTP6B2lOHhMUBZNOJtMu3Kg8jOaMjy/dOhMrFk/E5NYonQAWMWJmoyIn4K1dGdz581fxxm6JsSCLU+fMxedvvw2LLluM1ubWFC7rsS5DY2V8/S++ipde3HC0B/D6JbNx9SUTMLllFDwZqTuG1JMIhGIqHn8pxP/62Rbs2l/TDiCDp4O0aQgENIWrt7zFSKIQHe2tevqZNPzUmZ9CU7FJO3VjY6N4a9s23H//Gq3PkSMD+t8uvvgS7VSeN/88dLS3QwhL714+3NOHjS+/gDUP/hJvvPEaKqWyBlhOpWcaLqHYF/3E2jo9WramKWGa6NUzzATX0kfB8nHuvHbcdO2pmH+2QIYfhC1pyjotu0eYiE3bYvz8gd3YtK2kVwVKK4tI0RnSjuN0SpvicegjzbRByDl/27KsX2az2Z+99NJL+z66V7d5JKOAUcAocOwqYADw2L024+LIVqxY0VWrBV8ZHRn5u5HRUWRZLz67bCJWLp6EyZ0RBB/TAMipB5BRqRR4/0gWf/GNF/HuPgdB4sBysmDcQs33NcRdfPHF+MIXvoCFl19W789Tut/v/vvv145e/5F+3QtGfW7U9/fFL30Jt9x6i2aQ0A/0gAcNhtAWkN7eXg1/v9JbSBPBcXx0PRz1G+p/11F1UufcUVlZUYkzSuDZClFlEKeeKPCHt8/FRWd6aMlUIUCryyQi5mLY78SLrzL85J438X6fQk16uOiSS/C5z3wGF5x3AfLZ1H3TLiADhksV/Nlffh0vvrABnIKgW6r49BUnY+mlEzGltQQuR+qAo5DINAfwyZdj/PCuTXh7bxVRkkt3AdPoirARM4Y4ifV+3mI+hysXL8KqT1+LuXPnobm5RQ+8DAwM4JWXX8YDDz6ow7AHBwfR3t6hV+ktWXK17pvM5wt6qCOMIux5fw/WPrkODz38APa8/7buLaSSMG0Qoaw/VnduaVqZYFCHQWtCo7VzFLHDNfxFUQguK5g5iWHZ5dOxYslMTJ1YAo+PwBa2boqk4RVlTcTmtwL84sH3sGnbGKqqCSHPQeoJYwqipjEdgkVC9fRPH/3ctu3A87wDjLF1Usqfbtmy5ZVx8eYzJ2kUMAqMawUMAI7ry//xn/yKFSsmhGH8+bGxsW8RUNjJAdx0ZTuuvbILMyZTYHC5DoDkADLUIHFgqIi/+2+vYstbEWA1I4jSQQcCOAIvcgCp/HvVkiVwXRdvvPEG7rnnHg0v/f0D6UABDR0ohWJTExZceqm+fzafw6533sVTTz2lf4eAh4Y86PbhqBnaS0zOHvWtNXbkNuBCr02j5Woi3T4SRzG49NHsxbjysqm4ZVUXZk/zkWVlcCoLU38e83BwsBmPPFXDfU/Q6jILys3r9Wo33XgDTj1lDlw7k27HqJtlY5UK/uKv/hLPPrseLO5HV7GMaxefiBULuzCtowImRxsOl14dF9vTsW6TxA/uegU73ysjrAOgDl0W5J7RFHWCpmIeV12xGDfddAPmzTsN+XxRn/uh3kN44YXn8fgTT2Dz5k16CtmyBbpvuB5f/OIXMX36dN0XScMWQ0PDOgCadNy48WWdq0h9g42tHzS0o+NeaFqbehT1mjmNhEdBLYwC2BY5ddDObi4T4KKzCui+ehrmn1lE0RkBT8qwRI7WkkDKEHCKODBo4ZmXD+H5zUfwfi/HYMlFKPOAyOioG30t6bqQWyy4Pg66McZixli/53kvFQqFH65fv/4pbT+am1HAKGAUOE4VMAB4nF7YT8ppLV++vD2O45t93//ng72HYcX7cd3lLbj+qqk4aSrgWhUIigdRNmgxhA+Jg6Mt+Idvv4XnN41C8iJi2hJCDEhhzIwhXyjgjDNOx/z580ExMK+8/Apef+01vdatAQCpW5fu8G3v6MCs2bNRKBR0X+DevXt1ODTl0unHrN9X0xcFJNexgPoEjwLM0ZKw3j2SRpgQWyQxoqCEeSdlcdvN52DBORydhUE4skZVSUhmocbyeLcni5/f14enNx5BwD14xRZ87rbbsGrlSkzpmpquvKvn8dE5lP0K/uKv/wYbNqyDCgcwMV/CqkUzseKyiThhAgEgzTSk+XkEgNKeiqc3S3z/31/B9t1lBElOx8DQJhDFLYQ0IWsLTOjowN/+l7/B5YsuQ6HYpE+lt6dXO6iPPfoo3njzjVQbWtEngL/7u/8DN910o9aO4Le39xBefuUVPLVuHTZtfhV95LbSDmNl6RgYcl5puCMtoac66XVzVKJlgEwU3ExOu64WDX8wCZUEmDJRYOmiCVi5uAMzuxQyqIBFlBFJWYbkikaQQqCaeOgZkHh7T4gd7/rYvquCvQcjlEMHfkzQSedcdxrTAnR9TaAOC5eu644KIV7O5XLfy2az69euXWsmhD8pf0zMcRoFjAK/kQIGAH8jucydP2oFVq1a1exH/sokin+yv6cHKtiPay7M4qalJ2LODAceL+nkOxoYoOGAgAH9tQn41j/vwFPPH0Gk8gB3kSSN5W9pL1kun0N7azvZPRjsH9DQ0nDy9Bf1ieG6+6NB0HFsvRKOyoIUK0OPSABIN8oYTLegET40Jo7Tt4/+fz0YIunp6tssCFpDWPDR0Sqx5LIuXL9sFmZ0lpHlQxC6bOkgZhkMhx5eeSvET+5+H+/sA2LYOGXeabjtC5/X7mRLc6sOw04DsdMrQIMV3/jmN/Dwow9BhsNoy4xh2cLpuO6KiTi5qwKejOkJX4I7DbLuVLz0JvDdH2/Etl0l1OI8FPO0c6qDqKmHUXBMnNiJv/rrv8biq5bAsmwc7unFc888h3VPPok333wTI2MjeigjVVtqSP38529HU3MTeg8dwosvvogNGzZg+44dGrjjmFxcR5eaqWxOrltjd18a9JzoD8liSCYRxYCbadNlYiEDWKyKnO3j7NPbcO0103DR2Rk0Z6pw6JzCCNwSQExOcL3Lj7nwYxflqo2BEY739tfwxs4B7HyvhL2HE1SCDBK4aVSPot3ER6vBOl+RC644Z7VM1nuZg/9ASrl+y5YtNBxi3MCP+s1vHs8oYBT4WBUwAPixym+evLu7O18La1fIJL7n/X37rbi2D5eeyfGZFbNx1ok55EQZnIWARZEhIWLhYDjqwj9+fycefboHtSir/4OupzsJ6tJltem8BDlfFNNCTl26yTaFujq2Hf2a4I2gr0Fz2klMe+1SzGmsmkvz/hrsSI+XDoZoj5AwitAw/Y04hiMiTO5gWHBhF65ZNAmzZjAU7VHwuJru4EUBvixg/xDHQ0/vw/2PHkA1bNer4a5esRLdt96C2XPmwPM8nYWo5yLIBgXgBxV853/+E376858hqg2jyS1jyUWT8ekrOzFnRi2NgZGUR5gCoHImYvtuB9+98yVs2TGG0ZqHmGV1nyKRDZXE6ZbNZnH5lYtxxdXX6GnqHW+8heefeRbv7NyJUrmk4Y1KwuT2ESifPOtkLF26TK/Vo1Lvli2vYvfu91Ct1XRZlzw2nfGn8xHruX5arrQfj8rgjMVQPELCJcJEQNjtoLkNIcuwMYTpnRGuWXQCllzehZlTY2SYD0451QSUDoVD053TzEJ6Hinp+tFkuI1yjePAkQg736vhtR0V7Hy/jL5hiWpEe5IdnYOoIZh+T7cGEsgn5BzHrpN5CYr/iDG1dvPmzUcMBJq/V0YBo8DxpIABwOPpan4Cz6W7u9uLInVJIpM1u/a8l5XBfpwzO8Rt187FeafkUHTK4DzU7hC5VMryMOh34s679+GeB3djtOboNWpkAdXZD4xAQLtyNAGrYHH6Dzw5cgxS70cjcEudQr1ojGygOJ0S1SvH6u+KXwXAFPYI/hpeo4axo5PBFAQd6Q+LB8h5CU6clscFZ3fgsgtnYPYJFhw1CIESGKOsOwehLGC42oTX3vVx94Nb8ebOAJK3o7N9Ej57++ex+JolmNA1OR1eoKDphBbMUV1ZIfAr+Nkvf4bvfP97KI/1o+jUcNm5nbjuyk586pQQHi9rHShmhWZpE6sVvf1FfP9fN+K5TcM4MppBxDwkehIXsFgKatSq19LWgmknTtc9kT37DqCv9zACP9D3I6ij+9GQRhglcDM2mootcDOOvk9pbAxhFOqMPz2cC+qzs6DiBvwlqb6KysLkaabgLMkF5ApSOFAqB0kAjSqyYhAXnO3g00tPwLmnN6EpU4Ota+dWCu20HtmyEQT0PDRZHIPzCBwRZBRDJtTj2JbAjN4AACAASURBVKwdz3f31rD1nSG8tv0w9h8KMDAC1ALqLc1C8gySelmaAFAHRluOciz3ZSnZDxWL15500kl9ZofwJ/CPjDlko4BR4H+rgAFA88L4WBW4feHtmUpLMt8Po/t3793dgqSHnTp1BLdfPxcXzM2i2SvBIgDUbh7TsR7D1Xa91/Z7P3kDIzUbCTlZVAPUN3JwGh6fJpAU3Orjs42w6MZJp5tmyUUigEudPv3/dTtQERw23iV673A9AkZn8lEZN92gQcBh8wi5jMKEDgtzZ+dw8Xkd+NTcJnQWgSytg5M+ZFwCPBsxd1AJsti1z8Ej63qx9rk9KCdFhDKDS86/BF/60pcx7+wzkcnlNUhxAkBJx8q10xlFNax9eh3+/lvfwtDAQXisgnPnFXHDNVNw4Rk2staodsZkEkLRlLLdjJLfjl+s2Yr7HunFwQEXESf3lAiKQcYErxTJ4iKhYBgRQhF0JyrtPaz3OGqnkGJvCJIElVETvdFDR7WQPtohpH2+XAdm03Uj91Lo66N0r56iwGkNgEL/G0lMYdU05U0QRqAveAI7GsPUiQFWLW3HNdT7N8GCnfhQdEx2FnHCUE0EDg/6OHg4QKG5iM4JGRRyEWxGGZIhLMVh0SQwhM47DOIsduwaxZs7h/HGjhHs3h9gsOwgoFYCi0ri6To/8oxlnKCQK0JwaxMX/Ieu5z72/PPP9xkn8GP9k2Ge3ChgFPiIFDAA+BEJaR7mt1Ogu7vbkWHLmQrxL955753pLO5lU9v68LnrZ2PhOQW0F0YhVFUPB9COXcWz8OVEvLxV4Vv/9Cx6BhRC5KBgp/BWD2luAF/9h/WYuXRIJI0CaRxvfRiB4E8vt/3gLUFgSAHEekmGphRaSRZByggyDvQ9XZsjmxXIZQUmTcxizqwOfGpeJ2bNzGNSawzPGoaIq7DgpaHMLELMOUKrgCMlD+tfGMLqNe+jp0/ALXboFXK/d/sXce1116J90kTAouEP6qAjCKQpibQuHasQb259E3/1X/4WB3v2QMQjOHkKxw1LZ2DRhS1ocochVAUMgS6PJjyLUHXg1W1juPPf38GW7WVUIg8JZQHqR0+0UyqUiyCkWWsfFoUnWzyNs0komoXAjADwaHyKduF0eV3X3OsATcHOBIL1Xkly/2xOuXsEgDE0VOtx5hS/UyfV0hAfS+q/TOCKAFY8hAUXtOH6VRNx9jwLzY4PFsS61EsAGMgCdu6p4YEnX8eufTHyLR7OPHsaTp83AdMnuWjOBGAhxcXEEJwgNYJEBlxMQP+IwM73S9i07TBe3d6PPYdCVMMcIHJQ0gZXPHVbpUx3CNv2ZsnwPW5ZD27cuJGmiczquN/uLW9+yyhgFDhGFDAAeIxciPF6GHcsvMN6p61vjh9GP3539ztnQvbx6e0j+Mx1s7HgHAfthX4dBs0JEKRAnNgIVSfe2Sfwjf/nWezcW0VNUg6gq4cYqDyZulX03+e0r+3o7UPl25RXyIlKmYqIhQY+yL3SpeA4gUrCFPRkCBqVcCyGjMOQzQBNRYbONmD6VA8nnDARXV3N6OrKoa2VI2tH8FQAl8VgMoKuq9LKNUV5fByx04ThoIDnNvXh/od2YdceB0pMQCQ5zj33XHztT/8Qc+bNge3R+rs0/ZnORAMgrb4jd4olONI/gK//5V9h65uvgUej6Cz4uPrSCVi6aBKmdvpw1AAsEegJ3CDhkFYzRv1W3PvIbtzz4AHs7xNQooAwJldTwqIoFsb12jQqndMmEx2izGg4gsrf6dYOwS0dgaM3dYT19Xd6mwfBaqo5QTb1XtL1oAgYCpjWJXXK+EtpUef96Uo89ewpAShbu5E25f/F/Zg2KcQNq+bgikvbMLm9CiuppuV9ThPFDOWwE/c8tA//fv8ujMQMynGRKwCnntKCS8+bgPPm5jG9E8jbPlicTnVzy4GUGSTKgbQ9DPsC23YP45kX92HjlgH0DVrgVie4yqRlZpo05pSUY0M47qtWxvluOZu9b8eGDRUDgeP1r5Y5b6PA8aGAAcDj4zp+Ys+C1sFt394zHQn/p7ffeeuaoNojuprLuGHZKbhyQQFdbYOweRkWdwApIAMgUE042C/wg7texqvbahipAlFCGXLkTKVG3tFBjUY/H7FLnTsaWcB6fRsZWmT0pMaWBi1bADmXoamQQWtTHs0FF23NHiZ25NHRlsGkCTl0tjoo5BRcN4Fj06RrCIgqBK/B4TFEGIGFCXTAHh27V4CiCVUri9GogOdf7cPqh9/G1h0+hOgAWDOam1vx1a/+Ka5ZsgjZYk5DaRqUQiVmCaEdwEYWYKJL4v/nN/8vPPDAGqA2gqJbxvzTc7j26pk4e54HV/boaWAuqYTrIOZU9m3D/iMuHnjyHTy2fh/29RJMerBdT4dWB34VtuXBElnEVOrVE7q06i4VMqFeSSb0dhUV089T4JNx6p6mfZJKw6GGRQ2EBJDpEC2VeVMTMw18prK7HgaRIgVBmcBSARxewsqlXbh++WzMmg5k+DCYhnEBSeXz2MUbb8f49vfewp6BPCK3DbHevuLDZqOYWCzhU6c4WHDuZJx5ajs6ilS+92FbNPATIqYPOiXbQ8SaMVjKYvvuKp578QA2vdqDGg3JyHpMDm0ZUYCTzUk3X3gjkez7OUfcvWHDhnS03NyMAkYBo8AnUAEDgJ/Ai3a8HfKiRSsmxGH0XweHD3yBqzHRbI9h1ZWzsHRxO6ZNGIGVDEMktBmMEM2CsgoIkgLe2tWPnv4YY1WFWi3Uk6eUHxeGsQaQmLZKEIzo0m46kEDAQu4VAYxtk5MlYDtpGdd1OHLZLPK5LHJZB9mMA8+1kXE4XIvKmAlsS8LmFCQd65gXpmjogCJUyAKj42v8PErpkoCN25BWBiOhi/5yES++PoDHnt6D3fsTKN6kDcL21klYfs0qfPbWz6FjUkeak0dRNLp/MQHT5WfqsUuHNtJ+OoH7HnwE3/3Od3GkZy8ybAwnTVW4euEUXHHxREwsDIFHgykACopiodKxDem2YdchH0+9uA/PvHQIu/eE/x97bxpl1ZVeCe57zh3eFPNAEMwQEBAgRk1oRFMqJadSkiVlOuWxMtvl2elypt3uVb1q5eqq7vKPKreru7qcq9vldnW6nIOczknK1CwkgRCgAMQopiAgiImIePHmd6dzb6/vnPsiAoSEkJAUgvu0YoHi3XffPfu8YfN9394blTIDp6qeFDEbEH5KXjdF1dFMoGxDR2pqKSwRNB8YqGxkapWSDU+U6VsjgdJnkeYB9RA+ze5JMqsSXWptYyW8pTnAEHrgg6MCi5WwdlUSv/7lVbhxfaOM0KNWrpzk1Cw4IoHRcgLf/9lRfO/HY9BSy1EQLphBBDAAD1wkQPYxZcxtCrFuRRNuvX4+Vnc3oCFjI2mUgbAi/REFVZa1hLTEqToGxsYE+gdsvLj1ON7pK2C0oLwFQz0NwSyEMF3TSJ6tS6dfDoX9jw888MCr3/rWt2KLmKvtQyleT4zANYBATACvgU2e7Uu8//77m4NA/4Ns9sy/savn9IQo4P47luKRB+ZixeIqksjDENQuJIZBZIPDE0l4sOCGpmydklhBqoSjGUBS/dLMGnFAadgsK01R3mwUBUZEhQpYjPnQ4UpyR21kLr3+FF2hGhwVv2gWkJH6lLz+psa/6HtflRbluaXzM1XAKHuWTKR1CCQQ8BTyDkPfsIttu8fx6pujODNqwA3qZRWvqSWDLXdswdd+/bexeFEXuKUycsOoAiivQ56zNlenTK9dX+DUmWH8+//1L7F3904E9gRa60q4aX09HrpnoayApfUi4LmUp0YLlYTS0xhcnsFYxcKBE0Xs7h3G0aNZDA6XkCtoCIQGxyU1rqUEJEREo3b5lFcORbfJ9BUlzpGt3zBqE0vhTZSMTI+TJs9+1Mw2JaqqSRwJR6TFjQcjqCKTqKKlwcaXH1uJ+++ag/aGKhKagEYtedoBLYlsJYldh0r4u+/txbGhBjhaO3idhYaWZtgVF+VCEXBcmKGDpFZExihgUSfHjes7sH5VE5YttNCQ8mBZJHChfyS4KitYo7Z2ApWqhaEJHb2HxtH7zgQO9eVwLhfCI3VymCK7aN80EoVUwjxVte2fJVKJZ0ql0v7Dhw/TieJbjECMQIzAZwKBmAB+Jrbp6r5I8gIsVasP57LD/28pP2wwt4ib17XhsS8uwMbVIdIsC1040ClejWiDG8rZNU0agigfOzklNyONQ9nAEDeLvPpq90lyF9m5RD1hpvnggQf6U5m8KPpXM3dWJ1KURaMqXzT+T6bQUjVK+b9ENimtg7JpGYfvhXB8Q6pOsyWOt98Zw54D4zh4rIKhMQY3rJOq06bmRmy+ZRMee+RRbNxwE3RNh6artdRsaBQRJTOXyMswkilTW7JqC3zvuz/A9//7dzE2eBJJnsXCDhd33dKB++9YgPktAgmNeuQVmTxC1x6QkbNhwmUmcg6XvnhnBx2cODmJvlM5DI2UMD7uo1BiqHoWXF+H6xOhJkEMpWmQ5Q7RYPLdUwpehcO0RY5kzZEuhBCldUmMoqa29BMkqxjZ9qWqnY0EL6Gz3cc9W5rx8INdWNwZwghL4IKeSUegWyj6CRzpE3jmhWE8/9oAilorKqwOC1etw0233wW76qHv2AkMnupDaXwUuijACCZhoIS2ZguL5qZww+oOrFycwrKFJtoaBUyWB4KSTCSBlpBCEUdLY6LI0D9i48A74zhwdBKnBlxMTBqwSSyipWiv/arrDTW3tBz1/fBpztmrQlSP9/b2UnpIfIsRiBGIEZjVCMQEcFZvz7VxcQ888IAFXd/gVos/mhgdaA+rJba4k+HhB+firtvq0NFYhe4XoQWOUqHSXJ3MgCWSRG1BVdmr3SSvi2xcVEVO3SOJnzQjVi7PyhJGzdfpVAkickJKjehcNWKjTiaVIqouKKuLdBifip8jIioCDqGZ8EITpXKAcxMOBobLOHoyj4Pv5DEwFCBfTsIVSTArhbnz5+GWW2/C5++/F2vWrEbCTEHnuhpElE7UyoxaMc7IpzBSKROxdYmQaTr27TuEv//bv8fuHVvhVgZRnyyge6mBe29biM0b5qCzKQB3J6WVjFxjtByfhfA4h4cEqraFXIFhYjLEyDkHg0NFDI7aGD4nkM0FKJY8lCtV2V73fGrpBqSTkdU/ytiV9Vn6exStJiGOZgJJ7csDZdNDCl/yQQxCT9qt0CNMBmQSAea3c9y0qQUP3NeCrsUaEswGD3xo5OXHknBZGgOTwKtvTuDpX4zg1DmGgsaRaF+EOx/4Fdxw230A0zF89gxOHzuK/qOHMXb2OKr5YQRuCdSlTzIX8xs5uhdaWL8yjTXLk1g4F2hMu9AZKYyFFN4QSRay3WxiPKfh1BkfR46VceR4CQNDPiYLDGWXww0YdMNywbS+ZCq5Bxp/mTH2hrZA69/x1I7qtfEOjlcZIxAj8FlEICaAn8Vdu8qumYQgO3bsmCNE8P+MDQ7eDc9PZhJF3HpzEg/c2441y1OoMyqAnwcjAkHechTnRRUt8terCT2mGKCqSqkmo6J+Nc+OKNMjatUqciX5VtSglF6AlD+rSn7Rj9TgIiD1AtmZhIa0TgkDHSIg8+RQJlgUqjomSxrGJj0Mj5YxMJzH6bMTODWQQzZHKuAGaKweiVQTFi1dgs233ow7ttyJ7u4VSCQsma5BtiukwpUssOZILVWzEXmrEUByHhQqIi+fK+G5Z17ED5/6Lo4fewssmEBjnYNVXfW4747l2NTTgNZ0GQlGucpRcUoKPELV3qVYNGpVhwn4QQq2y5EvVzFZEjg3ITCRJRJYxWS2gHy+jEKpilLZRbUqpIK4ahMpJOG0Jn8ol5mIIc0ThlLxoUmrFznrR+10RiSU1iqQSQPNzRzzO1JYs7wNN2zowIrFIUxtUiqvVfwdzenVI1tNY/fhIn72Uj92HayizJqRDQXW3vI5PPDIb6Nj/koZDed7FRRy4xgeOIVTxw7hzIlDGDt7GtX8JJhTREpU0Jz0ML+dYfniFFYvr0P30jTmzTHQkPbBdRshZTVLbCz4YQq2l8FEluFkXxGHj47jaF8JfUMeJooBPEGVUANWqqEETT8uQr7NSiZer6tL9eZyuYHe3l4llY5vMQIxAjECswiBmADOos24li+F/ABHR7O/Xc4W/7Xv+HNYOMkWL6ji1pvqsXlTB5bOTyBNvm6sIufFLIr+IqUt+fTVIkAiACO3kiilI6pKnefZUfMCrIW4MUVUas1fKeZQ7Uo140bKYiI3RGwMaUXj+TocGyiVfBSKVRRKAUYmQwyNCQyNOhgeLSGbd1CqOig7NEeYQSrdgrbWTvSsXovNm2/Ghus3Yt6CBTAMsnsJQEoXaidTKgdFxV2cACpCS9ckK5JRZl3/yUH88J+ewgvP/xgjw8egoYSGOmD18ibccUMnblzbhPb6EiyWB6eZOjKWloVGei7lyUf+egEM2coOdR++xuH6JqoOR7nso1y2US57kvyVSh5KJQHH1ZAvODRyJ39cN4TjhnA9yvUNZRYwCTOUaTbxdR2GTrnLGpKZEC1tDB1zdczvTGNpZwPam3QkUIYW2qraCw4RmKi49Th2muHZV4fwws5BDFdTqCYaYc3pxIOP/RbWX/8gmN4A0D8QOM0benCcCvLZMYyc7kP/OwcxcPwQiiMDCPJZaF4ZBjxkkiHmd+hYtSyNtd31WLnEREcLUJ/0oXOqCFICDbX+k9CQQrkMjIxWcfyMjb3HSjhychLnxqrIFWhx9RCgeD1zwkymjiTS6dc0Tbyi6/rBrVu3jlzL7+947TECMQKzD4GYAM6+Pbkmr4iqgK+++ubyoOr/VbFYutN3C2nLGMeieQHW97Rh3aoOLFyQQirjIJFwUZ/UEToVSZaoYiYNhSN1qUqqIOpWEyJMu/ZKMcOMtrAkiyGHT75wVLkKVAtQBAK+TxUuijwL4HghbDdEpRqgWBYolQWKJR/5vI3JHIknXGTzArkiUKpw2A6HCA1opDi2kpgzZx7mz1uEtWvWY/PmzVi1aiXqGuqVHzKlYEiFK7VGQxjSp3oGAYw881QVUN3Ip0+KMGT2LSV5AHt69+Dpp/8Z27a9gJFzZ8C4g5TuYvWSVmy5eQmu69Yxt82TSRk6s8FCH5yUujKto1YjJcuYAD4n02Sa+aPqICV+kE8fiT5olo/D8zQ4jiarX45DRI9EKZBYSfInCWAgMRTUVpUCHVpVAqahw7Q0JFKB9O3L1GuoS4ZI6gJMVMEcB8ykdjtVKROouhmcHmJ4feckXth+DsdGBMpmA8LGdtxwzy/h9vsfRaZxPkjKQxgSASTrGhLjcDKW9nyUsxPof+cQzrxzCAPHD6MwPooqiUV8B0ndQXPaw6IODdd1ZdDTVYc1yxvRUh8inRCyGhj4rlQ0G9xCEFrI2xb6xwO8czKHQ4eGcPT4JLKTOsp2Aq5IgFkZ6Mn0hK4bu8GDZ207eKGhIXlma+wfeE1+vsWLjhGYjQjEBHA27so1fE03bbzp13Qz+SflUn6NY2ctUyujvZ5j0dx6LFpSh/b5DC0tQFsjR5ILpHQTBpThsCKAlBiiItqkHyBFyM0QdUgLk0CZHBMpUephA15gwvYBx3FhOz5sx0PV9lCueqjYAlUnRLkqUKoKFCseynYAxwFsN4DtCJmLq8br6Dos6EYd0pkm1DU0o2NuJ9avWy9/upd3o7W5GbpJyRgqpo6MlqWQRdPgBz4MafVH5si1HjS9IJRvXo3KRrpjWQ0UPgl8GUrFCvbsfQs/ffqfsX3HK8gXxqH5AeqYhc4WE+vXpLFxfT2WLOFobvKQ1H2YoYAJAUNGzUkGLK+Hxu6ouiolNiqrTRkmSrENzfNRg5bIIFXHiBgSGVVylVoFlqqUUiAjCTW1f7ls6UplNVnn6CplRT4q8CgHBCwibCEDfK7B4w04ey6Jbbsm8fL2ERw9HaIY1sG20li87mZ8/ktfRfvi5XCpbW/QVADNGIayUy9ZscwU5uABg1OoojAxjlPHD+LkkQMYOHEc5cksNNeB5pRgBCV0NABL51tYv6oOq7oy6F6cRlPGg6lV5Ywgta/pHwduyODzDMqOheFhgT37hnD4nSJOn3UxMiZQ8RKAkQG3UkK3rJEgDJ+ry6R/IiD2jo+Pjx4+fJjawnGayDX8WRcvPUbg00YgJoCf9g7Ez38eAg899FDq+Mn+r1qm8dUw9FfCty3muoz7NhJpH/WtAdJpD/WWj6b6BNKmqVqmVAUkAkgxZUTsJMEjbzrVilQpFqqdSwSQKn3kY+eLEH7IYLuanGdzXU8eTz7GvqA5O/q9Mpr2fI5AM9QPEaCQSxUyNC4Nj4m4JXSOukwG7R3zsLy7B6uv24Du7m7M7exEc2MDTIMIEBAIZVnDuTJ2rils1Txj5Fv4AQggZfHKlBRiTNAwmZvEnrd78Yvnnsa2ba+iNFmB5hjgoop0MovFCzlWX1eHnpVNWLagCW31FlKajxRzoYM0CzZAJIfar4HKOFb2N6qFSwSQCJ8kgfQnVSAJLGnRo2b8VHix2taafQxVEaWZtCTdnswQ1jiRR0r/oPOo/F26n6LjNJ6Aq6cwmOV4Y18eL7w+iMMnHBTcRnhmA1qXdmHLQ1/C8g1boKUy8LkLn5H1Ds0eUtXRB9M0GUFHecChG4ILXaad+G4R2XND6Dt8EO/s24ezJ07AmZyEGTgwwgq4mEBHk4vFnSY2rWnHxjUdWDIvgYxVhYaCTFch70haNs1LmokOjOc4+gcc7Np7Fr0HRjAw7KJYteAjA27WQzMsv66h8bTruj8SIvwHIar9S5cuLT311FNK3h3fYgRiBGIEPmEEYgL4CQMeP92lEdi0aVPK5u4jTrn6G5oQN3ChN+jESEhJYLoIAhu66yCV0FWrjwjTDOWsbP9GZI94HxkcKzUH/X7aAqZ2jMz6ZRQ1R8RPGRorxS9FmxHZocoXVbiYtHkhfz8/CKUIg+sGGhqa0NTYiKUL5mNl1zJ0dS3BgiUL0dw6B/WNLUimyWiY5gcD6YenaCP9gp5HAycSRIbRRAVk53cGAaQH1kjhjAogEVyakQtIJUvWMVSNIzKmAZVqGcePH8Xzzz2PX/zsFxjoG0BjJg3DsBGILJLJCtpaOVYsnoPVyzqxfH49lnRaqE9XoLFxBCQU4ZYk1KQRjmiu3Dg5eyjFHFyaN1PBkBn0/IpsKyMYJVih/1cEUAlByEiaSJlceERuldOiFs0Iktu3plJJRB1ODnJs23MOL+8ewpH+KvJOCkJvRP3chdj8uQdx/d0PIEy0gSXS0p7HJ2JJ/xEJpDi76KVGq9BJNiQvj14vPiA8+OUSJofOou/QfhzduwuDxw9DlLNIGgGYX4WJKpoyGlYsrsP169uxaW0zFs/TkDJzMlqOiGXgheDJNLzQQDVIIFvRcfx0BW/sHsBbb5/D0IiGUiUFMzkHATNgJZKwLLbVD53veMx7bsX8FSMxCbz0Z0J8RIxAjMCVRyAmgFce0/iMVwCBLVu26CWUVpYmSl8IXe3zHNZqpmnNju9JDmEQ+SDpqU6yUqXcVUkcirypjDfiEwFCoUQBKlgt8vGTat9I6StLVVRFpExeas3qka8gVfU4dDKSpkqhSzN6gCtCuIGAkbKwdNkK3HjTLbhh0/VYvmgh2uszSKVMGElDKlJDqkpGXE+92XwEcCN6SQ1RIlK6JIAU9iG7q4yaptQCnglktMYZXcPI0EZWE2UlLfJEpAqY67gYGx3H9te348UXXsDet3bDrpZhGNTSrcDSPViai7pEiHltFpbOS2LJwgQWkxp2fjNSdY1gWggTDkzugMmZOhJzqHQVGbkc0HwcxcERfqrRLulcRGBrjjCSBBIO1KuWxJXylnWp8RWhaiUzZkHjplIThzqOnMxLw+yd+7M4QTN/YQNcvR7p1nnYcOuduOmee9DQvhCh1QiHuu+CWr9yI9VMJeMQpOKNvAjlM5KKh0COrtfSAJNEHqVJjJ4+gaNvv4XDe3ZjsP8kQpda5BosjezGC2hrqGDVsiRu2tCG9T0tWNBmwoIDpvtw7QKYSbYxOnwthbKbwvikgcPHCti28zQOHpnEZCmFipuAYdWBWwnBzWACYfA0Au3vLSv91o4dsWXMFfjYiE8RIxAjcBkIxATwMsCKD/1kEdi0aZMxIUS6TogOLbBW+8LdaLvO8jDEfJ2h3WRGRjcsU4RC181QF7BNx3Ep9wxc2rVQgoYDg1dhGR44iQJkskcAnQO6QZYkkK3dYklHgeLQUs2wBQNLJLFy1UpsWrcGne2tGDw1gNdf2Y6RiUk4Mk0jgK+HuPn2Lbj/wcexYe06LGyuQ6OpWsHE3qQdofTIO3/Yi6p2kqZSEolKwlVtYRml9n4Y18KMVWtVqZ8j0hO1gJX/nqqAkgCjkCui/9QpbH/9Nbz22qvoO3UCdrUgTa8JC5MFsHQBU3eRsHzU1Rtoba1De/tctLcksXAOx5wmoKHOQCpjwbI06DyAwYWMwwsJX0a1UsI6Ilhy+I9ILBVOqWVMBT9fRfLJPaGWeUIqa8l6xhMWbC+BQpWjfyiHA0cG8PaREfQN+RgvGiiLJGxeh0znMvTcfAc23nYn5i5YKBNgQspZJkJJ65bRf9G4IpHAmp9jVP9VccSqMqnTY2hEwFctbqKjdrGAgb4TOHHkEPbtfAO50UFwt4I0s5FEEWleQkczx+quVty4YS42rm2WVVN6fekhWQFKdxsIQdXYJMquidMjVfQeHMUbe0dx5GQVZacegpMJuB4YulXRhLlf8/UfMl3/Se/BN05+su+w+NliBGIErmUEYgJ4Le/+Z2TtVA2sVqupXM7N+H4hBSBhGEarrllNNGmvsSChm2Gy6pSXh0F4u25Ya3zP40RIOGy0tTDcdH0X5nekkSCiYwgYFP/GiMRoKJVDHD6axc69Z3GuaAGJFjghx9IVy/GFB+/F/WvHKgAAIABJREFU7TffgBOHjuK//s3f4ezIOMoh4BBRSzDcef8DuO/BJ7Bm1SosbEyiSQf0KGFEspKIhNT8pZV9i/IuVPYrahPojUiziZzm4i65L6pNPU0A3/0AVfmitqiA8Hzk8jkcfeco9u7dg/1v75Mt4vGxUfiuLSt9RIhNk8k/GddgcMpG9tCcdtCYFqiv01Ffb6Ku3kJ9vYWmhgQa6xNIJjSkDQbLYEiaHKbO5VwjiVJkJrCmhBkCpCpWRVepzXCBakUgX/Clepq8E/sHSzg1VMTAWAUVP4WSYyFf1cATDWietwTLb7wdq27Zgrb5i6AbhpzhpD8VolGLXYIZVf4uAqQMcqGKaTQzGo0uKsuZIIBXrcAu5jB65hT27dqOvoN7UR4fhOGVYQW2rAg2JAMsaA/RvYxj8w3zcd2KuchYLoyQrGUcldpCFWpKNvZ1TJRM9A0G2LFnFG+8NYrRSYq0S8EPEoBIVE0zPWRaxmuuX/qBZhivxUkil3wDxAfECMQIXAEELv1dcwWeJD5FjMCVRqCnp8cEYFYqpp5ImNw0dW7b480iZHewUPtVhOJmchvRNRuppMDmmxbj7jsWYckCHSmjBCYK0EOBBEvAdnWcGrLxwtaT2PpmFnmnHlVYsDJ12LRpHe69606Uc3n84B+/j9GxHCqBTs0/GJkU7n3oIdz9wBfQvWIZFtQn0UTVMGk1o5S5tRakJD8R35PVviCUimPf82CZhjSCrlX1Puqbks4jhTAhoEuRCZkzB6iWqigWcjg7OIgTx4/hnXeOoO/kCZw9e0aSQdexpTiDCBy1vWlekZSvOgtAY5TyxwAMHbBMIGVxJE0N6aSJhMlgmRyGzqDrDIbJJTmjNrhyVNQkYfM8B57twSOldZW8BF3kyUuxHKBoh3CRRDW0UCWfRV+HnmrAshWrseb6m7F43Q1oWLAEMJPwKNuYCoyGLtu/sto6Iw2mRgpncGx5PBFA2QGW84k1gq5mEIm0kUjEonFMu4zsyADOnjiC4/t7ceboIRTHR6T1kBG6yPAqmpI2Vi6ux7qeTqxf04Zli0w0pCtAmEMYlKMwmgREkEbZSWJ4HDhwrIQ3eodw8GgR2QKlxiRhGEkRaGzSdp39nPOn6+rqftrb2xtXA6/0h0Z8vhiBGIHzEPio3zUxnDECswkBtmjRqjkQ3t2c4TdNA7dy5qcQVNHeGuL2W1pw1+3z0L3YQNoowghcmJoBz2WoBikc7ffw7Euj2N57DqNFLskI2bh0dXXJytY7hw6hWHYgYMEOOMz6Rjz46KO44/57sXz5IszLJNGgBZIAUt9TVsCiGTQSZ9TebJ4vUCyWMDmZQyB8tDY3oaWleQrHy3lTqji7afJTI39V20GpUpXCi0QiAdM0wZkmlbie66GQzyM7MYGhoUFJAvtP92F48Kz8/1wuB8epwnYcclGBHyjhDNmrKNEyPacPnSqHRHjlD8Bl9TAEo3QW6RgjA38jkQdHIEIEvi/nBqXal9JCAjo/gxcyCGbADQ3YoQ6eyKB93kIs616NlWvWYfGKVUg0t8FmNKdpSAsfxejIB5FsZSK8p/wM1d2RZuU8bCUtlwrx6cQYJVRRM4wUOU3xdJprw68WkB0ewKkjB3Hs4D7ZIq7ksrCEjXQo6SoaMwG6l2dw/cZWrFlVh845ATIJ8ll0pA2PVGnDghdmkKumcKzPxs7ecew7kkX/SAkFh4y9k2ChVUVonPJFsDWTTj3lBu4bhw8fdmfTGyy+lhiBGIGrB4HL+a65elYdr+SqRmDevJUtJpy7uM6+mrCMOwLhpRBMah2tDm65vh1339qBNcssNFg2NOFIohZoFipBPY6ccvDMi8ewe38JY/k0HEFebmmpJHadMoQQYJw8Axmspjl4+Ikv45Z77sCyrgXoTCdQRzOGUiRBDEhyCvVn9E6jNm8+X8DIyCjy+bys/C2Y14m2ttZItDJNFD/IJl1IAJW3YYB8qYyhkVFUbRvJZBJz2tulPY2uczlnSBUv4mckFsnncyjkc8hOjGNg4AyGh4cxNj6K8fEJ5CZLKBarKJXKqFQqcF1HVi193yPlhRSzEKGjuUZlwkzWLoCgGUkIuW4iQJpPM3cKBHXNaoaRRDf0oxmWVPOyZBrJhhbMXbQMy3vWYGHXcjS2zIFBSluNwVWDlWCcLH+U4TeRP/qZIoUXAFfDfkpTE6jWP52nZlMjz6kGCZWwheYEKadYUx6F1VwWg6f7cOzwQZx85zCyZ/sRTI7DFA4QOEiYNubNYbhuZQOuX9uMnmUZdLYAKcOGFlZlxVeERF4b4QV1GDhbxf5jY9hxYBAHT+YxMUnJNo1AmAqEz3K6Ye4IQvu7MPnryWRyOI6T+yDvhviYGIEYgctBICaAl4NWfOxnBoGu5q76MM3uTqWTvxNq7BbfLWa4KLOORg83r8/gvtvnYu3yNDJWBYy7sklJ0WfU3j10ooIXX5vEW287GBq3YIsUBIlKahm2DHA8oK5tER578tdx4523YumSTsxJW0iTn90MAih9lZULiiQohWIZw8MjGB8fl6Slvb0Nc+d2IJNKSVL2wWYAp7fh4hXAEMVSBYMjIxgdH4fv+2hpakZrSwsaGxuQTFrKky/SlESFOqnwLZVLqFYrKBYKyOUmMTk+gcnsJCYn1U+hUECpVEKpWEKlXIbnOnAcB7Ztw/YcGWlH9iukknYCjygguGaACQMsVESNGKjGmbTQ4YkE9GQKZjqD+pZ2NHfOQ/v8RWjtXICGtg75e5KreNTPjoyzyU5nigAG1J4m6bTC9/1uEf+Uhte0fklAZbtcGdeQmTiXtj8hPMdB0iR7HqpW+iqdRXiYlEbSR9F3YA/OHtmHysQ4qlUXPPDA/BIazApWLTZxw5pGbFzdgGULDDRkfOi6DyF8cG6B6xZc10euouHQGRs73h7HvgN5DJ/V4NgZiDBJiSuB7Zf3JdLJH2vceN73/UOHDx8ufWbegPGFxgjECMx6BGICOOu3KL7AD4vA/Pmbk6ZZvNu0rN/1bHuzjqDJQpG111dw49pG3HfnQqztSSPJJ6GbLjTmwQt8uGETDh9nePalQby5t4Rz+SQcRiSQGoRECDxpGt0ybzm+8ltfw8abb8SihXPQljKRmkEAZTKGrFCppmm1amNgcAijI6NyBq21tQ3zOueirj4zZQ5NObkf9U1Jz+v4PgqlCsayWdnqpepdKpHE3Llz0d7WIiuPtVojtTyj2pwki8qvj6pjJCDx4LmurPw59GPbqEwRxBzK5TKKxSIq5SpKto2q68L2BcqOg4JdRZmIoU+tXlPavBiGCdMyYSYSSKQo2i+DVH0dknV1qGtqRqahGVY6DY+RkpbDl35+VGfUZMWSWsdk4q3TIGJE+mQFN2oDT1cY3/2qqVUC1Qyg1EpHbXpqwZKnIf0/k4KQUNBzGAh8Tz0fI1Nppdb27Spy587i9JF9OLJnL/qP9SOwHWh2AaieQ52eQ0ejg+7FSVy/ph2ru5uxeEESKZMmRysyi5nUyIGWRAXNODUSYs/+Mbz99hiOnShjnKqBLIOS68NK1Y0wbr3gBtoPfCPceWLv3izphT7seyJ+XIxAjECMQA2Bj/pdEyMZIzDbEWDdazduCYX2h/C925ioNic0lzcmHaztSeLz9y3A2hVJ1Jk5pNM+fKeMkKVge014+3AZL22bwK79FQwWOByekN51FAHhCob2Rd349a/+S6y7fgMWzmtDa8pAciYBJMvhyPeOyEV2chKnB85IMkbG0Z1zO9FQXy/TK6SAgSpbkuhc+m15vg3M+VtQM4vxqKJXsZGfzGFiYhzlcgV1dRn5vE1NDSCyKW8z7BBrT02OKr7wZaVNztdFFs8q7E15AdL9RBjpRlU0qtK5gQZHhKh4PiZLFZzLFTBWclDhKbjcANdNcK5LpTERY8a5bEvTj7SQDiidRSCgliwZblNyi6CWugqRCyMLHYPIWVTxI+zoOmqVwFpV9H2rgTSDSBR4hmJZni+a31SSZToviWLIVkh5DdLdZCHDQg+BW8JI3ymcPHAEJw/sx1j/EQSVczBQgOYVkOI2FrZbMlf41o1zsKoriYZEAQnTkypr8kAMeRqC1SFX1nDs1CRef3MAb741gbG8CTckj8MEmJmgMczt0ILvWIy95LruUDwbONs/duLrixGY/Qhc+ptm9q8hvsIYgUsi0LN24+2u7/6RcOwtpqa1WNxh6VQBa3pS+OI9y3FTTx0snEM6SRYevpzXKtsN2HfExzOvDGH7/izGnLT8wtYoXi5g6FhyHX71a1/D2vVrsKSzBS2khiUSRywhMvSjyhJVlYhIjI2PYzw7AUPX0d7ejsaGBtWCFAEMmaZBFiVCKnAvdbuQAM5sBUtLFMrfrdX1ghClUhH5XEHSuPr6BtRlaK6RTKij1LYZnwQy3YP+X6aXTBUKoyQVIqlkozKVraJ8BynCBAw+CTs0kogAZS/AaN7FYL6MccFRobQVInGROIawkb6AMg6ZRCHKVFr681FMHh1P1VNZulMzelRLJaJGpI+UwEROSeBSUwW/nzVODVM5gijXJ/NLpmICZSqLnAcF4IUy4YSILZFPOl6RXTqGFNICJidDch9BsYKzx4/gwK5tOHV4L/JjgxDVEphXhRVU0JiqYvm8EJs3zsEtm+ZgQbuOhB7A5PTsvnw+QXOlIoGRCYY3do/gpdf7cWZIl6IRX0uQeTSYwY8yrn2fM/7DbLL+WP/WrfalXifx/TECMQIxAu+FQEwA49fGNYPAmg0brvcc5+tBWP18iEoLY75WlwKuW5LGk7/Ug57FHI2ZApJGFb5dAtfrkXda8PLOcXzv2dM4OGDC15oQ+i4qfoju6+/GE0/+GtatXY4FHY1otUzQ9JYURkyhqpydKTbO9SgDV4kWiPCdV1kjwkPqiZl86yPsTBTGFp1B1e+YtD2JnJI1omLq7X/RD4EaSYqCU2YeqI5Xps7qrzIPThI1P4AkNBTv6wTAZCXA2VwF/fkCHN2AILUvPSOLUlLkBShfRGqLk/hi6vxR6zfK+fsIaJz/UFnFjTwJa63vWuzKDHiUcIdyhOW4ZA0l1c6X2mYyf4YHUyexCFA6N4GTBw/j8K5enDp8GMWxIekNmDKqYN4YGpM2bljbijtvWIzruurR0Uwm3AVAK0PQPwS0JJjRhKKbwu595/DsSwM4ctLGWN6AHSQQGiasTGrSMpMv2m747e5Fi16NY+Su2MsiPlGMwDWHQEwAr7ktv4YX/MQT/LqTJ9cXSud+j7PwYWYYrWQK3Gja6JkH/NpjG7Cxx0CdNQE9zIGRLUnQglffyuL/+1k/evuS8LQ2OQNYEQzdN92Nx7/yq1i3uguL2hvQbOlIqNTgmr5CpnzQjYa2qNIniQclgEgj4um9oEfUpv+uxJtStYHPy5I7b+NlzJysqF1we++HqANrD5DH1QigsnuR7irEC0llTAkrIVD2gdGyjxNjOeQ8H5S7Ad2URNEnCkrVTtn9JvuVUOYLq8i+2o0Il4xWkb+ozfF9lFfxxQigonUXvynyp0yta0SQrpESZTgTEIJUvgJJlgRzgYkzw+g/fBhH97+FU0f3opIdQsb0ofs5mCKL7oVp3LiuDZs3zUHXYh11yQo482Sl2HEC+AGHlVqAvrMantt6DNvfGsbZiRB5x0CgZUIr2VTVeWqP7zr/V3Pz+I+3bu2PK4Ef5QURPzZG4BpF4Ep811yj0MXL/iwi0NXVZTU1Na11PPFbjuc+7vlue5ILNJkuVi1h+OLn27BulY6WZAE6kRivBa/tyuI7z/Rh79kEPK1dlriqoY5Vt23BY7/yJNZ3r8Si1no0WRyWnBJUNSLVapzOdqvN5tV41Hu9+a78m/L91bEzyda7GJaMtJtJjhQZmrrGmYuKTiRb0NQ+1hQJzIkQxyeqODtZgUP9YSMh7VzoPo0UvHQszfAxqlIK5aM4NZeoCKDM99VC+SPVwJciqhd5cdaqe+9HAM8nn+okioCeTz6lrYsvYJkUdefD93xwzYKlJxF6AnY+h5HTR7F/5ys4sPM1eNkxpEMPul9FUrfR0hRi+ZIEbr6+DWtXkmUMQ32CQLGlSpkEM9RCP1dg2PF2Fq/sGMKRPqBgNyNk9SHTddsyzXdCX/ztRG7iH/v7+/MXJA5+Ft+e8TXHCMQIfIIIXPnvmk/w4uOnihH4MAhs3rw56brhWt/3f9UX3pdcpzrHQojGZB4b1ri457ZW3Ly2GS31FpxqGq9sH8Y/PHMc+4eScFkLtFBDFTquu+c+PPrEV7CuayUWtWTQZDKYyvZ4umI1lTYxfaVT3EWaK797BVf+TXkRljZF6i54NpkpHN0ky6Jpwplsi+6f0aq+GAGUpJEMYUjpqqES6hiwA5waqyBfduBpBlyNQ2gcoWwF09Mo7z0OIoDUXq1hqKp/UnrCagSQKoWXv/O1x0hLHkkiteg8tbqenFC86InP/62aSdQoAZnyj+GpKqZ0DlRiFYNws4sYOXkIu15+AQe3b0NYKqAxYcG38wiCEuoyNpbMZ7jhuiZs3tCJ7kV1yOhV6KIMzl0EzIOvmRjOm9h/3MVrO/PYd8jG6IQGW1B6TL1jWomTlVLpbwXEd44dO0YK4Q/K9i8fwPgRMQIxAlcVAlf+u+aqgidezNWKwKZNm1KmZq5xhf1lu2o/CfCO0B1HS0MW61Yl8bnbF2LTdYthsBReevUYvvfzEzg61gCXZcBDBzbTseH+x/DFx5/E2iVLsbg5iQaDyS9+SsyYallGPctaKoisJEVzdZHO4qIk8MrjXqMwl2BOMwmgLMOpaUJVCatdsRKpTH14yLtnMEFJAIW0zKHHOJqFbKBhIO9haDyPghvA1y2Z/EFtYKruyZZ44Evip8s5QOnMJ8tu1ByXZ6cKIAvkn1MTeR+ACF5IFtWWTO/ReXz3fVrBU8HNsrFvQNdMqVj24CDgQglWNA08AIwghEk2OsUC+g7sx6s/fxp9h/cjEfpgwgblzOjMQdKoyFnA1V0Z3Li2FRt7WrCojYGHefheCcxgsEMDk5UEDvf5eHPPJPbsL+H0oAbHT1I+n2+Y1gmm8f9gJs2ndu7cSUqf+BYjECMQI3BJBGICeEmI4gOuVgSoEihse7Xr+0/6Ak86TnEOfSE3ZirYsKoO995xHRbP68Tut07gh88dxcnxDDwtAV0rweYGrv/Cb+ILj34F1y1agMVNFuoNyOqVEgBHb60ZFcCZXKWWEFJT09Ywfj97lyuzD5cggucRQHrGiADK5RAZU9WvKdI0xWhVtXCKGWqk6qXqoSYrfmUwjHsh+kdzOFeowGEJCG7BoblBmpskS5pASAIoK4D0SBJgyL+pFrCsRNJ5ZzA6yva91O3dBLBGVmd+/F3qo3AaN1U51KEJXZJ3n/vwmA9BSSgyCxrQBWAIDaYIUR4fx9tvbsMbLz+H0bMnkdQogzoEfAcQLkxWRUO6imULOG5e34ZbNszB0nkJWKwKLagg1Fz4moGCk8SJMwHeersqTcqPn64iXw2gGUnBGH/RSiT+XNO0I3FqyKVeEfH9MQIxAuf9Iz6GI0bgWkRgy5YtiVKptMqxvX8RhOIrvl9pQVDQ5jQG2LRmETatWYHhoXE8v/0ozuRMmUpharb0BLz50X+JBx5+AqsXzMWiRgN1BlT1ShbKagRQWYhMEbwLQD6PdsjKoDIn/vhv78Gc3qWymFnZi7KNI1fAaUmEsnNRHyg1V+lItCFTgxlcaCgDGMhWcTZbQMHT4DATDsg2hvwAZT5drdkbtWZVu1lOVUpMai3a6Wuvkbv3nKd81zJDhLKqWavnTdVhI8gvdqYLSTMRQE0mm0jhi1Q9hwipOkkaZzKlJhIYMhghg+ZUkR06g51bX8Cu116EV8wiSc9GNjZS/uxCC0syP3h+O7BhdQPu2rwEq5dkYGk5mFpR5iuHmoWincKpEQM7367gxe0DODHoU1JNaFnJccb4H+m6/mxvby/NA8a3GIEYgRiB90Xgk/imibcgRmBWI9DV9YDV0pLt9oPwj3KFwsOBcFoSzGftDRa6F81F4Ls4cmYEY1VqTJLQw4fD07j1S7+L+x96DD3z27CgXlcVwCmSUntrRdWy93qnXYyHXaF35Qcojr1rX6ae+mKFwmh2Tt013Rquzc0pKlUjVNPKXZqSI0NnXwPGnQCnxwsYKTooBwyubsCj5A3Jmc8ngMoQhiGgWUFlAx2phN/9crpYJfDic4JUQYwI4JSqt3atUWbfhaeXJ7pwClBlKUveG5J+m8QgdIwARdVR9ZNsfXiogfsumFvB4PEjeOnpf8KJt3vBfQ86eQzWqKg0AafIuRKa621sWN2Iu2/uwHXLUuioEzCoGhgKBCyBgleHQ6cFfvJiP15+Mwfbb0YqlfaFCP8n3/e/c/DgwdFZ/YaLLy5GIEZgViBwhb5qZsVa4ouIEfjQCGzatMkAsLLqh/9jIPx7heO0WizgGZOMfwNUKN4soGqeBl0LYRsZ3PXk7+PeBx5CT2cLFtYbqDeIBlA1bCZZiAiR9Lm7SHVPHlo7Pno7XqF35YchgDUAp8bkLrg8ZYVSI4Az2qJTTW9SPytCVVsGPYaifMnrztY0DOeq6BsvYMIjHBNwmC7vlzQvIkIqKo3m/qgCSCbTXD6xNKG+yC5fjOxdnABeUAFU5drzZjbpeonLKaHI+UbY00+tSB55OfLAkDnOxAZlezrikRKBIATzfaSIdDolvL39Fbz88x8jPzIMzbGV+EVmEOsydpiFFBdXhMXGsXZVAvfdsRSb17ajtc6DpVelqrwapNE3yvH0y4P4518MwhatSKfSIgzD/1nX9b/fvXv3yId+I8QPjBGIEbhmELhCXzXXDF7xQq9uBLS1mzZtcB3vz3zbv5tDtBqyzydkwkWocVAmGBEE20rhwa99HXfcdTeu62jFojoDaV1Vqeg23Qr9jAN2ATedyQdnCk6nP0imydSFK3c9AaYz5D3g6LlJnK24yGsWqhppsBl0Of8noIeurKQJQl7O/hlSYau4VU1l/VFwnVnRe/f1XuCXHRlCn/98tU65TFKJMKJrk2eW10yvE8qPAzQRIKkBpnDg5M7h5Wd+hN5tr6KSHYMeuDBk/ZCOVQpijZJo/CxSqRLmdwp8bstS3LRxLua1c9IdI1fUcOBoCU8/fwq7D1ILuBEJy8hxzr/h+/6PDx06RGrg+BYjECMQI/C+CMQEMH6BxAhcgMCaNWtusSv+n2pM28K0sFnTQulKolErUmMQPISTTOOh3/467thyF9bMacbCjIE0V5m5clbtE5nj+wxtnTSJphQUsoUBTheqOJEtYsTVUGVJBJoOA1RN8yUBZJoPX9q+aAhCMkCOYuvkRnyU2uaVw4yatkT+lGJZta9V1B3VgRkC+reDxqBrDJrvyphA3S/LVvDzP/0n9B3aj7BSgkmVRGoHSwJIsYE+dJOYZRlaOI6OVg83bVyIG9YvRktDGmfOTGDbmyex73AO5aAD+bIWaAjfYsz8g0SC749zgq/cHsdnihG4mhGICeDVvLvx2j40Al2Lu+7XdOMPEYo7ONfqOddlygV91RMxEZkGfPF3/gS33XGnJIALUjpSvNb2jAnghcCTXZ70xNYAqu9lBfDOuRxOFxxUtCTEVB2MKoCUuUsZudRSJQNoXQpB5ETgee31D729V+SBMwlgjQTOJIBC9pCZzHb27SqSnCHFPBiBg20vPovtLzyL8f6TYHZFVj8NxuWxnvBlVKAvHHhOCabmwdI8tDekYWjAZK6AigeEZh2EWRe6IbN91/tLy7L+c1z9uyJbG58kRuCaQCAmgNfENseLvFwEaCawUCh/MQz832eadgvnPKGqOooAsqYWPPy7f4rNt94mCeC8JEdqSvAbE8B34U1KEOpySvyACoDT+Qr6Jm1kXVIJ0whmzWCa0oJ9KdZQLVVqfCpy/UFsXy53rz/c8TIMThLSyKZamWZHwhJ6rQhZCVSziyQkIgKoCwcJLlAaP4dtz/0c+7e9gsq5IZiUES3jAj0ZGciZDt20pOhFOD40P5CiEaoUygqzweBxDRXhVWzh/1jXtH/d398/EKUOfrglxY+KEYgRuKYQiAngNbXd8WIvB4Hu7u660A9/Rdf572uMrRdBKAmMpwUw2+bgkd/7Bm7afAtWtzdiXoIjGRPA94aXSqckBqEINabBpUoW+QJOVjCQq6IidHjMlBW/6ZYqscZarBz9nqxXLmcHP85jiekRZbs4AQyo3EmVSxoZEBQTR0IPAE4FOgTqTI6+g3vx2s9+gL69byKsVGWrOBABTMNEMpVB+5y5CIQYGR4abRKeZ5GlDJMMM4AfBq4b+KerXvUXgan/320NDcdi/7+Pc7/jc8cIXH0IxATw6tvTeEVXEIHrVl63OZGyviGC4JcrVVurEcDU3HmSAF5/403oaWvEvCSTg/7xDOB7gB95RBN/ITsYD5B5wENFG33jZUzYgM1N+MpFW95IEFJTA8tuqiSAs+Uj670IoHRyVOplWblkEEEAQ9cRkuI3IKsXJXYJSpM4tvM1vPXSzzFw9AhCz4PJuVyjbhjonDe/HIb4jxNjE0G5WlnmVZ0OrjFd1/UiApwKWbi74lS2t7S0DMbk7wq+6eNTxQhcIwjMlk/TawTueJmfNQTWr1+/PpVIfdPzvK+USmVGdiXUAq6bv1ASwPUbN2F1WyM6YwL4/lsbRBF4FPiBEDTlR/Qu74Q4M1nFQN5GjgyjqQoY0WiVCEJ2MIHMAVbmy++tMv5kX1tK6TtVAZyKryObGfotEUBGttDKw5C8DoWAzjQYXINTLiOja6gMn8Wel1/ArldfQu7cIJI6pGCEHlXf0OBpmvZ/hkz7XrFYtCv5Sj3nnBuGUeU+z7Ekm4hn/j7ZXY+fLUbgakIgJoBX027Ga7niCGzYsOF6yzS/4bn+l2sVQCKA9QsW45Hf+1Os27ARPW0N6EzEFcD3BT8igIEciSNHdlPvAAAgAElEQVQPPaXwdQOG0ZKLExNlDDsCVW5K0QexqGkCSPOARAvJImXaYPqKb/ZlnFCKU84zpyaqF8iZPVWkVPcTCVRehso7mwignPVzXSR1Dsv1cObQIWx/8ec4svcN+JVJKRKxuIZQBMikUgc1aP/O9oLnH3vsQP7QIWhPPSVPN2ua4ZcBW3xojECMwCxCICaAs2gz4kuZfQisW7fuRks3vumL4HHbdjUyMyYC2Lh4KR77gz9Dz5rrsDoigIm4BfzeGxi1gMnbTzIhGaGhhBIFT6A/V8XRbAXFkCPQE7IKSOVW6ggH8MgVULWASVRxUSvoT+61M9PrT1YApUG1H80ukiH0dBxezRJGRJVLSg+R5tCR5CWlcTi5HA6+tR3bX/gpBk/sh+lXkdE5AsdDwjB9XU/8EBr/PyZLk70nTpxwPrmVxs8UIxAjcDUjEBPAq3l347V9ZATWrl17k6nrfxYE+GXbdjSfRAwcaFnahSf++C+wYuUq9LTWoTPBERPA94E7EoHQLJ/yzFMtXaJ1lAc8ans4MFrAuaoPoafk/Bz8QGYEh5IAUtN49hJAtZLauhQOqpVd8wWUGmZZt5uRkQIeAgYCZIf7seuVX+Ctrc/BmRhBHWUJ+0K2vE09OaQbxn8BY//9zX1v9n/kF3V8ghiBGIEYgU/9n9LxFsQIzHIEyBTa0s0/C8LwEdt2ZZwZEcC2rhV44o/+Al3d3ehpiwjgdKBYbAR94b5GkWq1GLmalzORJA8aJkWAvnwV/dkyCgSwnkDgU4wGwDi1iwMZt6YaqJ/uv1tVBVDN+dFNxcUF05Yw5zVna9kwUc1PJsrU5hgDBKEPXQ/AfRtnjx7Ba0//BMd2vwnLqcJwbSRJFEL505b1hm4l/neeMZ/dunVraZa/beLLixGIEfgMIPDpfpJ+BgCKL/HaRqCnp+c2qgCGofZF1/UlAQy4hvYV3bICuLRrOVa312GuxZGICeD7vFhCFZEsbV5m5iWr2lkZwKgrcOJcEYOFKgIzLZM0SEGrk/sxiUHIiXvWEkDKMaaqZuTT9y4CXGv6TocF0lxjwByEzIVFM4UFG0d27cLzT30Pk6f70KC5MAMHXAthWYkKN8wfgBv/Zd7ixXueeuop5ZET32IEYgRiBD4kAjEB/JDAxQ+7NhBYuXLlnZZufjMEvuB6vvQBDHQNc1etxpf++C+waMlSrG7LSAJoxQTwPV4URP4UeaPKmcz0mFElo3vIFzAvQvQXbBwfycPWDIR6Aj6RPlliI+EI8cdpm5hP+xVIIo+ZN5lVTGKVKRIYNYHlWiMhCGEQVTADFiDUBYLAQ+gJJEIDfi6P1372U2z96Q9QF5ZhBWWwwCPeDN1MnzASmW8n0+n/tnXr1vFPe/3x88cIxAh8thGICeBne//iq/+YEeju7r7b5Po3Q2gP+H4gp7woC3jBmnX40tf/AgsWLUZPazomgO+7D2T8onJytZBLMqMiPuhBcigOvqbJdJBxP8DBMxM4R1lniTp4RJgCoUiV7JzOwo8sqUxWhtWSBMr/UwbRtUlA9St1HAlDasermUjCRYMumMwLzg/24x+//Vc4c2gH6nUfJvkhhiF0M0Mk8FWd8/+wY8e2Z2Il8Mf85o9PHyNwlSMwCz9Nr3LE4+V9phBYvnz5vSY3vglNu98XRGIYyMpk8foNsgXcOX8BetrS6KAW8Mwv/9lIVD415Ak36lhS5Y/PEEHUCCDRQ8oI1lAOgENjZZyayMPRU/CZgTAIVIqGbB7PHveT2hyjrGxKAjj9cUqEVTZ7NWUNM/MmlcEEhVQGc2mIqIHDoHk/34PulXF8z3b84L/+J1TGBmDRfKEMouZIpuuz6UzDP3s2/mNv79Z3PrUtjZ84RiBG4DOPQEwAP/NbGC/g40RgZVfX57hhfBPQ7vMF0Q+GQAeWbtgkCWBH5zysbk+jw+SwYgL4HltRI4BEdJTH3/RNkSRJoEINVTCctgMcPZfDuBPCq3kCakwW/wLZSv70b7LSF/E6ZfVyPgGslTi1GQSQso1rFUApig5J3sFk+zcIQhiGIYme5pSRDF08/d2/w65Xnoco52AQCaT5ScYDg5sHTG78TX0mRa1g+9NHI76CGIEYgc8iAjEB/CzuWnzNnxgC3cu6P89N/k0NuEcSQMYgGMPyTdfjiT/+c8yZO1fOABIBNGMC+L4EUH3YTBNAZZen5vuoxUntdRsMuVDDsYkK+ifLqErfPz1S/xJ3nOodn08iZyiDa/W2j/PD7WIEUJo/Tz1pdJ3SwJr+4RCtU9rCqOawNIYJQuhSHMNQG3c0KSrOdzB+6hh+/I9/j9OH90HzqtApCDkQMLheTlnp13XN/Pe7d7/x2if2ZoifKEYgRuCqQuDj/Iy8qoCKF3NtIrBixaoHDcZJBHKXCAQCziA4x8obN+Px3/9XmDu3Az2tGcwxOMxZOqL26e8c0Z1aGLAycp5ZBNRkVU+phGnmr8I0DJUFTo7nMVYVcMERMkOSJCUljtqrqp4WVRAjz72pc9Nc3fTKa3+X44cz7/iQ4Mw8hbJ1ibxhaoN5kd/h9OlrBDBq/0bXTgpf2SIONIQhxaSocxkshChmsX/HVrzyk39CcfQszNCVMXEkokkl08NJK/k9z0v8b729sSDkQ25j/LAYgWsagZgAXtPbHy/+UgisXLn6IQb2jTAM7wxCAcEZfG5g9eZb8fjv/jE6O4gAptFGBHAqCeRSZ73W7o9y4OSyiQCe3wWWH0JEAmU8HIejAVkX6Jso4myhIn0BhW4CZA4tq6w1AhiRKtlCrpkuKzvmSDEyRQKpeFb7sKu1Yq/8LlzQ2n7XEygzxGleGkJj1P6l+T4GnXKQQwbXD2BZOjSvjMLwabz6k3/C4Tdfg1+YQIKR3QytUHN1zTrU0NT2b7dte/lHV34t8RljBGIErnYEYgJ4te9wvL6PhMCKFase4RoRQNxGTUqfaxC6hTW33I7Hf/sPMLezAz0tabSbHManblH8kZb6MT6YyF3t9KoCNvOmCCB5AwayxU6haoUAOJN3cDpbwoQr4BI54rqygqkJgmVVMYrFlc4yqr2q6KEigbVWbY0SKvI5O+YIVSqyAP3DgkGHUSOAXgDOKQFEAHYBJ/fuwtaf/RBDRw/C9F2Y9DiPlMEsn0xmnkmkzT/fsWPH8HSZ9WPcyvjUMQIxAlcNAjEBvGq2Ml7Ix4HAihWrHmUa+4YG3EoCBJ9pEIaF9XfchUe++jvonNuBVREBpBZwfLsYApHxs/y0UYKJdxPAqErINPhgqJIxtB3IZJDhYhXVkENwCk2bTt+YFlhMn5GUuFNJG6EKXZvZ/p1NBFDOBWqUBkKrIkGIIYUhgtTmIRlghzCZh9L4MHa//Bz2vPISimcHkAgEuExFQaAZxpCZMP+X+vr6727dupX8tGePTDp+M8QIxAjMagRiAjirtye+uE8bga4l3Y8blvENpmk3+8KHR5UmK4mNd92Lh37ja+icOxc9LSm0kQjk077YWf38taqbIoAzhRozhSBEEIkAkjF0IQTOTDoYmCyhEFUBfabLCqKqAkbN3gtsVpQdy3TNb9YSwCklSYgw0MDoJ1IGB4GA0HxwLhD6ZQyfPIY3f/4MTu7eDa1YhBH4oNlJPZ1wRSB2p1LpP8lmswdOnDjhzOqXQXxxMQIxArMGgZgAzpqtiC9kNiLQ3dXzJca0b2hMu5FEIC59aVsp3HTf5/HAk78VtYBTagZwNi5g1lzTBySAoQafqmBcGUOPlAMMZAs4V7JR0XT43EQQGSkTAaTZPrpdqOuotYAvuvxZ0gJWecJqAfKD2A/BQw0WeR9CwIGPUPPBuIBfyuPQ669jz/MvIHfqFAzXAQIXPhdksS3q0/V/ZSXDv96+fe9I3AqeNS/6+EJiBGY1AjEBnNXbE1/cp43AmlXrvuwH/jfCILyB2IZHX9aJNG6+/0F87ld+TVYAV1EF0GAxAXzfzYqi4KJj3q8CSHF7PmOgUtakBwznyhicLGFSAI5hQWj6dFs3VCFr1DqdES8yVQG8aD90lhBAgiKg6iXTpLJXEwE0EZJRjow89ojV8gAUGWeGAYpnz+Kt557DvhdfhDsxhoRB2hEPFEKcSmYGdI3/ITfNrdu3by9+2u+b+PljBGIEZj8CMQGc/XsUX+GniMCGtdd/xfO9bwjhb6IgODcMwVIZ3PbgQ7jniSclAVzZnIwJ4Afco5oZSq3qVTNvqXkBSuajURsYkgDSLOB4ycXZiSJGbA8lZsLXpuU2xJGkwjfqC9dyeGuXI6ts0adcbX6wlsr7AS/5Yz2MzK/J4ZpRRjKZQBMJpPYvKaJ1RsEpMnkmdF0Y1SqGDh3AnhdfQP/+vfCKEwhDB7pO84McumF+H5z/m7fffvvYx3rR8cljBGIErgoEYgJ4VWxjvIiPC4Hurp5f003jT5mGDa7vThHA23/pi7j78a/EBPAygK9V42rN4BnOfVMqYOn1Bw6hUTQcJBEsOAJnskUMFB3koMNjVCMjT8DpOT9l80KeenRB55tF10jgrCOAYaRalkLmADoDOC2fCCA1hxmHYIBPKSFM5QRXR4dxcNur2Pncz5Eb7IcZOjA44HsB0qnMhG7wfxsw9v3du3dTKzi+xQjECMQIvCcCMQGMXxwxAu+NgLZ69YZf18LgXwVBsF6EQrblqAV8x0OP4N7Hn8ScOW1Y1ZxCq85gxD6A7/tael8CSKRNWsFQ91YJPWxlmwc7AIYLFZzOVzDsBLBDDq6bkK1iAXDOEQqKSlPVQGUIE5lL12xhSDIbKYhnTQVQElilaqark6IWyWCp1kz8lgQzDIzpEJ4Pmgw0hIPhE+/gzeefwcE3XoVpl6ALT0bJkZ005/x5rhl/aabNN3p7e2liIb7FCMQIxAhcFIGYAMYvjBiB90ZAX7dmw2+IMPx6IPy1ZNdBKmAtmcadDz0iK4Bz2mMCeDkvoHe3gGekeshEDOrp6pL4uURqNE1WAyeqLvomyzhdtFEJOHTdkn6BFM/HdAMhteanqoDvTQCJcykj5Vlwm0EAlRJaSPJKM3+KLHM12xhEdjYaVQIDOIUJHOt9EzuffQbnDh+EGfhgDBDCp7zgnGEaf6Ob5t/t2bPnxCxYZXwJMQIxArMUgVnxOThLsYkv6xpHYNOmTYbnBb8R+MHXg0Bcdx4B/OKjuOexr6C9vTWuAF7G62S6Oat0uqpaF91k1G0AxrgURtAcXC03t+gHsgLYly0h71GR0JRiEMcPwQw1ExgGVOOr2UBHBtFSZ0vm01IzLCuLs40ATrWtNYFACyEiaTMLOVgge8DQdQM+EUQmYMDD5NBp7Hv5Rez9xS/gTWahc/JRVARSN4w9nPO/TiQSP9m5c2fhMrYnPjRGIEbgGkIgJoDX0GbHS708BHp6ekyTJ35TCPHHIhBragSQRCBbvviorAC2tbWipymJlrgF/IHBVdWtaSo4TQC1iAAySQAJbxJIUL3OCYHhioe+yRLOlRz4Gs3HmXAoEIPr0DSuEjWoEhglhNRC11RCCP1WtVvPdyL8wJf9MRxISSXSC0b62NB/AWUAR4Bw8gQkb0BBKXgMbkgE0ZdkL6wUMXT4IHb/7Gkc690tSaHOBFzXgaEbFc75Dxhj//nAgQO9H8OFx6eMEYgRuAoQiAngVbCJ8RI+HgS6urqsunTDv/B98UdC+D01AshTddjyyC/jnse/gtaWFqxqSsQE8DK3QPnf1Tzwoo8hEkWEUUWQqb/X5gZ9ygf2KR7OxkC2iJIbIDATcEMGjxI/KCZO2sEQzVN/KgIYRcPNJIAR4ZoNoRk1AqiEKpSFLDu+khiSJyCZQ+ugamgAn+7ntC4PzPcgslkc2/EmXvrRU3Bzo2CBA+F70DknW5mjmqZ9u66u7ju7du2auMztiQ+PEYgRuAYQiAngNbDJ8RI/HAKbN29OVkvOV0Ug/lAIsXKKAKbrcPcjj+Gex59ES0sTVjbGBPCSCEeCjunjVMXrvMSOKBKYjqEwDyKAUhhCibkaQxlMVgFPjRYwXqpCmElpDF0l6xRdzQ2SmlYRQBGpgokAUutXCSrobLLDKvuuF3UJvORSruQBNQPrGvGTV0W2MEQAA7pWNf9HfoFkBwNOfXIfLPBh+D5yZ87ipR/9AEd3vQruluX6lZgmdDhjLyQTyf/08MMPv/ytb31rtgQgX0n44nPFCMQIfAQEYgL4EcCLH3p1I7Bp06ZU4ONrvhB/IHzRTS1GEoHo6Xrc/agigM1EABusuAJ4qZfCTK4lP3UUHzkvsWPGMTLNTfIYmmsLJIFzNI5xR6B/ooLBbAGOZsA3EqjSqXSuIuKmyJ9qB1MlTZE/MtNjoJg4+v3sIoA096fJyp/ipkzyPKr+1T6gQ0b1TRKHKBpL9U5OpLBq48TenXj2v30bQXEC5WJBEmeqAnKNDXHG/iGRSPx1b2/v8KW2KL4/RiBG4NpCICaA19Z+x6u9DAQkAfTwP4hA/L4QopvacB598Wbqce+jj0sj6OamRnTHBPDSqJ5HAGcWo6IWbXS/JH5095SljhI3UPybp3EUyBKm6OLUaB45V8A3kvj/2XsPILnu68z3u7m7J2MGAMFkilmkSJECM0VJVrKCrWjJShSzmK1gr+zaLdfuq/LWW7vst2V7a59WtCTr2ZJIgkkUJWYQhECCIImcc04TMTOdbn71nf/99/SAgEgRgTODe1FTM+i5fcO5t7t/851zvhOAo+Oo8inF0ATVPwWAShbUAGhl6dU0s1uZCAogG11Y92cIBMrwj9TM5gKrsLIxhPxKBTqNY1gEQCqDGpJH+zD//p9gyfxn4ZfLMA0TFu1vEsbBWOp53v9j2/YDuS3Mm9+m+Rp5BE6kCOQAeCJd7fxcf68IXPzxi1vsXve2OIrviuLoHAFAKkgtrfjYn34ZH/nCV9Dd1YVzO1zxAbRzH8DDx3ccADanXxUAihpIYU7q3zIljA+yOUJUQNrBWKgDGKhH2NBbxr7RKgKniJAKn2FLmjQ1VO0fAVB5ARKqaBpNc2nmUJXuyO1yasjYG6A+Ju3Lp+Hrjack9tOHYkfuJ9vu2LMU4FHdU0vWiKKBl+cqAEjQawJAPd1EpgLT7NAUn0OZdJIkYpdjmibCOEa7naB/7VI8eN//Ru+ObTD8AEhC2LYF13FHDcN4slQq/ZeFCxfmtjC/1ztAvnIegakdgRwAp/b1zc/uCCJw7bXXtgVBcLtfD+8MgvBMpt9iy0ZYLOJz19+ID3zq85je2YWzOx30OAZoRpIvxyICWd9waiBMAfqa7KgEWLu7F3XLRZTaiCPAcjwFW2qOhkowy6g4pQKyjlCPhVPJZw2B2brChkwZ01Mvhe25iJNUTJZl/WzwCMEyJYAlJizLQZjEknZ1LEe2mUahYJ7UMRqsX2SKVzV3MA1typeqRdTHo2r/MkRswKGMBWk65rHYagDl+dpJjGJcwwuPP4pXfvVLhIO9MNNQwNnzHDiOtz30w/935eqVf3csrk6+zTwCeQQmZwRyAJyc1y0/6uMQgSuvvLI9itI7wzC8I/SDMwgVkU0AbFUA+MnP5AB4HK6D7CIT6KgFVkxgdxBh7Z5+HKjHSCwPcczEqIWU3cOmxj+aQyuDaC6xqRpB1KLMopUK2ASA8huCIreXIoqUKbNlqZSrajDhc6jI2SLGRaIosl7PkNSrRWCMCaGJNG1oAKTKRzVSAaBq9JC09RE2o9DXsIAE+7duxAv3/xw7Vi5GWD4ATlSWYzbteqnQ8nrR9f76t6/89qXjdcny/eQRyCMwsSOQA+DEvj750b2DEZg9e3aHCfNOP4xuJwASBSLLRtzSJgB43Sf+RADwnEwB5ITafDlGEcg4iWzlW0B/lGDjUAU7+oaROEUkKZU4IJF5cESqrL1EAFARIAFwbBmv/o09rhpFqPoZpgXDIOiZUndHa5k0CWVWr2rPMBGEEeA4MBxXjWOLEzh8jjAm75ik4e1HBVCUQanxM1XT8lEAQB5XAZAxcUteeBYv/uoR9G3bBCcJYbEr2jDSQqHQG6f46fnnn/s3c+bM4ZjlfMkjkEfgBI9ADoAn+A2Qn/7hI3DJJZd02rZ9VxDE3wr94A80ACat7QKA1378jzGjKwfA43YPMR0LIDQNjKTA7lqItTv7VTew4SCgokY9jxBIHS8bDaflQ6X+6eK9MeVP6YEksyaFkD8zzUtHvSQW6xULiXTfiqW0YcIwOYkkQmRbSPiHQWpIypgufIRAOYpUKYEc6MFjV2CoFMBGh+8RQiAB0ElTeGaCwd3b8dwvH8Kql36LZHgIRXpq85gtIyy1t6xPkf6nynBl7po1a3IIPG43br6jPAITMwI5AE7M65If1QSIwEUXXdTluoW7wyD6VhgEpykAtJC2deLz37wJV3/0UwKA53Y66HZo2JsvxzQCtD1BipCTQQwDg1GCVTsPYDCIUDdcRCYRTTVScBk/8WMM/FTGVkmK6lFtFq2K/CTBy65jP4BrWnC4bhQAoY809JGEgUCe7XqwS0WEjoM67w2mjdlowukdTAeL2qf207B4EQBU6d+xThLVKPJ2FwKgKH1sFol9rF36Gl7+1ePYs2olCrGaEJIkEbySV/ZKhQftmvN/nXzmybvnzJnDjHq+5BHII3CCRiAHwBP0wuen/eYRyADwnjCMbwt9AmCCkGnBji584YZbcOWH/2gMAG1DuoDz5VhFIAOplF2xrLuzUElTrO+rY8dwGSOcCGKxDccUrpIEbdZhO6b6KfsZXfenp7A1TwvRvoSWYSLyfZRcB2YUYKR3H/p27cTg/j2ojgzDNi1M65mBU846E+2zZiFwHQScRmK6SKnuqfI/AUFpDMlURn2LNHcfHwn86fPR4++409pQHxY/8wyWPPUUynt3omjzrEIkVhq3t3fsLpot348R/+all14aPVZXK99uHoE8AhM/AvlH1sS/RvkRvkMRuPDCC6cVCq33hGFwWxiEp6ZpgsC0YHZOwxdvvAWXf+jj4wBQFJ/8FXWMrhYRShkhJ0y1phYCA9hZS7B+3wH0hjF8ixqsLU0W0v0ra4+pa2NNH+oQxzpvx8bFEZVUdR+QhgFKtomhvXuwYdkSbF61Ar27tsMvj0jHb3tXN86++GKcf8Vl6Dr9dESFEkKDx0B9kGbOHOWWCX0y61fvVQGq/O8IlD8daLWJVJpfYiOBk0TYt3o1Xn78Maxf9BLsqAKHKiBiFIulpM1rfzC1jL+t1+sbcm/AY3S75pvNIzAJIpB/XE2Ci5Qf4jsTAQKg57XcG0XhrQRAGQVnWrC6ugUAL/vQxzCjU6WAp1EBzAHwGF4oMeHJxoPQ5NhCZBoYBLByzwh21XxUxIfPhpFaqsYuUwATaQNmTWDmEZj5rSgAzDwIaZycpX9FIUxi2EkE1GtYu+Q1vDZvLnZvWo+kMiqPExMj2Og4aRbe95E/xCUf/CC86TPgs0rQsGCZjjJzFgDMJMkGjKoJJQoAjzxkOpkt9jW0o+G5jgxj9fwX8PJvfonBnZvgcn6woZpX2tum7TcN5796sfPwvMXz+o/8CPIt5BHIIzAZI3AU3n4m42nnx5xH4M0jcP7553e3llrvCZgCDsJTVArYhD1tOr54062Yfd2HMaNrWg6Abx7Ko7CGAkA2VbCL1kho7GyiagFrB2vYNFzBSARwToaREgLNzIdPNY7wN1QElYlzBl+N2r/xfnyyXhzDS2NUBnqx4OmnsHj+XNT696PVBjw2dUSsRbRRjlOc8b5L8MffuB7dZ54F33JlUBstYnQamHtXMKo9/VSPsjqKI38LljnC3BRrIOMEdpqiNU3Qt2U9Xn7yl1i5YC7S6gG4XCtJ4BXb4RVLj7um998HhruXrVmTdwUfhRs030QegUkXgSN/95l0p5wfcB6BtxaBK84/vzsptd4bhNGtQRCewo9tAqAzbQa+dMttuPjqD+Kk7u5JYwNDs+LmxZhU+WqVAuY8ZpmCAQdJaqJuA70xsHTXAPr9CHEqU3IlDUsLF+ZyxYwlidRAONOiO0u26NSvTgcrDVB5B8Zw4giDe3bgmYcfxMalryEtD6NkxAJSFAdj04Nv2EinTcON3/0OZpx7HhK3iNR0kNLmJclqAJtqEcmeCX8hzSrKO/BIIZAAGDL5bTtAkMKIIhRYgFgfxcbXX8a8Rx/Evo1r0M5pIkhQCRJ0dE0bdr3i/3As+2fz5z+z64jNCN/aSypfK49AHoEJFIEcACfQxcgPZWJFgAAYF9v+PIxCAuDJDQDsnoEv3Tz5AHBiRff3PRoFgJwLLE0WqYU0NRHYwBCA1ftHsWekAj+mMmgjUT244Pw01eyRSAqYTRl8XmP8nPxOLazHUwCYwIpjgaj+Xdvw7KMPYf3iV5GWD6CIGE7KFLANy21HX6WGjjPOwJ/dcTumn3kOjGKLmMUk0vbLbmKdiqb6lzSNhFP7VBAo7oC/b0Aa68sYOYJtCniJBYvu1NRCUx8ju7dhyfNP4bVnn0J8YAh2miBxbFiOi6JXeNYy7f8xOLjnpU2bNvlv+wDyJ+YRyCMwKSPw9t91JuXp5gedR+CtR2D27HN7gI5vB354SxiGsxQAWnAJgLfchouu+sCkUgDf+plPxDUzACSuyY+c1mEiNIEagK2jAbb0HcBImCI0HEn4StJXhgsTxBTY0aiZdYIauBQcqtnAXMQ7kKBIs+fYR1wZxeIFL+DVuc9iYOdWlIwELY6FMIhRrqWI3BIu/cMP4mNf/CIK3dORukUkMnNYNYLoIj+V/s0AUBTADP5Yt3iUADCJEpQMB0bE6cExbDuBHVaxe/VyPD/nAWxduhRF2+RYZARBgI7W1kqp4P5LwfLue37B81sm4lXPjymPQB6BYxeBHACPXWzzLU/yCFx88cUzbNv98zCMbg6DNwKgTgGf3WmjJ2sCmeSnPIEPXyuAKn0qUpppITIUAA7GKTbtG8L+UR91w0JoEgItsO1BwE50NgWAhkwEoTKohjIKUNUAACAASURBVMAJUYr6pziQEOi6NqJqGR5i7N6yEa/Mew5rXn8F5YH9MKUJxEah2IlTzz0PH/jUp3DmxZcgsj2Epi3HRRdASe9m834V/KkaQLGpkS5lNZDuSAGQoeARcY8uwZgAKFwZw01DhAO9WP7iPMx79FFEowfY3ow49uHASFtLhfnFovc/3WLx6Xnz5tUn8A2QH1oegTwCRzkCOQAe5YDmm5s6EcgA8NthGN4cBtFJByuAOQAe52stqU01T0PAzTQRcuyuAZBctvaXsX2wjOEoRWC7iAw7A0BlzCxeeZwlJ5NC3rhkGqB07cYRDZSBAmsI/Rr6dm3DlnWrsG3jWgwP9KNUaMGsU96FM859N8648AI4be0ILRusNDRpCM1stYyTUyloDX9K+dNKo/yv0Yl8JNFMZPKIAZvTUMQrkaYvEWzWMgY++rdsxtxHHsbSl15EiwN4tItBAte2Ryzb/qlTcP/3woUL1x3JMeTPzSOQR2ByRSAHwMl1vfKjPY4RIAC6tvtt/2AA7GEN4Ldw8dUqBTwZFUBCwqRqAhGvk6xaL+t6pYIXZUAXAdhfDrGx7wD210PUTQeBqSxZBP9SwKLKl6qmkEMDoGoKESWQQJXGiANfjYBLYwSVEYwM9iGs1+C6HlyvBZ0zZgBeAbU4gekVpPZPOpAlU51IjBODk0CUH6Gq+QMsNoiIOqhUyCO1g6H+F0UhHNuGYRkIolBQ2TUNWHGEaPgANry+CE/84t8RDfWhkEYw4wBJHKZeobikpbXtf7kF96F58+aVj+NLLN9VHoE8Au9gBHIAfAeDn+96Ykfgyve8Z2bked8JgvimMAhnNhTAnhn48i0KAGdOe2cA8OCO3rcTyckHgOossxJAAZw0USld/jwcptjQN4xdlTpGUgN11vqZDiw2hEjnMCGQP1KeGw+BqhYwaw5hzaBpI4oi0PybW7elhjCGwfZfdiJTxbNsWJ6HWhTDj2I4bgkJ98MpIOxAVkPgFACyHFAaUTgHeAwAFRgeGQCqdLIhdX1GwYJhmwjDSLwQHXYGRwnSoIbRPTsx7/GHsHr+XHhBFQUzRUjA9bzRQqn10dQy/nnJokWL3869lD8nj0AegckXgRwAJ981y4/4OEXgyivfMzOKit8JgvCmMAhmkhlCy4KrAfCaD2LmtC6c3eEc9xrARADm8C/fN2hc2aqHMh2ZFG8CepZaZqkSm5zroZLB2lGvmgKbByvYNlrDQBijwm4Hy4VNi242f6S0geG3po017iWmYtXWxC6aVMZUsWkiZUOI2M/E0kyiIZIqofTbGpxMYsC2HBhM+4q6J/3GovqNASAh0miofwRBrQweiQIo6iaPI0kQOQo2EXNfSv3kfcJ0b1wdxuYli/D8/f+O4Z1bUJSayEhqFm3HXW/a5n2tpdIP8xFxx+kNJt9NHoF3OAKT4r3/HY5RvvsTNAIKAL3vBGF4U+iHCgBNB970mfjq7Xfg3VdcjRnTunBuh/cWAPDQacdD5yLZJTD+pdkQrLLHZShaYohKFcUxkiRpfHEaRJw1y3L7knK0aIxswqKPoWXBsTmtwkRmladQks9p3vVh3x3GziVryRBVTrvaHbPbhQeXqpFqcab6Nfp5UyAAsKcWYtPQKPZUAlRSB4npwmJXbiJugHrWxxts7xSAKSmOSiBjaNq2PBTHbCXJoJEWMaZCTiqJMYHPsuR66VSzNHlor8Es9Zu5wqhUdNYEoieVHAn8yVFnCiBZLzRY/UfVkj6EhFdVK+nwmOMa6v37Mf+xB7HkxeeRjA7D5fkQe1PUbMt6ruCV/u9Xl7668Jhdw3zDeQTyCEyYCOQAOGEuRX4gEy0Cl19++UkJ8J3Ar98UBMEMpKZYjHjTZ+Gb996Ls957CaZP68T5nUX02KaMgjv80nAfVqtkIKO4I3sZZqqesiUZr9XxV1T9mGIkkNSDAGGcolarw/d9SflpGAzjWAAwYX0Z4cA04FiEPxuObcIVDzgPxYIr3a4ugdCyYFmcoqF2za9GyZ1+l8gsU0RBk65ZrcKp1gwFgOPfUo7eG4zuAqaqZkiHL/fpZADE/7AZhJ6AGweGsXWwhkrqIjbdTCfkMWej5N7Mc48Q+Dvgt/lX49Zr+k9jxG9G1s3r6S5guQ2OQoDG/WmR7Vh9a76HmH6OpKt57aKX8exjD6FvywY4QQ1eEsGOqW6a20zb+zevrfg/Fy1aNDLRXo/58eQRyCNwdCNwFN5+ju4B5VvLIzBRIkAAjNP0u2EQ3BQE/vTxAPhtnPXei5oA0HoTANRpR620EfMURLEWb+xDXNGXKHzS0anq3Ah19SBEvVZHrV7HgZFRKfrnY4S/OE7UutS5pNEhA0turgkFmNWk8sevUsFDqVREoeChtVhCS0sRBdeGaVkCjWnEQ2E93FiyWR11NjU3O06V7FQAeHBaWkDkqLzLaB9ARoYef9StoOYvSzGggqkRA9g+UsXm/gqGAgOxXUCcmCrViihLAR+VA5oot2nDXJrxEB9DDcXZETINzQCxCYZzgkf378aCp38tKqDfvx/FOIQnc5IRxDBfKbW3/tfXX3993oQ5wfxA8gjkETgmEZha74THJET5Rk/UCMyePXsWTHwvCMIbAv9IAVALf2/svqWixhSu+pg2kJqsKWPqMYHvR6hWaxgtlzFSLsvPYcjBX6rJgJqWNHMIqJmwLDvr7iUFqi5UaT8Q7zpV/6b2x7SxUsSYHi4WC2hta0VrK79KKBaKcC0btiF2xuOUQfWmwe1wNFsq+1V606EqDI/W3aMBUOGnmvSh0qmN7Cw9AU1gbz3C5v4y9o4GCK0iwtSQurgkjVQqvInFj9bRvZPbYXpZXZE3AqBWGDlDOSHoGYCTBNi2ajnmPv4odq1dBduvwUkidY84dp/neQ+1Flv+y4IFC4Yz35138vTyfecRyCNwjCKQA+AxCmy+2ckfgWYADP1gOhW5sRTw76sAjsVDQZhS64TdCE5ZzpVIViP0+SHK5TKGh0cE/up1X8DNtC04jiM+dFTqLMeBzS/bhsW6PnamEgQNAzZr/KSGLZQO0Yhp4jhGGPoIwgBhFIqKGIYBoiRWippjolQqobOzE13tHWgvluBZtnSZCmTQPkaOm8rlwXWNxwMAeRRjo9zGYE6lhn0DOBAD2w7UsHWggnLMaSGOpMNNS8EvVbKptmgIlPRyBuyqszlLM/O6pRxvZ8CKAoTDQ3j5mSex6PlnUe3bBzsOEIc+HM9O29pa9zmW+09xGP60UqkMrlmzhn9xTMGoTbW7ID+fPAK/XwRyAPz94pWvfQJFQAOgH4Q3Rn7Q89YAUH9Ojn9pNX96ql4G1czAVCt/COIYtUoNlVoNB4aHUa3XEfg+ojiB7dgoFotoKbWiUCgKABYKBanZM22TTZzSsKrwK6vCywSzTJyT2kFd2yedqzHHgYWo+zXU/DpqtZp8VepVhEEI0zLgOQ66O7vR0d6B1pYSCp4jYEl6pWIp1sOSHz6ovrHpHlHnrfHxSG8eFTOtNY4N8VX6FwEwzCaD7CmH2NRfwb5KgND2EBusfXQQRr467iM9lAn2/IMBUB+ewnVFhJxLbBsJ7Igp3whbVizH3F/9EltXrwT8CjyT4+9CxGGQtrS0VV3XnWcY9k+KRff5efPmUQ3MIXCCXff8cPIIHEkEptr74JHEIn9uHoFxEVAAaH4vDIMbg7p/VABQKX9Zwym7iqNY0rrlSgXVSgV1Xyl9VPUKbNQoFlEsEb5cSV8qpZBdvQr1pLs080gm5LEQji9q8bzTqzd1947rLSHI6ZRwnMqxUGksV8qoVavwg0BAj8DZ0tKCdqaIW0ooum7WNawaUqhEihp4iHeTMRxWaeIjWRqNtbrGbRxrc8yagUhUWqA/SLFlsIbtQ6OoWS5CEAA9UUJp43JQk/WRHNaEeO6hAFCpf+NNBiO/hhbXQgEJ/KEBvDb/BSx8YS56d2yFlwRiEJ2EAbxCIfWDoF4olvYjNZ9ubW151LLaX12w4Nfss8mXPAJ5BKZABHIAnAIXMT+FYxMBAUDb/IvQD274/QCwmUx0xZw6RrFnyTp6qcAR/tjUwRSsY9lwXQee58G2Wc9nwqS8B0NAi1+EPEJZvV6TUWP0fqMdCR+X7tyMw1jSz33R+oU1elQaaU7Mn9nxa9sW7MwOht9t2RfLBrmtGHGUIIhiDFerqPk12TfVv1KhiPaWFrSUCvL88RNFMn8TXZTXmHWrLFKOZGkq9VOAmzV+jJUdStuMNIhEhoHhGNgx6mPLwCgGY9r3MI3tqOOVuBxetTyS45woz22kfjNrG0rEVIzDah0F24KbxrAjHzs3b8DCeXOx8tVXUOvbh1aEMj2EHeVuwUUQhrFhGMOdnR0bXct+2kzNJ2acMmPVnDlzOII5X/II5BGYxBHIAXASX7z80I9tBC699NKTLcf6Cz8Ibgj9oJu+e7+zBlC4T0OQPrZsbq2eYJGpdUzthmGMKI6UobG2aqGaZlqIqMiFqnZPvvwAfkC7F9btRZKmlWaONBEQFFuZLK0sKVp26Jq0SjEk9ScQKO0TEHBzbUfGhrm2LZYwVBvpDehYBFD+jp2zgJ9E8KOIIIDQD5DGMRzTUjYyfI5jy/Yb6l+jKE8h21jKVjVtvN1FA6DEitY2zXKgqRpS1MLjNlBOgL3VEJuHythT8RHZHoLQgOO4MutX9UlP3Yymrv+TWcP64sg4PPoDJnA4I5i1odVRbFqzCktefgk71q5ENNgH+HXxh0yTSO4JqVJIYr/kOvtd23nFhvlksbX44jPz5299u9czf14egTwC73wEcgB8569BfgQTNAJXX331KWEU/aUf+N8M/WCargEszjgF37jnXpxz6Xsxrb0V7+5qQY9jwT4EAKoBZGrRiMLVaCAsqp2kI1X1HlOwfhCiUvel+1d7/BH4Ys5zjWJp2mB3cKP1VTOnxhnCH7t+OSnDMpWxM9fhUIus+UTVgpmqJsw0RQ0k+IlHoF1Aa0tBGkFcz4HpWNJcwhRvGlEZjJGEsZyVQKSjnt8YK8f1BMYyuMreYYw3Mcl5s1vgdwNgk5onHn4G6inTwAm2Dtew9cCoTAVJ4EmTjDI4PLEAUNed8pohioE4Egi0EWN0aBD7dmzDjnWrsXX1MvTv3oHK8DAQBSixsYgKc+DD471g4YBt2+u9YuG3cZo+mVresoULFw6+2fXLf59HII/AxItADoAT75rkRzRBInDllVeemiD5T/W6AGCnKICmg9LMU/H1u+/Bue+7BB2tJVxIAHTtNwCgKHSZ+sIUKGEvjlNRV1iERgyhEujXA0kDl6t1VFmDVw0QhLGoboQ/pmXFKzBT+YTnMq48VGJV8MYkBGoFLtPGmgQvJdQp5VAUwgwICUhMQxe8AlzHllRvqVQQ0+iC40qqWOWxVRMIz4Mm08pjhv9VxKnHrdGDjgqlZdKy+e0vhwVAMb5rOjFF1GDb6oE4lTTw5sFhDPopUqsFqWmJAjblvGAOCu2hFED+wUH1luFK4kjAzpGxcSHiehWjg73Ys3Ujtqxdha1r12K4dz/SShl2zLSwmocsfwgYiAzL3O8WSottx3smSfDb008/fd2cOXPybuG3f4vnz8wjcNwjkAPgcQ95vsPJEgECYJym3w8C//qg7r8FAFRpWAVBGbA1TJKzubGEDxiS+vX9QLp+R0YrKJcr0oARsb4vTGS27Nii0rja7081MOjk6vjeC41CyviYjRGqLpCPq9Rnxn2ZpQsBUFm6jO1PzJ8FCFNp+GCqt0SfwNYWMYwuuA5cqkEsGpQxZNkyrrlCp4A1AP7uOSlvdk8csgZQp9u1xCknp86DU0HKSYq9tRCbB0fQWw5RNwoyG1hFY6rVAOrrl13jbGpLIwWcxUWuq1hEcr5xIg0xlpHASCLQ+TsOaujbtQM7NqzH1jWrsGfjelQG+2BGddhUDMn/YSjNQ60tbTXTtLcA9oKCU3gijdMVddT3Ll68mCCYL3kE8ghM8AjkADjBL1B+eO9cBJoA8JtB3e84nAJ4QVcLprs2LNbiESwaChjBSrXiUgWLklT89+p+gNFyBSMjo6jWatJtG9OUOaWli42EH9KWCZueftJhqwCNdXy0XSEMKoXtcItuCMnqAkU5VKbNcdYwwkNlA4k0lmSPc+KIsqPOgJEm0VTvOHLNssR6pqVUQmtLK9paSii1FOC5DiyZZnJwZ602IFFvMUfDeEVDoACn/EfFWomsGYZmsEu8oyfgYBBj64EKdg5VMBLbSO3CeMXwnbu9ju6e0+z8s+YWUV4V9mct5yI7yz/+xPuB5tC8X/l/wr4a75fAZBNQrYy+nVuxfslibFm7Av27tqN2YAhWHMHmfZGyjMBCEqep55WqruUuMW37ScNMnyslpQ3vX/z+0f+G/zbVKPvoXrN8a3kE3uEI5AD4Dl+AfPcTNwJvCoCXXoKOthIaAChQlsFWpvSxi5cpXD+IpJljKDN2puceTZn5e4cQZTuwLUeAj1M5WHfHJg2LKbtMnRMQNJU616zYNUdQY6GofVlnsEpFU4lLFPSx/pDegzJKjobQkfzMlHOQ1RuGEbuBI5m1K9th3SHrCE1LUsQtpRZ0dnSgrb0VbewIZq2YmBEakmLMstyNQzvqbzRZrMf6G8a8BnUzTGwYGI0T7Cz72Nw3gj4/ReIUp54HjADx4QBwDI6NlFNQFKwrhuYfBXFDtdb96szou5YBMwlQ7t+HXZs3YN2yJdi4YjlG9u+DHXGmsAEjShEHAQpuQf7AcQuFXsPCXCB92E7t1wudhX3z5s2rT9xXeH5keQRO7Agc9fflEzuc+dlPpQj8TgC8626c875L0NnW0gBAUyxUEunoJSgRRKiwVatVSfPye8yUKzt+HZdea/A8wpOdjXFjkb0pU26ZmpO0L6Hq4CWzkZGH3/D7zAuQH/TNImHTZnT5H+WZKFENKWEcyUxhPwrg131RKdl1TG9Cdv9SJVTNxsqGhgv9Ab2Ci+7ubrS1taCNs4QdR0BQNwMTNg51Ckd2n4yrCMwmg6gtSimidEOrTuh6YmB/jaPhhrGrGiG0CvL4lFsyAGTqf6y+UVWgEvoaCmmi1GRVTpCC818IggL3hDqOzaMXYBLCNBIUHBNmEqFv53ZsW7sGq159FTvXrkU0OgovBVo9F9VKGUkYwisVpUY0TqO1pmk+Ztv245VKZfX69esrUzDnPuVuofyETrwITMF3whPvIuZnfGwi8LsA8Gt33T3WBDKtFT2OLX2uejwaBSpatvic5hFF4k/HD12Lap/48KmRbSpdrL6YLRYDZ6lPS7Ju1YNeoo0RcpnL86FOXTLRpMQs/XcI4GkuMZSfs93oKSHsOGZaml3JbFAZLVeVWTVT1qwBkznC4l+DJI7R1tqC6T3d6J7WhbYS5wgzVa0sW47q2I2mTmvVYiMJzHGGLio7rnwBQ1g4ECTYPFjBltE6qmCK/cgsaY7N3XaEW015ToRexlvNeOaXBkBJ/TJly5nT+uIzTWyya1pBY8rmnsgQ9Zl5/ygJkUShXEvPTGWEXN/2bVj28ktYuWgRBnfvQFStoMWxRDFMkxhRGOiyhVEAiw3D+JnjOI+fd955A3PmzMlumiM81/zpeQTyCByVCOQAeFTCmG9kKkbgrQLgBdNaMd2xpatSMZEiKq2WyfxZS0NH9pLLJng0x024jZ2asopSb5r5iR/nam4wVbixZ0rjqxL+sgkdylrmcGlieWYGnc3kNG5KSFOrBFUiYYM4Rd1PUK3VMVwexfDwMEYrI7JPdpVSsWRt4PTubsygKlgqivUM086Oc4TQ1VAzM1hh+lLQj7qVakZpzL5V0Zd9R4aJcpxi+0iE9QeqGAoTqbE8ulQ6Ae7+wwJgZnwtUVJpYtayinm4DAmhX6SCRduw4RgOQj+UWLquK7WCUUz/xwhGGsFjE0i1jG3rV+HV+XOxZvGrSKtluHGINsdGEgVImWo2ZKNJkiS9AJ4vlUr3LV26dP4EiFR+CHkE8ghkEcgBML8V8ggcJgLju4C1DYyN0sxT8LW77sK575uNjtYWvHtaC2bQB1C20+xQrOxe9KOiTDW94qQRI8tm6iYK6WvIOonVU5uekKWF9eHqzR1eZBvfKKKwtKkd43B9JFqSTE2IlqSGkcjC4yWkqm7lWEbXHRgakvQ2x8dxfrFtGmhvaUXPtG70dHeJjczhsq6HfwNSeDduaah/St07GAAzrpVjzSbgIoaBWgLsriZYNziCvmqAyHSQvkEFbFRPTs7XwyFSwGzoUGUAhijCVP9kfrRozKpFhE9T4MxOYANWYik7n0ydZp2qpPHljxpe/BC2wZnBPob378a6pa/jtRdfwODunagPD6HVteEkIiBKXWBWPToaJ/E613UePWXWKfc/99xzO6e0C/fkvIPyoz4BI5AD4Al40fNTfmsRuPjii0913cL3gzC83veVDUzM6RnTZ+Lrd92D8953Jdpbirigu4QZriUNE6q7MlU1gFkmlp+/BCnf52SPSPnURWwMCRCKqbMawUaPQDZeWOzGFAgcU/LYAUyPPtUVzA9kG8VSEXEUyYc1G0ZUXRdtPdQcYJl523SqqvtTPaAMotU+FCJwZaadsyfo9TSDZuvp3l4+Q2CQClHISSEx2NhCO5vy6Cjq9bpMnaB1THtHO2bMmCk8py0D9XGNZZ/Htpwd4dgEi0PodRJbWVHpWo0BJE3ny3UiAIEJHIg4G7iCnYM0hbYRm552jFE1ilRV5doBhmVJBl0JYxqZ6X+nagv5XR4dZ9Xz1u6p47uWrpWUK6/OLWvSeUMJAEOQqHPmuaUG0+pZ3afu8DboGcl1ElhpBCsOUR89gJ2bNmLdimVYs2IFhnbtQEtQRSGJJDGfWgYipKkfhT4sY1/JK75acN0HjBZj/pnTzxzK08LH947I95ZHoDkCOQDm90MegcNEgKPgTNv9fhgE3/T9sEuaOgiAPWMA2FYs4d09RczwFABq0z2BD0JeqDptK9W6TPZgcwUfD+NY4I9TPVT9n4JCUW3kS6XulNdy1vmbWcDwU5jY43BSB1N7tgXPcWFJM4mhRr1xQgcnfdic/euoLl0razJhk0ZTell0NnknUDVjYw4zyhak0WmbTRJhsSI7kTWECTBIipiTSiLU6wHKlRoq1YqMrCNlul4BLa0t6GxvR8Gz5DjFM5E1jw1QbZYkqVGNVwCb36yyI5MDbwBgFn4NsYQcAmBoApU0xa7hGrb1HcBQ7CAgACrUySA4QZyZ4IgVj4Yh3V2bgZ8GQEHPxu+mxkuIf3QoAFTmMIwfG2Y0Rma5fuUfmNWq0hKGE0OGevdjxfIV2Lx8MQY3rkE4sB9pFMi9ya844SSbKLEMc9S2jE1Fr/Aby3Ke9jxvxUsvvcR6wXzJI5BH4DhHIAfA4xzwfHeTJwKzZ8+eZVjWX/r18MYgCKcJ5FgWvOkzcf09f45zLrkcrYUiLpheEgC0Mn6hmlet1qVpQhk9l1EpV1XdlTSHZPN/LVvAievbtiMwSDCSj1xRAbNputl38f7LoNCxbIQJjXmpNFKZoXegUgcJgNwet2M5NjzbFQBk44nNgn02oFimdPG60rVLddFUnchaEczSqGxqabxJ6FnD4vunHqUK2JhSkqipIgp+2UASCADWggDlclXmBpcK2VSRgpc1wmQpaemObr435KzecLOorav5ts36VsavYy7X2XGwzi0wIKPhemsBtvYdwP66Cd9QCuC4iSUCeTwfUxpolDCoj2G8AjhVAVCnzhl7AUBdN6gV4ESNAeQfF2AjUBLB471Fz8X+fvEL3LjsVWxfuxK9O3YgKJfhcVoM/7CIQvXHjZEkTsHbGSfJUsN1nmxpLf62YBa25pYxk+e9MT/SqRGBHACnxnXMz+IYRIAACMP4yyCIbwiDsJvQEZoGvOkn4fp7v42zL74MbcUxAKR6EoSRmDwPDgxhlKnQwJdRb7SDoe0LIUwEN6ZtHUdSxUmciBcgvxPCpDork+IajSSJMnGmHx+1Mao19OyzDEP8+zQYKosW2sdYqr5QoC5LG7MLmYogPQczn0ECINPH3D+Ph4bPtqPWEUsaSSUbytpFGkuaKw5VWlFPPWm2fhE/wExNDAiD9ZqaZRyGPCQUXA+FDAIVTDYD4FiCuFkTVI+qRzSW6krBcQCo7wXDkIkgAVVAAMNRgm39o9g5GqGS2EgY68wyJmX+M4PG5vSuBkDplFUJYNU1OwUVQImqnhaTKbwaBMdCqrBcQiAASCDkiDkZdig1gvv37sD2DeuwZeUq7NmwEeX9+2HWqigQHE1aI/mIbP7xkNSsgrPedp15jm0/78Fbeuqpp+7L08LH4M0s32QegUNEIAfA/LbII3CYCDQA0I9vCMOom595PoDijFm4/t4/x9nvJQC24D3Ti+hxLcRRgqGRMnp7+6QxgtAnqptto+C5KBSLAlie54rKpOxgWHSfKusNyoPsyiSUZPQkP2eGzvTr09M64iBCnHKcFwQyJROXpWAJkvT3C+nxR98+Ph7H8tzmukLugoqdpIZ5nJk9jePa8BxPwNBjapuASGCk1U2mFIpaKF+qKUTNE848+ISlmgyH1WkJvNIMm+lAwgJNrsUOh1Cc1S8quhtfvNiMnFnxYqYCqjpAXUeoIFC3NyswpRl0kDni0JF4+1AdmweqGI5MxIQcaSBWRtkCrYw/myUkyal4Uy5FBn0KzpUSq5LPU2nR00MEb7PmkIPS8PoPE/pdZul7mcjCayr3Eu/fGLXREQzs3Intq1dj6/Ll6N+yBUllBFYSIgprSKwEpm0itgj+Zq9nu0sKlv2cZ7rzCm1tm5577rnhqRTZ/FzyCEzECOQAOBGvSn5MEyICAoAw/yIMoxuCIOrhxyNTicWZsyQFTADsaGnDhT0FdNkmyqNV7Ovrx+DgkHiitba2ShNEqVhEsegq4DNMFDymZ1UNHFU2gSVJ42r4k8q7Rp2etmxR4szY7dI+sgAAIABJREFUgC+ml5kCJiTyheyHAeIwklRyECWImG6OEhk/R09C1ufFVOFirkMgzBQtMXfODJ4lFcu6QdVwQhi0HRsuU8lUCJk2th1RDHkenkN1kZCo0shj2t0Y0wmTCSSqy0oVMeX+G40u9DTMvhpSU/ZDswTYTGRNKWAROrPVWZ/WKGJkPKnapoaAHusB97IbuHcU/fUEgXTMmFLnRqsbdR0g8bM1AGaj1cZuyEZF3Bu7lCfEXfv2D2JsfFwGgLKpgzuxtWmlur602pHLyjhJDxHpX9WIWpw0M9CPPevXYeOyJdi5fjUO9O5FWB2BZSYw+TdPwvsgYVlC5NrODsd2XrQM6ynLdV8ZGhrat2bNGgq4+ZJHII/AMYhADoDHIKj5JqdGBC6//PKTkgR/qQAw7KFAJwrgzFn4BgHw4tnobG3HhT1FtKYR9u/rQ//gkNTisdmhq6sDnufBdRQgid8ulTBRTzKVi4X3MtuX6lyWkpQ08BgA6hepfozAx+kcG7ZsRs+0HnT3TJO6PmXZoRpGCH9MAbOzmF26NHWWFCzHvrE2j2PfgkDSx4TBKGRTCgGSdYpjVjZBNiuY8Eb1T6DQssUjTlRNz5P5wJwJLGlkgmBWU8jvDXwQblLbVbV+WdqXPwqI8vG34hWoiZCdquo+G1MBmcLk//Q6SsWKCIACg8BQBKztrWJvOUCVDTi2hcS0EDH+WW0jlVyCujrYg8fZagDUuuPUuNflrHSaWy6NvnJjACj3r75vsz9F2LWucVFmVVsm0tgQU2nbSOGxu7pWwcDuHTJTeMOKJdizZROqBwaQ+DW4piGTbwiSvF9s265ZlrXBLXiPWRaeMAx384IFC6gG5nOFp8atlp/FBIpADoAT6GLkhzKxIqAB0A+jG0I/6KGSFZgGijNPxtfvvhdnvud9mNbegfN7inBrFfTv70MYxZg2rQtdXZ0oFrJ6v6Y0JVWvaqUqqWDO/FXLeFVJe7TRZkR9KGfjQhQzidK3Y+sOPPzYw7jq8qtw2RWXoa2lVaWEmZjMADITDMeCSuUtUcqjzASWlHEGhRz9RqWwHqDm1wUO/TAWdYwwSXBMYk4AGQMgqo9M+RFmqQwWi0W0lIqieBaKBYFDV5RBQyxhdJZX1TUqyxxJHWfG2W/t6h8aABVSEiR017LGZUl0iw0Pv6oANg5E2D5UwXAQIrFtxBYBUOmIPE6mzBtappFkqVDVdqKsX9SouwnvAvPWAjp2Bx4CAMeaYNQ5E9J4/agik+5NXn/TlPtJpoxwJrChutP5hwTT/VT7+FKIaqPYum411i5+HZuWL0G5txdprQqPbEejaTY18Q8lS0Cwaln2Ast27jdN8xnP8wbmzZvHv7/eoAn/HqeZr5pHII9AUwRyAMxvhzwCh4kAATBO8BdBGN4Y+GEPP/hC01RG0Hff0wDAc7uKMMtDCKpVtLS0orOjXSZfkClYI8eFdn/80a/XsWPHDkkNzzppZlaTx14NFqOJCV3jA1kfltLHxubwDg0N4Re/+AXuu+8+XH/99fjGN76Ok2bOUttQK6o2iYZ0OPZ85RWoIKaRUs4+UgVoEkONsKM6GMWoBpF08XKkHU2eCYJKPRRbD9VFK+qZOgeqn+xA9lwPLS1FlQYvFdDS0gKbICjNJA3XmXFw2oCuw37EH6S+ZdNUxvRKaVk4CKj1uRJIDPEE3DKSYkv/CAbqbEaw5Yv1kkQ8x7BhyNDjzJ/RlOrAxjYJgGZGflMJANUZZp3OmQKoaipN5Yeok/tSp6qamJjuZY0pVVL+X7rByd+RDD5UaqCRIkrZpBRzCB+MKEBSLWPT8qVYvnAhtq9ZhWBkSDwFHen75oWIVDo+SdNioThUKJUetC3rQcNxls6bN49qYA6B+bt2HoGjEIEcAI9CEPNNTM0IjAFgdGMYEADpKWeiMP0kcBbw+bOvBn0A39Xqoi3xZV5q0SvAdZUpszRHZMAjz41CLFz4Mp544glceuml+MxnPiPpUyolYuOSpYCpzKnaQGURIx+/kiZO0T8wgOeefQ733fdD7N27F1dddRX++q//Gmefc46aLZytq6Y2ZPVwfFyM7TLIzLpoBd5EgTNlP0wVc14srWMIfLbjIDVNUQLpWSgAHIZi9syUMdfhnGBOAxFrmySR33OxLHY4q3Mg7Hqui9a2FrS1taClpSQNIGJY3QSpAg0y7USbFDYZU4+7xbL060Hj9NRsYD0FRINgNvYtVd3VgWGgLwQ27h/B3kodNcNEYNiIpFOac86YumScxgAwyZQxNTJXAaBWAKcSBKo08FigxRPwYK/D5hWY3s2e0xgvTOMYLcJm10dvV+oFMxPp1K+jf/cObFi6GGuXvI59WzchrY6iaBlw2PgUsVtcVMW0WCiEBa+00bGsXxiW9VDPySdvyjuFp+Z7bn5WxzcCOQAe33jne5tEERAATI3vBUF4UzMAej0z8dU778J577sKHS2tOKeriB4rkXon1sBJClY8/1jfR9NjU8Bo2bJluP/BB/DKK6/gIx/5CL75zW/iXWe8S8GdpBdNVR+XjYKjwqa2pQQPzt598cUX8R//8R/YsmWLTN74gz/4AwHAyy+/HKVSaWwGsHRmKmuThNshzGVTQ1TDhSHwRkVS0rel1oa3H4+Hx0sDX67L3TPFJ0lVUXnUufm+AkOBwkpVVMNa3Ue97ksKmcfPL3YPW44jzR/cV0dHG7o6OkQVLIgNDVPEY+JlGsXKfoYP6qaOxqBitaL2CGwkhHWDScOe+iAA5JOobpoGhmNgy0ANu4YrGOFIO9NGaNpgNRrbp+0sAUxrGM7JbQZAwp9Jc8GDwGcS3dZv+VAV8B7c6Tz2kTHWGS2hVYvUTCZS06cWPj+bN6dXYQe4EQOBj9qBAezdugkbl7+OjcuXSOewE4UouTbqtREZI5iKQboRFgvFQcMwFhpp+ohZKs1duHDh7rd8MvmKeQTyCLwhAjkA5jdFHoHDRODKK98zM4xL3wuD8KbAD6eLApYZQX/ljrtw3qVXCgC+u6eEmZ4Jh55oHJdlEZLodxbDsl0BpsVLluCxxx7FwoWLsL93P6644irccOONuOaaq8UGRZfW2WQzsVhTEzQ0/FUqFbz+2mu4/4EH8MrChaK2ScrVNHHvvfeKmtjd09MAQPG3o+jHNFzCzl4Fbgo2gXK5jNcXL8GePXtx4YUXyhctabRqScCT/WfPEX4i1GbTSxzPE1AVBShNUffVHA12HXPqCVVCAiq/CIO1wJeUIPfvWKZY4RSlgaQoKXN+scmEfnLcrmCDyGwZyMk7VXPjhQITEep0VjtDQ9UvMFYrOJa+NKSmsQJgz2iMzQPD6PMD1CwqgA7A9G+YqHpF2VaMmOKpqbqlpQYu5bxc9Vt+m0oKoH4ZZI432Rxh/egbLW/0uTfnYxOqdgYbQziHmGopU8hWBpLKwFsiG4cyrcYxYkTVEZklvGP9amxauRzb167BcN8+tBSYjg9BNOcldUyLODrqed4213PnB1H0eFtn56u5ZUz+Fp5H4O1FIAfAtxe3/FknQAQOB4CFGSfhq3fchXMzAGQTyCzPgksEStlqkA0ZyyZ/rF+3Dg8/8ijmzZsnFjFMl57xrjNx/fXfxBe+8AXlAajTnrqmTuauKgAkRC1duhSPPvooXnrpJTGYJkixw3hkZARf/OIXcdttt+Fd73pXo75PXZ6MjLJ+iCRWKWmqeQsXLsQDD87BgeERfP7zn8enP/0p6fDl7sWaUGdhs+PhI9VqFbt37xG17+yzz0Z7W7s0VqhUtYIhmXQSxQgzy5maH6Je8zFaLaPKdHGtDt+vy7mJCTU7pB1HUuEdbW1ob2tBa7Eo2WpWQwryyfazuEozSZbWFQJsyErZDxr+Dg+AnAwyGAAbeoewmyPrDBuB6QJsXohSWI0mDwJgKl/SInICAOCh4E9sGbPmF/2yHzdLuOm9IDHZOBSB6qnAX0IAZAe8gkBtLC3NITYbiGIYsQ8r8hFVRtG7czvWLVuCjSuWYc+2TfDLI2grFVXs+YdMErOBKvQK7oBlYmUUhs+0tLQ9PX/hwpUnwFtSfop5BI5qBHIAPKrhzDc2lSJw+eUXnBSnrVQAOQpueqMGkAB4592iALaXWnBetwJApoCVGZpqwKDFChs+HnroIbzwwjyp2aPCxu20tbULuN10003o7OoS0uHEDVFIMisTQh5TqKtWrcIvf/lLvDB3rtQAqto6zvm1QWWQ9YTf/e535TthSrhIiCWb16sywUqxS1OsWrUac+Y8hOeef04aNj7/hS/gxhtuENsaeVoGdIQwyUgTvtIE27Ztw4vz58uYu899/nM4edbJ0tzCVC2fx59VmjizuxEYpCrIVHGISqWOar2G8mhZFEhVL6hMlXku7CKmtQxBsKOzTcbs6VrIsZgo82o2J6hZwmOG04p5m5tAMvJtNDCo+FLVKyfAhv5hbBuuYDg1BQBTOLBi1dVsMYNuxojMJANA5RFI9c8WBZBqYmbYPYVueoKeqm88uM9i/EfFoZRPPiWRtDldFZXW1wyAWZ929oeJeo2ktJFJArGMcenV6NcwtH8f9m/fglWvvYKNq5ZjuL8fLZ4Hm39QsTYVCRzpLE9pGbPddu1FcRr9slBof+mUU04ZyOsDp9ANmZ/KMY1ADoDHNLz5xidzBDIA/C5TwGEQTee5+Abg9szE1+5kE8hVaC+1CgCelCmAuvuWDRU7d+7Es88+i0cffQR79uwRYDFNzv9VH67XXXcdbrnlZlxyySVq+oSl6gUFLjJbDdb6/epXv8Jzzz2H3bt3N1K/jfm7aYpp06ZJGph1hZ2dnQoAMwVQcEhzUJpiw8ZNeOD+B0SN3L9/P1zPxTXXXIvb77gDF110gSh4WRZWfYBnNXXl0VH89re/xcMPPwzXLeB7f/kXOOusszPYVcSnLGJUnaBYAks3rerq4I8RJ5TEnBFcx+hoFaOjZVRrddSzRhKZYyxTUzxpHOns6EB7e7uYaNsyI5nbzqbTEgDZZKMBsPFOlk3qaIpCI3WcdfrykOoGsHW4ik1Do+gPEvgGAdCFFSvvQgFfI0aoATBTwRQAqpo2pjunVgqY8KcDOWa716jvO8SLufkDRIOjBmPNkEoBVNCuFgmm+lH+2GGNX2azw9nTcYTUr2Jo1w5sXrMSSxa+gv27diKulWFGAQomBAbTOIRts+gwLcPACttxnnEMZ26QJMtWrFjBTH++5BHII/A7IpADYH575BE4TASYAo6S4ncDP7opDKMZZKFamoJNIKoLWAGg1AAWLDhQXmiEEqZpX5z3In76//0UGzeuF1jRgCdwF8c46+yz8PWvfVUUOHYAKxNnev8pCCQ0/vrXv8ZTTz0lTR+6KUTDn8wX9jwByq985Sv40pe+hDPOOKNhB0Pwky7i7FW+ffsOPDTnITz19FMCfwrUgDPPPBM33XyzpIFlRB0JkCpgrFSaKA6xaeNGPPrIo3ji17/GjBkz8J//83/BZZfNFoVOlQtmXoVqxknWKKLqA9ktHIYxWjvasw9/lTKu1n1JJw+PlDE0PCzNIxp8ub1iqSQQ2NHeipZWqoMOXFF+CGgKAFmIN85GUChRq4AahbOUcVNTcWgAu4MIGwZHsGfUR00A0IGdWJJulHMwkgYAEoLYAGIlZgaAVAinMgAqdVNZwxz8AhlTB5U5dIZ18rCqszx4EY1YM5+UCowZb49j9Qy+7TSGl4SAX8O6Zcvw2ku/xc6N61Ed6oMV+nBYfBAHMGgvw/pWZdLY67nF+XGUPGo6zsJyubx306ZN9A7MlzwCeQQOEYEcAPPbIo/AYSJwzTUXz/BDAmBABXCmNDsAKEynAngPzpt9FdpKJby7pwUnEQAlpaU+5Yb6BwSW/vVf/xVDBwbF+FlBUtywdqFh9Cc/+QncesutjQYOduqmpoXRcgVPP/0MHnvsMWzYsEFUMgIfU7xqhJqqD+T/2WRBNfHmm2+WNDBBU9CHKglNn+MY/f39si2mo4cGh2QyiPpMVgrin/zJn+DWW29FR3tb5h/IWkHux8TA4CDmvvACHnnkYaxcuVIA8M4778Rn/vjTKBSUmbX6zM/eTmTbKaIkQX9vH9avXSfbuvzKq1Bqac0847JJJTTXjmOMVqgKVjA4eAAjWY2jMoxOJDXM9HRXVxvaWjwUXYKgtAZIxn3cm9hBAKgSkdkaTeIgAXAIwPqBYWw7UEWF+J7asFNHfABFwzQSSQFHrAFUD0j6VxRAaQKZaingZgVQ8ZpAbvPrYxxcK9ZWPoFa1FN1fuOvCi+Sqs0c5zUofyqpPyDU+ur/XJWG3nYaomCmMMIAfbt3YN3i17B+2WLs37EFwegw88WSDvZsvrZYo1pBwSsmSZquSpP0Ecs0n7EKhbXLli3LvQPzd/k8AjkA5vdAHoG3HoHxABjOZP0cfeQIgF+/4x6ce9nVMvXi3d0lzCracLNN86NsdKSM119/DT/60b9ixYoVkupiepfqmnToponYo8yePRu33HwzLps9G6bNrscEVT/AywtfwYMPzhHrGNb56bo/BXbZ3NpMaaEyeM455+D222/HBz7wgQzKMjNjw0R/Xx+efOpJPPzQw9i5c4c0gSgYVUoMVcTLZl+G7/3F93DeeeepuiyxpDERxjFWr16DOXPmYO7c53HgwAG0trXhc5/9LO65+y4xejZN9QGsO1k455cpcHY7//bFF/Hkb55EV1c37rzrbpx17jlwHFcAkaPqOKKNmUFpHolTjJbr0ijD5hQ2v/DcuBBqW9tK6JrWgY7WVrS3lGQOsXVwqZr2ARTm05VoYwCoQYUAWDWALYOj2DRUxnDCaSAOpJUnVvHhOcVS0wZEGezZsYJAbnEqdgFr2xcd1pRdveNeMmMUrVl7fOOIBkCd7s2acrL6WNYI6r8YdJkC7XdkIJw0fav7UrZiRAhqFbRxqowJBCMHZJLIyldfkdRweaBXrGTiakXuBTGRzrwv0zTtNy1jHizrwShKX06SpD9XA9/6e1++5okRgVwBPDGuc36WbyMC11xzzQzfD78TBOHNYRDO5GdTaFpwOrvxlW/dgQve/yF4josLelpxStGGJ/tQ6lEcRdI08bOf/UwaOAgzWi3TyhYhkJ27X/7yl/DlL31J6t8IZ8uXrxSvv1dffVXgT9cMNtf9EYhk9BZnqFoW2tra8NWvflU6emfNmiWP8/f0DmQdIre3a9cuOUJClQIc9fInXNJP8I477sAf/dEfCZzKh7BpYXBoUNLQrP3bvHmzrE/VkeD693//91KjJ6lr+bxXxs9hGGDvnj3iWfjII49g06ZNOOuMd+H73/8+Lr3sMhSLJXXshDU+MZvTyy1I2SCAwcERDI+MYGR4BCPlsqiJsJSfIP0DT5o+HdOntSplVU9cyVLWrBNspCXlHDPFTrOHCYSsSTSA/WUfGwfL2F3zERgeDLgCojSqlmcyjgbtf1QzCJtD7Ex11B2tb+PWOvpP0fV1b5hdPLarsb6Ow43VVTOTD14yJnvD4w2x9VBP0FfgIMVQj/QdqyvMFNqDuox5F3C0YQp6QhqweJ+DqmCM4d592LBsCVa/9ir2btqEqDwK1KtixG4ikrSw1KDyTk6xMYH5kFNwHi45pXWLFy+miJ/PFT76d2C+xUkYgRwAJ+FFyw/5+ETg0uuum27Uat8O/fCWMAxPYm2TTALpmIav3HYXzr9uDABPLtpgMlSSX9kEj8HBQTz55JP40Y9+hIGBgQZwaQWPENTR0YEPfvCDuOWWWwTCtm/fjn/7t3/D/PnzJW1LuNPgp7/z7Jsf01D2sY99DF/72tfE04/7IPy98MILAqC0kWEq2HVd+a63IRNAokjSwH/2Z3+Gb33rW5Jy5eNcb8mSJQJ/bACh+sfjIaiy1pAASDsYPYJOTy3hcXO/fN769eulBrB7WiduvelGfPKP/wTTp08X70PdnMH0MNVV+gSS/iJasdhApcoRdHUMj1bQ1z+AA6MVATfbcdHZrkbuzZzeg7Yip4oweag6XugfKBnbDIJlxq9Oi2ef/lm/NobqCTYPlbF1tIIqbMSGiyRRVjMCluIzmCKwaAfD+s4ENlPEUnRmTZwmkGMIgMfn1TZ+L6KuKidGuXa8F9MkRMG2UOTkmmoF+7ZuwerXFmH90qXYs3k9XNYNUrEM6kCiDMj5d0OUJKOWbb1a9Eo/sSzr6cWLFw/mEPhOXNV8nxMtAjkATrQrkh/PhInA7NmzewDzz8MwvCUIgpPfAIDv/5B42V0wvU0UQAKg0jNUcovgw/TvP/zDP2Djxo2NMWlKMcuMjNMUp5xyCj796U9L+pWgxqYPNoBwHV3zpzqIlfWJHt2mO4e1Qsj6P9YBEig5L5hef1TgOHmEdYKEP72NZgWQ2+F+rrjiCvzVX/2VwB1/T2il9yC/CKai8WUWNFTh/uZv/gYf/ehHBRb1cVKxpHLJlDH3z/0WCh7iKMSnPvlJ3Patb+H000+H41IvHXNwVuk/IEoT9PcPCmyecuqpKBY9+H6A4dGqAODA8LAogzRrphVIz7QuzJzRg2mcv2wzDTjmHSiNHLo+LVO2FPip1DDZrpYCO0Zq2NA/iqGI9X4eYs5jTi2BP6lv4zxb8QOkuXEiapRqdVG1lvlyjCJgGKKk244tF5X3EAGcRuKs/eM4ucrQALavW401S5Zgy+oVKPf3wREQZN4+Et9AFubGaRKZtt3b3tn+lGE5/3b6yScvzO1ijtF1yzc7aSKQA+CkuVT5gR7vCBwOAL32rvEKYAaARXG3UKlXvRDk/vmf/1kUMTZycFGGy4pM+J2K2kknnSQqHK1eaO5MeNSefs2KXXMDSHM8CGynnnqqGEu///3vF2CjfQwVPCqRVPX43OaaOn0MGkYJovfccw8+/vGPyzksXrwYP//5z/Hyyy/LsUuKOo4b6WPCJhVDPs4vPoeehWw0mTt3rkBcQx2MQ1x00UX49re/jYsvvhiFYklSzFn3iJxKHCdS//fM83Mlbfy5z31OOqUZBxk9F0YYHCljoH9AuqzrLPovFFAqejjppJno7pqGoudkSqDatHQIZ3FmfZmMRZZ/rMU0wFrAvdUQG/rL2FOpIbBdxKaTASAnWajnMw3ML0kvjxtzdrzvyhNjf2pijCOd4XIdpds8EU9K1mYS3y0jgcM6zVoFQ3v3YOOK5Viz5HXs37YNwcgojCiA9HZTWSbEx1EcpdFIe2v75jiK/qPd835VS5KdixcvVgOs8yWPwAkWgRwAT7ALnp/uW4/AmwIgawBdt6EAagBs3gNh7oEHHsC///u/CxBxIRRpqNOpSZm9m6lr+vlardOqnzaGblbvmvdFyHvPe94jdYW0eWEDCeGP61P9I/w1N5A01xbyeJiO/tM//VOpBaRRM1U8QiT9DLVqqeGW/6fS+Ld/+7dSf8htMfX7+OOPS8p569atcmgEQ71fdj3ffjvrDD+Onp7pmZKZpX85m7hWw6JFr+IHP/g/GC2PSlfyBz70IXR1dWZG06nMHq7VqujrH8TQ4ACiKEa5PCrHPr27GzOmT0drS0nqxsTNRhpdFMXRYkf1vnCWsWpAiWFgMEixabCCzYPDqNqujPuzUlsmV+ixb9wQzZGlsixLMb9xTu5bv7eO35pZLrVph7+zpm98z+/xO8w37IkpfRMx5wDTH5LkLkbmSpYVkRaxjEy0DcBJE9QPDGLH+nXYuGIltq1fj/5duxBXy9JNzK5iV0bcJKmFNLTSdG/BdZ5xXfeXkesuXLhwIdPC+ZJH4ISKQA6AJ9Tlzk/294nAFVdc0R3HKVPAtzangKkA/tmtd+LdugaQCmDJQSFTACUNnNm0UDlbsGAB/umf/klAigClmy80jBECmSrVaqAGMx6rhj8Ng/r5ehsEt2ZwZGqWIEiYokrWnCbWDSPN4Kf3oe1W2NxBixeCIxtYCJE8B70/3XzC/zOV+y//8i847bTT5PgXLVqEX/ziF3j99dcb56OPTQMvFcrrr79eIFU1vag0LWfDbtq0BT/+8Y/F9Jq/+/KXv4wvffnLOO20UzM7aqqnpjTK1Gp1HDgwir6BflFMeVyWaaK7uxs93d1oa2WXsJ11OquxcoohVAeH7kAlAJZjYMdwDev6htDPOk/bgZW62RQLNRlDvVGmYotCJVA1+6g6wYm9vHFg8eGMnbUZ80Q5H2Zv6Y/JdL9SYnmvCL5niiybRFSXsWMCDutWqxWM7O/FlvXrsGnlKuzavB4jfXsAvy61gzabSZJYJo8YZtpnuc5qy7V+nZjmc0libVi8eHF1opx/fhx5BI51BHIAPNYRzrc/aSNw9dVXT/PD+N7Q928Nw/BUftSwC1gA8LY7cX6mAF6oAVDRlFSHaWCj+rVu3Tr84z/+I5YvXy51gPxdM9A11/Zxfd34obt8DwbGZmVQA2DzY82Ap5U7DWC6flBvUwOg9hTs6ekBm0kIVWz8YC0h19XgqQvy+TymX//u7/4OV111laxHpfOJJ57Avn37BOB0E4ZAI21ewhBXXH4Fbr3tVvErpIUO5R2uR8Xy179+Aj/+0Y8FXrm/a669Fjfc8E1c8t73wisUG2PmpGHEMFAPQgwMHkC5WsXQ0AF5nut56OrsRE/3NDGQ1hBI82heG85qls5jWQzEqQE/BfbXAqztG8G2eg2RW4BBAExpCq0AkPWAvK7sBFa+gKn8TqeIJ+5NPgaA2tD5cMw6kQBQHauaBm1wxiAn5RAEZVxilsaX4SKqW1iac6g48xlhiNGhIfTv2Y3Na5Zj08qlGNy5A9HwMLwkRYttIqxV4XgW6zp907O3mZ7zkuM6T7YXul5+9tln90zc65kfWR6BoxeBHACPXizzLU2xCFz0/vd3uTX/niAIvqUBMDBNAUDpAj4YAKkAihG0AhQuBBnar1ABZGevVtOam0C4nu7QbQbE5nSr3lYzuOnH9LY0zAnaNNl5NLoomxpJ9KVqrinkcwhuM2fOlBrtnG3HAAAgAElEQVREqoC65q95m/q4+P073/mOTCBZs2aNdDtT/SPEagDk9mVSiGnJ46wz5PzjD3/4wyBsmqaBarUqjSP/et8PpQmGYElF8ayzzsI3vvGNxrpqTHJmH8P0IDhvOcLA0DAWvfo64jSRdDTHyHV0tGN6T7c0h6jUn4ZzlVIUhTbhiDoDsQEciBKsG6xg1dAAomILjJgpYOKECTMx4Ig5NAGQfwRoABwzQZ64t/4YAP6ukW4Kh9U5ToRFjVtWFkGICIBsuVEAqNg9m1aTVXTKY7R/ocInk2I4YtjHgf27sXvTOmxfvQrbVq5CpbcXbhzCiAOY7OxGBMqHlmcPOpa91DTMJ8Na/HQURRvWrFkTTIRY5MeQR+BYRSAHwGMV2Xy7kz4CTQB4WxiGp1EBDAwFgFoBLLAGcEY7TmUKuPEhOnbqBCB20/7gBz/Ab37zG0nLNtfwaVAjHOlOWq22NdfrNcPdwdDWDHMa1JoB9OBawoNBsTnlrNU+nTrW6x6sQmp1kmrh17/+dWkU4aSRvXv3ynlopbGhGBrKt5Cm0wRG1hrS9oYp3c2bNuMXv/g5HnvsUVEDCcH8zrnGn/3sZ6WxhePqBHTFG46LKUbS1Xodryx6HU/8+kk4niud1Cefcgra29oEAtkh3N3ZIeBAg2fHVttQwKDm0/JbOQE2jdaxrK9X6gCREP4c6fTl+DeHNoRQ6l9gqjQknQIniwKo+Fd5RqrxgAqgxt0LapDbhHjdyoRgputtAjhT7arzWsl/Y0boktLPgFDWJ8SSG1lPm8Sw4gBptYyBXTuwYdkyaRTp3bYFCCqI/BpsM5tSYrJEwAhsy9rqWM4zjmU95rqlpQsWLODAmHzJIzAlI5AD4JS8rPlJHY0ICAD6/t2hH3wrCMLTiA0h7UfaOhoKYMHzcOH0dpza4sCjwia1ZlnFWNZ8QIWL6hh98bQf4MEKYDNgHY1jP5rb0F3LehaxrlnkOVAtZAqYaW5tdaO7lwkaAoISB7Mx55fNIzfeeKN0BUdRiLnPPyeAzBpJ3ayiQeXqq6/GDTfcgPe9730oFjj3WM1b5gd8pVrHa4uX4ee/uB/LVqyEadm4+L3vxezLZuP0005Da0sLOjvbcdopp0hNoAAQm0NYOZYwbaj8/rjQDmZnLcDKgUHsrfmAyfS0hxS2KIAuFSja1FiAb7GJhCnHSQSAosSmEl+lMmemz+JZqVRrUdc0UB3NG+htbqsxNm7M1lulhLPUe7MRtWT4M6ZXHdsKZqncukmMNPRRGRnEzk0bsPK1Rdi6ZiXqg/0wAh8WIkkhE+tNy+CYwSEztRa4hvGgmRbmLVqxiCnhiUHGbzOW+dPyCBwqAjkA5vdFHoHDROCSSy7ptCznnjB8IwB++ZY7cOEHPyJdwBoAD/YB1FDHD9yf/vSn0iDR29sre5ssAKiVQJ5Lcx0hYZD/Z9MJ0726bq9ZbdS1jGEYSTpPsnlRjLPOOhNf+9rXce2112Dvnt3SbcxpJXrRoMI0ND0JqTB+9KMfkS5f8fYDUKnVsHr1Wvzg/9yH15csVbYuMNDR2YXzzz8Pl112mVjItLSU0N3VhdNOPRVewVH1fEILfIb6x4U+IL1hhFWDo9g2NILYLiC1CIAOTI5/i1nzlyK2OBVEdS5PJgVQRLIswJwDrUb3mTCsLAYExAmS/tX3ATt3qc4S5uQru8Y84kZtZjaZjv/nwtpMvb7UacYJLKkfJODFiIMahvbvliki615/FYO7diIsD8MzDWkkiaMAnMdtm0bgmvbWglv4mR/U7y92du5auHAhfZwmRo48f9fOI3AUIpAD4FEIYr6JqRkBAqBtu3ezBjAIgtMbCmBrB/70lttx0R9+FK7t4MLpHaIAlph6kk+hrMe0qQ6PfnqEQPoCTiYAJOQ1TyPRXck8B5nOkDVkHKpbmTDYmMCRKVAER3YpX3755ZKuZX0ku4epjBIkVfiUNyLrJVnTRz/Az33uszj7rLPg2jaCoI5NW7biRz/5KZ57bi5Sw4QvXdSKctraO3Dxey+WJhICpIyOO2kmZs6cAdcyVWuBTinKDjlxAhhOU2wYqWP9vl7ULA+x5SI1XRixAStSAChzgW1FHUYygRTAN5kEogzKFcSrDnUZcSLpUnbaMnZEpINrTN+pV7aAuhwjR/BBviKm8eU1NaYC8lIwi8s0/XgVUB05a3LFt5EX3eIfXlR+I4TlMjYtX4LlLy3AzjVrMdq7D3YUouTYAoK0l2GUbMuqhVH0hOl5/8s0zZXLli0bydXAd+quyPd7tCOQA+DRjmi+vSkTgSuvvLI9SnB36Pu3h2H4B3GaSg2g09qBL9x4Ky756Cfg2DYu6GnHaa3uIQFQp0GpcjENTKPnyQSAGvD0RW22ruFjBDqdVqTSSeBjClh7Fmow1KPl9HYIeAREqnxch1CoU8zaQoeNINzeddddJyPuLr9sNjzPFYi+//4HJPUrQGMqr0HWBDI1TJuYtrZ2vPeS9+K6D35QIJC1h7Srmd7V3vCU029+MoUEBuj/sbMaYe2e/RjgCDGqgIYntYIm5wwTYgkHzAWTGidSF3ADALNjO8SrkFDFLmht2q3iHGcpYHoksh5yYnwksLaSyh0MTmcZD4CqGtAQ8BMAFAhUVjEHQ6CCW/pHRnLtDJN/tIQouQ7SWhUH9uzGigULsOLllzC0exfsMBADaTpEegXaFEWiQjqWs8Jx3H92XfeJRYsWUcbPlcAp805/4p7IxHi1n7jxz898AkcgA8C7Qt+/QwBQmkAMWKV2fP6bN2P2Jz4N27REASQA0ghazwLWjRU6hcpxaj/84Q9F8ZpMANic0tXqnIbaZqubZqVPW89oGxgx8pVJDsoeh7/3/RBh1vgikz7Y3ZuphNyPNpAmVNIzkAD4iU98QtbhlJGf/OTH2LlzlwBio4GG1X2EAZpPxzFKLS247PLL8aEPfxizZs1CZ1c3Tj/1ZLQW3cZ1Uoqt6n31AfTVY2zoHcT2io+a7QGmB4P9p4SLhP5zsaov4zg/7asyAe5hTimW+0pjSeZVKGirFensOJUReZiZe7M5hlBkyCzmVJpi3vmPhTEFENKlTeVVvjcdmkoDqxnQ0svBa9/4SyVTC7NaR6a9eZ4cPsPzjwh6iNDmOqgPDmLn2jVYNv9FbFi2BOHosNQFch51PaiomcJBHJkw9jiO83PHcX66cuXKdRPgsueHkEfgiCLwzr/Sj+jw8yfnETh2Ebj22mvbfD+8MwiCO8MwPGMMANvwma/fhCs//RlYhoELpnfi9DZXjKDlw4i19FlqVMMSO2Tvu+8+aXRoTqM2e/ZpwDp2Z/T7b1mrcQenfjXE6m5fAhvXJbA129doGGRKjWqdVp8k90i0ysbi8XnNXdA6fazhjnOKr732Wqk1JABu2LBBrGK4fSqQelSdxNNQHcKs0+uZMRNXX3strr72Gpxy8mmY3jMNJ02fBk/SzdSS1MKfghQYDRJsHapg9dAwapaLxHBhGE4GVoRU1qUpM2lTVLeJ8RaqAbBhWn0QAEriNFP8eL7VagXVShmlUgnFQiEby2exDWJCACCPMTNSakhthL9m2U3Vb6q1NPjK+ctKas50zOktMgmOw4TVwGl1b6mmpCisw2OtYFBD79bNWPXKy1j12iIM7NkBIwngeZZ0E2ep5Ng0zL40TZ9O0/Sns2bNWjhv3jw13zFf8ghMwghMjHev/5+9N4+y6j6vRPcZ71gzRUExjxIzEiCQQBKaZ1mSLcu2PMRpL3eS7rSTyFnr/dfr/dGr31qvO+l0Zi8nncEvtiM7tixbEpooIQQIKDFDQTEPBTVX3brjGd/a3++cqgJJtqQgAdK9Wggo7j33nO+cc3/77u/be1+Dhavu8qe/AuvXr88WCqXfqVQqv+e67qx4BlBPZfHw09/ALY88LoBvQXM9ZmQJAJUKWMSUl3juxQCQDOC1BADHg9KYvYuZuhjcxfnCsb3NpabU/DnjWOMWrzK7NqHpNJhWg3ux/UwMKLk4E9gJW+i4MgvY1DQBjlMRIQ0Xf89zhIH1Q48JXzCj1jOZRc4FagbbzCamTJ+O226/AzesWImJE5owo3UyarMpUXwq6KcEJNyVsgecy3to7+3FiGbCE60vwa04y4mFzJhVisD9q+JG+E0AUECSKH59MVS+0N2Fo0c6xTR7+vRpyNbWgvlqNLe5GhjAWMgh6uS4zTsK7iLQLjOBY+rf+ETEIFhcDSkKoXVQCCTMhHgJVsoVGBpHFWy4XgU6o+VCF5pXQnmoD8f27sb2ja/h/LFOaBIlx7Qduan5FoGmaYO+728Nw/CHDQ0NG7Zv395/VVwE1Z2oVuBDVqAKAD9kwapP/+xU4N57780MDg7+TqXi/J7jerNVEogOPZnFQ1/+GtY99gVZFBZOUAxgKgKAcWSVsFtcMfwQP/vZv+H73/8+ujgDSHaQnnYRUJTFOWYzIhuOmOkYTW+I7tTx0WPj/6wWbRoUx1a+o1u4aDbq/c+eeoOYPRnf3YwBrVgwK2JFMSy0Y+EsFhdiMmNsyUnebvyxolZnxYYq1oxMjFiw6IbUgN58VJ/qkT9d/Po44UQsX8S4RZlq8zXSwvQ8WZRp6yLq5Kgtq/ZVwTolIdCRymSxcNFi3H7HnZg3bw5mchawsREJy1D7NXpQGjwfuFAKsKO7D0MECz7fWwFAdVg+tFGrFP7g6gCAbN1GZ0WNp41jAOUfRv3zQhE6dB4+hI2vv4oJE5qwYtUqtEyeitAw5Vg/CgC86Hq5DNNxbPf60XVkUHEdpbHEc34Kiam2cKwUvpgdjA46ym/mkwyNlj4c4lT3G68rpogwTSSgFYzmwYKH8mAfzh3pQMfOHTi0dRsquSEYct4pIFE2T0HgDyMIdidSyZ+l09nntm3bdvKz88lYPdJPSwWqAPDTciarx3HZK0AA2N/fTwEIAeAcdpA83YCeyuDBL30Vax//ooCHBY21mFVjI0MmIVpt2X4kqFHAJcSPf/hj/OM//CN6LpyXNAuhYyL2Qs0uqXkmBS5U0gQX4lELjFEAqJSnygojYkIUhJJ219iCyMSLAFw8aWIc8VeyXYlEG4ULY6pKvr8h83A6fC5yUTIEf0JvNWmn8ZV6xMpECksySqTPyLopDlRBWvHZiwBgyBWcfwmU8CBegIVN5H+RdyJRlkBZYVv4fFp4GCovmK04w5C60lqGfxbApxzgRmP4Ruf65N8UEGxoasKaW9bi5ltuwew5czB9ylTUpVOSCatqzZerY+93Q+zuHcL5ooNyQEaMohYjiq1j2kQAwyAIGINcl/3i+5Ab5DxcZINM3ayyueF50jnXx5orxGRqQDJwsO+d7XjpVz9HXX0d1t55F2ZdtwianUaoEQTG5jgX74Scy3Erxvg/jzfJE1j87wSB0rGN7iaeFV4+ct2P5jIrYz45b+/FAqq7aBwYHkOKphj4qAjC2GuQLCEFJ8yX0X1XsoMHz5/H7re24GD7doxcOI2wnIct1uAshMffi6ZtdxiW9YtEIvPjrVu3VucCP+R1W336la1AFQBe2fpX3/0qrsCKFSvSYeh/23W9/+R6/lw/1OFxfiiVxv1PfQU3P/EV6JqB6+ozmFNroYYYIQJXsv6R4VKWc/jBP/wz/uWff4C+3m6VcCDD6ergZcGkpQiVjLJoUWigQJFiQuLhdwUSYyw1XvVIewzm1MrzGXZB3zPNhxmESPgEi8ofTcDO6CSVWhRVwoImVhpmQCCpwTHU9jhcz6OIzXXVdpUlCn+RQOMcpAIHMQCMthuo/eVSHFB9KawUf8aWm6IS1b9G03iXfBrJ9iO1rfj/xQs9QR2ZTnm/uIZqK3xNKD53FJ4Y8IJAFKCGaWHOvPm48557sWjpMsyfOw8tdXVIUPigBfA1ZnuQzTSR80McHCzi5MAICoGO0LDjlFkBr+SLlFH1vxPlXMZr3xQ2K0Ao1xxNn71R1jWkRYpmQAsNGFRtl4exre1lvL7hl6htqMW6+x7EvBtugpmuk0RdfvG4FMDFbPP4POGLwOC4Y5GvFOOA2kc9zPdiFcez3tzu+wFSuR4jX8Cx949Z7uj3aD+lTUx2WWZ4ebP58v3MMgz0nD+PQzu34fDWNvSeOIKgkIPFLwACAAMKjhzNNE5Bt34RGpl/uG7WlEPPPvtsFDXzUY+8+rpqBT6ZClQB4CdT5+q7XIMVWL9+fXJ4ePjbnu/8J9cN5gsAZF5uKo37nvoy1jzxVcm4XVCXwWwCQEuBGwWwFBNGjBB4Af7p//wD/r8f/AADA/0KnAlIi4uiFKUq8krMy0b/bQz0jIHFiMRTk2tRO3aUxRpNQ4iSDULAFCAWG+rGi9/YYhjPWAnLEgCuAZRNxp5pAgjV66Pjihk3AZLK85BmwqqdrVimuPs4ymzSgjekGTRXWAV8pc0o6C9mPsdAgwKNMbLj+8R/VxyXpNZKq3scAJQfq59Ii5lvpetwA09AOONka+rqsG79eqxZuw5LFy3FjAnNSCdsaEYIjyCQtdItFEPgeN5FZ88QhtwAHv0AVe6HEoEQKl4FStnxtxQ5LbLOBMU8eLK/BIFkTQXc67aIVrRyEW7vObz+/E+xfUsbJkxqwboHH8H8VWth1zTAjwBgDLTGLxDvxQCODRpcDLMuBwC8HB8ZCgRevKXRAYVo5+O5UxGIRLYxZAdjUVJlqA/H27di/9ZNOHPkIJzcEEzOnxJk8yo0dV83En2amfiJqVt/l80mDlXFIZfj7FW38XFXoAoAP+4KV7d/zVZg7ty5idra7Ldcz/t91/WvIwB0CQCTqTEAaJgCAMkAZqwYBamFRECXF8J1XHz/e9/Ds8/+KwZzg6MAUDFykUIxSjeI01jVhBIBmYI/o8xH9Af12qjxJmyLsvsQdlBwmMCUCCzpCNl6HfV5U+pVBdBCGBRQCKNH4iKAYwYoWgSAgO1bsH0DhrCIaj+kPcdUD7aJ9QBexCrGkoiYuYsBqrCF0UIcM5qeJDtEoDbQYbA9STZRZr0USBRWM54Fo/EyGRe2NkfZpYtQdAQA1aygUg4QAApLg7LrwfEDLFm2HHfcdRduvmk1rps+A3WZNHSTjCJBaghDs+BoQI8HHDg3iPMlBxXDEgZQI4ASAHz1pYKRmeSXEeI9Oa9koyWxWCY3YWrMNAbCfA7HdmxF269+jtPHO9EyYxpufvARXLd6HezaJgRst48Dt7+plRvbslw6f3c1A8BLjykWLcXqdSGdoxhD8bUMPZjlAo7t24VdW9/EsQN7UOzrgeVWoAeu3EOJRDIMdT2vG9aPfF37fug4B/bu3UtryauHJr5mP4mrO/5xVaAKAD+uyla3e81XYOHChXYqZX/Lcdzfd93gek6uvQsA6gaurycDaAsAFO5PgETEhAUh8sM5/Plf/AVeePGXGM7nxgHAmAWLLUVYMjX3R7ARt1njmb+I/BoFRzGEisivCMyNzV8JZBKgKDAvmuhT4E81TFWLlYkLbBVz0J39as/wURIAyPlBC5avw+AvsnuxYlZTghgxRo62JtFoAkpVm5RtVU8AW4hEhBTYXib4Y5taUh3YbqQdTMjtE4yq/VcgMwKAxHkR30cAqICoAsjcgbG2oGIIBfRIX53tXR2absHxfJQdF80TJ+K222/HXXfcieWLF6G5oQ6myecptlYPDQG+IwAOdI3gxEgJBQHOqoVKYM83jEUqV8tF7sOHZSUQuIEoog2yoZEAQs6z70meca6rC20//REO7dyOcimPSbNnY9X9D2Pe6nWwauoRXGIG/ZsAoLDclzJsl6H9e7nqeikDeNGXqehNxpudx7ZMFDaNJqcEAbKmDs0r4+yxw9i1dTMOt+9A7sJZ6JUSLN+VeEHDMgigy3rS/rEG/ftuqbT74MGDhSoIvFxns7qdy12BKgC83BWtbu9TU4H169ebudzgbzuO+x3PDxfSIoMBUUYyKQzg6sefhm6YuL4hKy3glKlm2pg6JSAmEkn09XTjf/zp/8DGNzaiWCpG3eEI/EXsnlIBq8ellEE8ozf671GbStBX5O+mXq2kFcIASTs3mpuj4lg6y4oRpJgjIDgz1MygEoowMzWESUNmLYBjkOFT7KNqERNocdsEkhKmJqBImERP3OMicQrn/bjtAK4ewBXaCUh5hoA8mXAUdi/KbFWYV7JplWGxes944VYZsBFTGs34CfiT2UWyhaoq6vgV+JNWqLxGExsY1knsAQlxfR83rlqF+x+8H2tvXoPWSc2wzQjYRe1oglOaQnf0lHEkl8dgyG0S3hrKLy9WJF8lbWDWyAvoo5iA5sUxaQSCruTf6noA3XXg53M4sGUrtjz/c4z09gionr5gEVY+8ChmrlwNLZ1VVnnjVoUPAgAvBYFXC/sX30vCso9n0S/5hIrN2tVcZxDNA47KyeWuouo8ZfEa9tB77hT2btuMPW9tQt+Jo0h5FSSYqRx6qHguUnW1bqCFP9EC/HUmkdm5devW0qfmQ7F6IJ+qClQB4KfqdFYP5nJW4MknnzSOd3Z+0/Gc77heuDjQTHBJ1RMXA8AFBIB1NlJcBCIASONYoZS0EBcunMOf/K//idc3bkTZKctsmoJqBFYRUzhux0fbau+6O5VfnQJ9RgRsFFyk0lN+Pvq7EmcQFBFwiRefzOgp1SsBmEMAKB5onBOEqIXtaHydANDXye15yv9OGBFScQSTZMMICBUraGm6EouoIUBh/nzO1fGXqTSlZpnPIWMYGfTqqjkZSV6iuTp1LOpI+K+KmRsb5leAVgFR1ZImqBxrJqtj4wycgMAI9JHYNGAgaScxNJzDjNmzcf/DD+Du++7GrFnTJRaMIgqpXdR+dnXg9HCIfUOD6HVcuCKkUL6CrGWcqXs5r7ePui2xQ+GMJWvhSWyZEsP4LkwjQNLW4IwM4uiudrQ99xwGThyD7rpwQx2LVt+ClQ98Di0LlyFMJuFR5PIRAOB4EHitAcB4njNm/9T9pFhe3i+2nYBlJlBx6PnsI2UC+d7z2Ld1M3a1vYa+k50wKiWYPo3JVV60nU75hmH9m67rf6752rb29nb3o57f6uuqFfi4KlAFgB9XZavbveYrQAB49Ojh33Jd9w+8UQDIdLAk7v3ilxQDaFogAJzDFrCh2pLkiCTGVFZCHwND/fib7/0tfvHL5zEyMiJWK3wOBRbjAaDAn3HeZgrQjZUxBkNjAFExe9LCElWJUiHLzwicCOKidqiYT1O9KO1W1aPjDB/bnWQOqQC2fE3m/fiojAJALmoUcMStZIXIyCaSYTR8pRQWZa+8sTJLljm5CBCSMTS0JHwxGVbqZi6SbNHSDFotwOr5UrI40ov2JaL2HfN8i4997DlsyUZNaBHXKAAooNFne5vAk2BRRwImSpUKUrU1uOO+u/Hg5x7GwsULUJdOw4qYU6EbI3VxdwXYNziCM6USyrJ7EQso4Fspqq+aR2Rq7TuhCFlMAfw0ffbgFgZx+sgBbH9tAw68vQVpPxBgk6xrxKo778ei2+9BZuoseKYlDOr4i+6DMoBXTR0+wo7EJuRKCaxJWs1oAg5ZfI22Q74oyT3fga75sHUPpYE+nNjzDna/8Ro639mJrB7A9JmE40bSfqNomIkXTTP1F7t373jj4rv5I+xo9SXVClzmClQB4GUuaHVzn6oKaMuXL/mG53l/6HnhUlpk8Gu8lkjgnqe+hDWPjQHAeXUJZAkARwPp6cFG4BKg7Jbxzz/4Z/zwRz9CX3ePWKeIunZUARsBlsj7L/byU4pg1RrlQL+yRFEsW+B6wvIw0ExlVShWkThAWlZaCFfz4YrFLeGYEoUIE0hQpRtwDQMOc1EFgBmyTylXMWEVQ5M2LkJXDHIjPYkCagEXOh+WG8D2fDAt19YN2JYhEWsJ05C/m8LQsQY6Sh5Q9iEtsorvoux7wqYGBGsqoFV+V1OJwo1GF5JIP0ZBIJnLCCePMoHKmkbVmrNwBIEElmzBE5zarBCZvYqakyuHPm5ZfxseefJx3LhiOZpqawUAEtCqAUwFpocB7BnM4+RIAUUhg1httoujFvhVJAahCETlIiv0z3Ns8jop5XC6Yy92tL2M43t3wh8ZRtLQUXZ8zFy4FGvufRQzl6+BXjdBcq5VzN0YsP0sAMD4E2s8Ezg+t5rCGvlewBYx/ws86IEHM3Dh5QZx+sBetL/+Mo7takfCd2BEwhBJzrGMYejmS2Go/dW+ffs2fao+HasHc81XoAoAr/lTWD2Aj7MCNyxd9HUvCP/I97HMC3U4BF3pNNY/8Xms+8I3JG6MM4AEgLVMplAuJbJQeKErdCDbam+0teGv/+qvcfLoSWnTmfRkiz34RBgRwA092HYSnq8UqQLZOL/F330PuufADnykAdQaJupME83JFOoTCWQMCzZtWzj3Jgt5CDckAASKnouhUgm9lQpyjoei66MQBChZFiqpBCq2CZesl+OjzjdhwUCe7UPbUlSmSEsDERWY5PE8BynPRZOuY4JpYWpdPRoSNmoSNlIEgIYuANDi8QXqWEpM1QhDVOT9HYxUKhislNFfKmKgUsGwH6CoaygTkJo2NNMGdBNB5IQt4gthCVkPNZ9FspEm1DpzXcMATuAiUH3hiJ1TjKJB8YbsC3GmibLnYeGypXjsy1/AutvWYWJDoxj8EiyqFrcaPCzpQGfZR0f/IAZLLkKdfoAG6KsnySWimr7yD4XXVKIJhUr0J2RdqF7tOnoIW156Hif37UQ40i9CBl6beqoGK9bfhxV33I/6qfPh2xkB4wQ3vO5MkybbVI8Hku/MWD62RMcLJi498hg3Xmq7cuUr9MH2IGb9hMiOsrzjnynBUpQyI1/yaFAewvAqqAz2iUfglhd+ha4jB+HlhmDRiohnwzBCzTT6Amgv+4H3NwcPHtn8wfam+qxqBT7+ClQB4Mdf4+o7XMMVuGHZsq8FoUcAuNz1NFSomM1kcNtjT+DWL/7WqAhkbl0CdQbNlBV+8OCj7JVJz7OeuZIAACAASURBVMHUTXR0HMKf/6//jd0798IrUTWoWq3SqhXD5xAuFwwaGJNpItMXeJJRaoc+0pqGxoSFlnQSE1MpTE4mUa8ZaLQt1JomUiDTJfBEoqrYOmUjlkP9tEDJeQH6/QC9FQcXhvPoGsnjXKWEXj1EMZWAk7AFQyQrIazQhM+kC2Ee2UIlOPJkximLEBNsHVOzKcypq8GUTBqNholaU0fa1GHL/tNWRrGSBF00KPZMCmhCeEEoILrkB8i5HvorDvpdBz0VB6dHRtBdLqPfdeEYFnzDBkE3rUmYHSxsFOeypMurGE8pU9S600weM+EN59iUYbUa/leKTiW0IfvlYubcufjC17+MO++6C5OaGmGJGlpORpQtpvwQT3vAob5BdOfL8DTawVgCSikGkcSNq+AhIJewjbWQbGQqgAHNKePIzm14/Sc/wtDpI8hqDny/jMC20DpvIVbf9yhmL10NIzsBLq8eYYJ9AbaxIEJi93xf2qIERXGt3+uwr3UA+H6nUvlWEvWpLwZKq8RrgF8ufMAtwc8P4ezB/dj+2svo6jiIID+smECVNEPyvcc07Rc0w/7z3bt3774KLpvqLlQrME56WC1GtQLVCryrAssWL/xqGOKP/FC7wfU1ATFGOo1bH3sctz31TWi6iesbM5hbm0C9SbsUJVQgmCs4SvGbSaQw0NePv/rzv8TGl9uQGx4RAEH4IAbEOufi2GIKEXgOkkzv8AKkggD1uoGWRBLTMllMq6nBpHQKDbaJettEIgxg6z4hCQwyDly4oyCvkDF0wqAxwDiACwMVI4F8GKK/UMGFQglHhgZweGQIZ3wH/ewdJ5LQSRn6yuuw4nDeSZN2Lxm/iYaJ2TVZXNdQj1l1WUxKW6jVad3iwNY5e0bGzYfmBzJ3J21pzvEFATyKPiJvQraEfc5VEYyFQCnUMOIF6C6WRXBxdqSAM/kRnC+XMRx4KJkGfMME+IsMl0hVdRF2iBpZvBK5ICvRizS8pZUZy0wipXEMAEsuWqdNxZe++XXc+8B9aBEASOAa54qp3z0D6PaBo4N5nBkuoCgCERsqd1exrFfDQwAgxT08dSatSFQiil/I4+Bbm9D2kx+i0nMGWd2B45cR1tbihjvuwY13PoyGqXMQGBn4jLwjxhGUzbk3DZ7rwrJtMdbmQ/KrI3bsajjuD7oPsXflB33++OepuVven8p0XYRCkYkla6RKwmu+DK1UQOfundj56ss4f6QDQWEYhl9R9wT9kQz9HELjp5ph/cX+/fuPfZT9qb6mWoHLWYEqA3g5q1nd1qeuAksWLfpKGPjP+KF2ox8qFktPpbDuc4/h9i/9tohA5tenMa8uiYYIALJrWYGHXGkEpmWgJpFB6Hr4p7/7J/z0xz9Fd08vAoOegtTY+mKbQrsO2wihO2VknLKArampLGZm6jEnU4tZ6Rq0JBLCwJm+J+pOCkxCjVN+DKonyUAQqMCQpxnwdSVasEXIS+GFhcAw4YQG8tBxrlxCx9Agdvf34EBuCHnTRGAlQaCrmUmEbDsHDmrCAFPsBBbVN2JZUzPm19SgSQdMvwTNLyHQXQGvIhImDKEwRIQuqs3NFnKoy3CayiqOLGSUnQytYUz4min7nA809DkeThVGcDQ/hFPFHM5VCsIKFnlMRkKALUGYijgzJb5NWsIEnjIDyccYAFQpKQrU8F+dso+mCc14+lvfxIOPPKgAoLBoUQtYrGV0UA8zBODUcAXHB3IYdHmuEjJ1KTFw8ZjiFb7qRRATxdIRtPJYLQK43DD2vrERm376Y4TD3UihjErgwq+vxy0PP4Elt9+HVNMUhFoCWqAYaZk5FX2OBi9i/sgAeoFiAWPBxBU+5A/+9uM8CT9Kazo2XCezrNMXk+MEvoYwHtQl2y5zH+qLmDcyhIPbtqB946voPnoIKOVggUw+QbTmQTNPh5rx9zU1NX+zffv2wXES9g9+TNVnVitwmSpQBYCXqZDVzXw6K3DDokVf9uD/ke9rKz2aBPOOSSSw9pFHsf4r34Jh2ZhXl8K8+iQaTZW2wEWjGDgYLg4hlUwia6dgBTpe/tUG/N33/h7HTpyEo4dwlVkfDAI5p4hUyBk8F9MtHfPr6jB/QgumZ+vRYtho8CGMoMUWqM95NCpeabmiMnZj2YRYsYRkIDU4mvKtU7N4vkoDEQWuCdewUDIs9Po+9g8MYNu5s+jIDWPYTgpT6AUGEghQ5xUxO5PE0uYWLG6ciJmJJBr9AAmvAi1wADhwNRfsWiuGSEl2pXVM1awQSgF0Q80RyroZ5bQq1TJbuUJ/IpCoPRMV3UTB1NEbejhXzOFYfw+ODw3gdNlBX6ijbHCpNUFbHp+gNmICY2sY5VuoFuUY/I228AjsnAD1jY34+re+iYceeRgtTU0wRb2sWt7Ka0YXs2pGOXQVfBztzwlD6eo2NM2WVraMJV4FD1VjZfXjU7ATBkjoOpyhQex6/VVs/vmz0PL9sEO2sQO4dU1Y/dDjWHTrPcg2T5HjEaW0CHAYIReqFnC0OrDty0g5w+RJZsv9vZnPq3Ix+YgAMD7CuP3rhZ6wfTYV874abeD9pDK4ldpezKA5tlHI4Z2219De9jKGzp2EVh6R+V3OVQah7npe0GkYxn8Lw/D5w4cP56tG0VfBTfQZ3YWr8p79jJ6L6mFfhRW4cfHip/wgeMYLwlX0TaNiNrBt3PLwI7jrq98WADi3Nol59Sk0Wkr5SpAz4pYxNDKIutosMlZC0jQ69h7Cn/3p/8bOPXtQCl34BqGLh3TowSoVMVHTMCuZwOpJTZhTW4PJNXWoMUxYjgu97EgrloPnMoxOeMPWcWxyG0XJKSGDUt4GJpk1JUiBhNcrNTBBLDu9oZGAb6bQFwD7+gfQdvIk9pYKKCZTCHwLdUGAhQlgVXMdlrZMwpR0DZIVB1a5goQWwOKcIJWQYgIYQdDILHos7JhzepwrI/nBd49ap2TlIusYAYBsE3uh1JMG0x5nzywLjqFjsFjA6dwwDuZHcKBQwrlSCYNlF66ZgJdIwYEOHp2wgZKpzNksJoawPqodLAt6tI+e66N5QjO+/h++iQcfehATmxoVYGSrTlAdVcfkU9nyB/rLQOfgCE6PFFEmqNUJkK8eAKjwnw6D2DVwoQUeUoaBfE83tm94EW+/8BxQGERSI1gHgqZJuOmBx7Hk1ntQ0zJVzT1SVR61eeM0awJ6j/OVUX6zsH9Rk/29btWrUjH8Hqkkv4kJjEb8Rg8x0t2rpB0xHx/z7pRxBjLu/DlV2JUyGlM2hrvOoP2NV7D3rY3oP3UcplcScZTvc44ydDRN2+F53v8VBMHOkydP0mCw+qhW4BOvQBUAfuIlr77htVSBVcuWfdFxnWccL7jJZ6vSoErVxC0PPYy7vvYfFQCsS2E+AaAZA8AQOaeE/qEBNNTVIptMwfZ15PqH8T//5E/x8uuvIVcpALoP0ymiznPRahhYVteA5RObcX1jDeq1AAkuXh7Vv3xnKjtZOQ77E+EQ3EWef5F4QRGKwr1JiblYk/FxdJXxa6lZpCjDl4uYiTCwUDFsdIca3rzQhRfOHcd5z0fKyGKqaeKuyROwoj6LSUkbad2A4dL+IoAl9ntKIapb3LtItyLoVJlEi1m1xHxwn+nGHM1Rje6dsrUZzQyOkjrE1JoiC87hETISiCSTOM94ttwIDvX1obO3DxdKDkZMC2WylmLSrYtFi8TKSTdTxdCNzgNGALBSqmDmjFn42m9/A/feezcmNDbKc8mciT03RTkCKlUd8x5wNFfGsaECRlwW2ZZ9u8ik8Qpe1JIEwma/zvPPyDeePx29J45j86+ex543XoVRziGpeyj7AYxJ03HLI09i8dq7kW6aJEptp5hHpVSGZSeQqa2R8yp1oKBENqyU1gKl3ycB5WoygB6P3i5d5D4sAOS2lG07b6No3EIOVrl+EhbyXuM1YfIa81zU2ToGzhzD1ldfwJ7NG5HvPgeTbXQq9Xltyxce7x81Tft/Wltbj7a1tRFDVh/VCnyiFagCwE+03NU3u9YqsOS6656Epj3jh1hNiYWv6+Kft+bBh3DPN35XAOCc2iSuEwBoSqIGTY5H3BK6B3qRzaQwoa4BlqdD80N8/+//D374rz9CV+95WIaPdKWEGbqOVU0TsW5CK+Y11AFuHiY8AX06GRjGtMUEVjSUHtm9CfsQixKEgxPwo4kYBT5ZNx1egv5/gOG6IsioMMtW15Bg68814QQ6CgkbHV4Jz3Udw/5zZzEx0YjlEyfhjtaJmGXRINpVQIpig2if6J1nUphBdajY1qjsXgUQ6Jen1Lfj7TUkIUX8DCMuKWTLUbkUCq41yOQxaYPATYdpWgLq3CBExbBQNCx0Ow6ODA9hf18fDg0O43zgo2Am4NoJUQwL+JRaKO9EsnviHygAECgVy1i2fDm+9ltfx7pb16KuJitAUTrYPD6eYzHf0cXWp6IBJwoejvTn0U87GApBxNQ6yqG7whc1a86MavJzzKVNIZRfx/ftQ9vzP8fx3TuQ8sviYkn1dWrKXKx//Cu4/qbbYGUbJL95sLcbJ0+ehGnbWLh0qRwRwZ8UJWIACVoEPP2GCLyrDQi+n1bnUiAYG61fejrVSAGBnhIYBdHYhaTjSOa3AT0w4FE8Re8/mQf0kYSL7hMd2Prai9i35U1UBvsFBPK+TCQSTAQaMQzj/9V1/R/b29vPVFvBV/hG+gy+fRUAfgZPevWQP3gFblq+/Mmy4z7j+P5qceST9qSBNQ88jHt++9vQrQRm1aZxXUMKEwwDZpTIlQ/KuDDQJzmzk5tbVGKGruPFF17C337vr3G44yBqTA1TdWBFTR3umjELizM1MPM5aCLwULNYsfGzGEFHKR8EW2TIZG4uWpxVGkgUkUZgJspQykMCMYRmKglj3rhgOQYH1zXoDpM8aLGSQMUwcM4CNg6ewdsdhzAt1YzbrluAeUkTDX5FOA4yjgQFhBqGrsARc4D5EIsQAgMaOotcknOHkV+feKpxbkoBP+WoESeAjKlOCTQoNuBDAUFd0jwCj/5z8lMEho2KbWHQ0iShY9eFbuzqOo+Troe8nYZrJkVhzIcCgFFPXFTBbD/rcCse1q1bh699/atYtXIFkkkKOxQ7qYBPIIIUlZCiQO3ZcoCO/jwu5MtwtUSUg0ww9O8DgbHxtbK/Hj9bp+o0BlIEeb3nhcv988jCei5st4JMGML2XOx/ewtefe6n6DlxBBmTXpJsAVtomLkAd33hacxZugZIpGHpOs4c78TmN9sEmz/82OeQqKsV30bTsuHLeVPnTNhccUGJvRbVLkkSTfS42gDg+P1S+zpW17i+7wX+4pa2zKnSDDoWiVOtz+OX0Yo4mtCQBBaJCOQXGq+CrAXYoYMTB/di04vPo2PH27CcEkA/T9tGpVJBNps9kUgk/quu67/aunXrwAf/ZKo+s1qBf38FqgDw31/D6hY+xRW4YekNn6+47jNe4N2sjDYMwEpi1T0P4J5vfhuhncAsGkE3pNBMA+Roocj7ZZzv65Mm4uRJkwT8MTP3wL49+Ms/+1PsensL6gMPy7NZ3Dd1OpbW1aDGryAo5pCwOIOnTIslVE3zEchwvyfqTi0gMEnI3JdSfSpFMNu8slgxAy5KEVELngKSyqQ6EH87LmCWT0UxJ5vYFtaRT9k4WBjAsXNdmJxpxpwJzWgwgESg4q8Un6Y+Msg0cltj7IqaR4xBioq4UzFsAvGi4UQFUse8+eKFN3ZgYZpHDINi9k4loHDLYkONihHAsZgzbGDEDXBoYASbeoawZ3AEQ5qNim4LwDVYhpBNZA86k028UJhEAt6nv/I0vvj5z2P29GkwjLHMYfroRZBWeQiSSdV1DHgajg4UcHK4hFxAIGqp47jo2o/BYMRyjkEiBYr5iIDSKOCIVNFS2bgdTio0qq3qhjPhg4IW5T8oYJszjhHDqjwkDZlRy7gB6qCh99RRbHrpF2jf8jq80iDStobA8+BpNubduA73PPE06qfNkWuZLPPRffvwxoYX4VUKePjJxzF92RIMOh40OwWdSSqiJGdUmrJEYU60AkFR6lnc9hfPRTnQK/6poGqsrlkhgKPzxfnQ+CE5yjGwiwGsXN8KKMo9w9lfmYU0pevL2vNu4DcGSfuIsqcDiYvTBPzxPazAQ9Y24ZcK2LttC177+U9EGZyioTrncynoAvxkMvkL27b/+44dO3Zc8aJVd+AzVYEqAPxMne7qwX7YCixbduMTnuc+43ruLbLccaGzUlh51wO49z98G4GdwMyGGsxtSGKiqSMRqYALXgVdfX1wKy4mT56MTNKWeK7Bvm5878/+BJt++Rym6BrunTYD6xqbUFvOwwhLSKRsVBwuqjY02rFIBBXtRzxABvxDmAFbzbQuNiWujTYynJZTVjACm4SN49+4kLEtLWxGBK5EtMEUA4IhGX2jMCREkEqhx3cwMJRDY6Ie9ekkTIo3RApBsKeEHur3CM9EMWyx0EIttBRiEIhGPoBcZHVPGBQhNwUsqPawGriPuC/uQ/RLti4gSGUY8x2ZxSuxcJJTzH1SKR+9gYH2gou9I0Uc7B/BuWIJJQpUbNaBYpPYx85CsVzBxMlT8Vu/9U08fN99mNzcPAYGdM7SEUZFoCZKYGEiyUigC/g7OlhEn0cldWI0t3gMBb8fAFQ5yuMBoFLYxoA6Omuc0ZR3j5nLyChcWEniUEMlkAQUEpDVZYlorROKrZDpA7V+iNypU3hn02vYs30ThvvPwtBdBGzhw4Rd04Sb7nwEa+5+EImGJuiWDSefx663NuPNDS+Ip+ODn38CC26/HYNs+VopIDBguvwCI28Ij+ZFhlJ0q6hClbXMcy5MYCxL/rA322V+fgwAYxo1BoAy7zl6/SpmL1Y8q7Oi7hfRNsVPjGZSY2grDKhMDChhlTDslgXPKUHzHKRtU3KBy8ND6D5zBgfa27F3yxsY6TqJtKHYb4JHz5N2cGcikfi/M5nMc21tbVQFVx/VCnwiFagCwE+kzNU3uVYrsGTJ8sd83yMDuE61ZBUAvPGO+3Hft76NMJnEzPoazGlIotnSlXBD4tccXOgbwNBQDi3Nk9DSWCPrYhBU8K/f+0ts/emzmKPruHvaDMxmqkVxBL7hwU+YKNtpJJM1CHMF6OWy2MTokdeY5PDChCF+NLpq59JjNlK9EjyILUXU7uRCZvkKCMriFVuxMNqNADCyZGHrVUskJQ+24vpImYoZUvICgsuoxSz2LtHZFPaETFDUHotTfOkBKACQ76uasK6pwJ1J9ewoAFQ8kWoqq6VVbAOj9qJalJWaVwFAgjMKPcjocJbKh6XZcK0EzkPDKdfDnp5+7O3rx/FKCQOGJkpibt13PJnXLLsulq+8Cd/4xjew9qbVqMtmR9kqWuTwaMm68v1kBpPCB81AMdTQlXfROVDC+ZIHz0iMI7miglzUDh41EomKdTEAlCMbZUwVAFQAXgHAeONSj5jFIojkeY3mKCXtg6Oe8l8ginHn/AUc3LwJ+956Az2nj8D3CuLR6BsWHCQwe+ENuPXhJzFjwWIYyYTM//WcPoatr2xA++Y3kbITuOvRR7Hq4YeRo4k3/SADin80JHXawPhgijO/RHgRTcZzrdhezr+RTb2UAb2Cd7/cj+OXufHMJK9J9QVk/CNm//iz0TYwxV9+oNJxeL/KCIYSyagvDAF8r4K0rUusoFvIoe/MKZzsOISThw/h/InjGOm7ANMpI3DKAv6EPdQ0WJbVYZrmf9U07Zft7e10Hqo+qhX4RCpQBYCfSJmrb3KtVmDJkiWf83084wferaK+FQCYxvLb7sb93/4daKk0ptWmMbcxhaaEgUQUw+V6AXoHhnGuqwe1NXWYN70FJl+ru9jyi5/i8C9+jqn5ApbU1CJbKsPWgZKtoZRKIrtwEazaeoSnz8E9exZhISeRU1o0F2hymY1IDCfy3rMi6xO2iz3dF5GHgCVoYkETt2rjth1/QDEHwVQc90WmS1pmbH0xis1l65dtP9VGFkAXRavFTAhbthS90JIm0tAqE2hh+iIAqGlR2zmI2MhxDKJcGHGLTqFn1ZYLJdeX/8XMjVJdsgdHAbUCr5IGYugo6RqGDB1nyhXsGxjAjoEBHK6UMERGiqpdSWblTFsC9z/yCL741BexYM5cJAkQYzU1GZkIAI7XdwahgbKmobcc4uhACadzFfEqVAzeuMe75gHHA6F3A8Dxr1UTfvHzI7HFKEOq2vQy+xl9wYgcFyVqLAhdmGzrjwzj6Jat2L3xNXQf7UBQGYFhhvAMzn0mUd86Bytvuw9L1t4Fu7YOtq3DKw6io30z3n79JZzo6ERNTRPWPfAQ1j7+GEbYvucXAVjQ3ZD/l1p5micAkG1gYZLl+lKML3+/dD7wSt7748Hc6AxfZKOkzMKjdI/R1vWYuHu8SERa39EMrtwFGjOhFXvO2VXJBQ48BG4R+b5enOk8iJMH96PreCcGz3fByQ/LFwr+Cjx3vKl2dzKZfC6ZTP7ttGnT9jz77LNXR77glTxp1ff+xCpQBYCfWKmrb3QtVmDRoqWPBmHwTBD4twkApMbWTGHJujvx4H/8XeiZjMrFJQBMmuBknugFAw3DuRKOnToni+LC2TORSdJDzkHfvnfQ9cIvkTrciUkEc46D0Lbg1NfCnjcXmdU3Q6vJAkeOoPjOO3DPnIFRLsl2iXdo6kzGj3DBJRAJdQF5/BlTOTyDSlU1gxcvzApskC0c5ZYiNoOzcrq0FQW/CNPHuTNTZsYiPYd6dcSmxKyILKgxaycAcByYuwgoKrNcPgQYxoFtkhwy9vP438S7MAKV8SijLOTCatJ7ULWRTU1F73E20jVCuJaBkm7gbMXFrqFhbO9n1F0BQ6xcKoOy46F1ylR8+emv4v5775EEEG5DIuSEdVQAkO+poKZKVqFBNVW2g76G40MVnBgooiDJKip4TwGFCLxdQjaNQcSLZwDH7oXRM3MR66e2qAQ1qgEeZzND7ICoDCcCUbYjZRhBCUd3tWPnhg04f+ggwmJOjGxCptPU1CLZPAWL19yJ61esRcOU2RJDaOkOek934J2Nv8ShnVsw3D+MmsapWPfQo7jl0UcwzCfpNkw9Ad0hY6woMY4cEPyJD6Uk0yi2VwlBrh4AqMYR1BcInqP4ulLX7RjQY1rN6Dxn9FwB3PyuEZ1bxT1HTDTrQEGVYD+CP/7dRTk3hFNHD+P04YM4dfgABrpOw6eoq1ISb0aeK7Z8TcsONU0r2rbdGQTBq4lE4nld13e//fbbuWvxM7K6z9duBaoA8No9d9U9/wQqsHjx4ofJAAbw15MxEwRmJrHo5vV46Hf/M4xsBq3pBOY2ZTAhpQCgsm/RUSy7OHa2G7nhPOa0TkdzUwqm4QBDPRh64VdwNm1GulxGYOqopFLIXLcA6VvWAnPmAFSmHu9EfvMmVPYfgjUwLFFTus0YKgcGxQ3i/yYptrIIGwQruoPAcNXixBVM5gH5KwIU47SkAj3ESJqsn1rc1NB7KAubYjzGPiJiFjH+iZrfUydBzURdzIjFQE+BAjVTJdtnY1mEBGOzV2wNx61q1QaGsIYCxsa9Tv6NnnRkA0PA9pT4JZA5SSadGChqFk65PtoHhrC9tw8dxRKGDRtuaGDNutvw1a9+FStvWIYss4+5fWWwqOop/n6MsYt8BMV3kX6KOvKhhtMjLo73FzFYYRtYzoiymHkPr5FoRO7iq3ScWjaSkEYvHWMLCURj8YKcOwG/3FOCENFCI/Q8YZ0Spi7CoQvHDuDtVzags70dYX4ENpk6ssbpNFrmzsfcG9fg+hW3SvKHnswKeCwMdKFjx0bs3fQiek4egevpqJs0B3c+8RRuuOtODPv8kmHBgAWT86i+YvwCtpQjhpb7pFrA/Kcom/kShfAncJu+51uofVLAjdWNrzd1Lyh2Wq75aEZWXa/RBCY9EGWUgpuORizkvuYXJd7jGkzeI66D4vAwcn09OHroADoP7EXv2VMoDvYBpQISmg+brX2quiRBTi+Gmn5W07R3stnsK5lMZiuAk21tbVUz6Ct1oXyG37cKAD/DJ7966L+5AgsWLHlQ0/CMH/p3hmJRwpZjEtevuQ2P/t7vw6ytwaSkhbkTMmhOWQIArYh1cPwQ5/pHcPbsBTRl6jFj6gQkUz50rwjntVdReOlluIMDCGozMKZMxcS1twOLlgGcS2Nrt78Lhe1bUNq2E8aZ80h6NF2mAMAVn0Bh80JLLEnoQ6aYDgfQXTXALvmuuhg/czETViNqeUlYWzT7JP5uXKTIhgn+CQAu9oL/2O66JPNsXO/y/b3U1KIbT/iJP2G00BIsOgZBYDzvR6FKiISnWsd8cH+539wGGRolIlYKVJi6sqRhJjLV0hR8iDqTi7MmCt1h3ZCZwN1Dw9ja04uOoTysCZPx2JeexiOf+xxmTG2VZIbYhFot8xo8qqUptojmuuQ9aUitaShCQ08pwIn+Es4zFcS0xHJGzby9+zFKDI6H0ZcAwLG279g2CABF7CLsn9oTXQAvRTG+sEkaveRoKqz5GDx3Ctteeg4H394CZzgnNaSVjZnNYtLcebjuptW4fuUapBtbJTHFMm24xTyO79uJXZs24Mz+HXBHBgA7i4lzl+H+p57GtKVLUeDMKq93n7OtZmRDpFrz0vKXCEKComjGlHmA72ER85vvso/vGco6Sc2Wxte/XLPSso6Y3ksAYDxDS4U9R22Fg2UuMpW9Is/iLGsAv1jAwPlzOHnkME51duDE4UMY7OmG7jvqM8DnferTjikMg6CsG/oFI5E8kC+V2urq6tpyudz+o0ePVj6+o69uuVqBX1+BKgCsXiHVCvyaClx//aL7NE37boDg7vEA8Lqb1uHR//wdWLU1aEmYmE8AmLYVA8jZupAsiYGhooPO46fhO8DsWdNQV28iERSht+/E4IZX0HfmJOxprWheuQqZVWuBmkaAykuCMDcH106J0AAAIABJREFU58AeFDZuBg4eRqKUB0IHGhNEJIw0SvPgIs2IMlnoOCvoyaJMuxhpZI5j24TgGucXKMIUsR2JhBw62b9QEkj4PGlzRoxUxJONI7vGzfKNMoGqLTwm71CzgwaFBBFQENsSkyBQMUncJysCgGYkx5R2nbzvOADILbPtKBYk9AZU+yiqZ2YCM4mB+xwyZ1lH3jJwyvPxdk8ftnX1YsLym/HI01/DqpvXoKY2C5PHGhlSK+Cii9pWgHA8k0erDo0G4BpI0Qw4wOnBMk7058SUmqbgH+QxKpyJAGBcy9HWcSQlUKxqxABGAJAzZyQpQwI/tv8DTxhgM/SRH+zH/m2b0f7KLzF07ox40TEj2czUYMaixVi67lZMXbgIqYZGxW7SVNzzcPZwB3a9+TpO7G1Hpf8CeIGatRMwb/V63PPkU7CaJ6BC70Zuzw2QJPQRQKj8/wgCBQCK32TEE19lDKD6+jEWnTimuo7nUyO1bzRXGTPa4qsY3TMEgHI2PBcpTYc4RpYKGOm5gPMnjuHkoQM40bEfvWdPA25ZvBgtQ5mxh7x2grBiQBvQNe2Ir2ETTP3VlpaWd6pq3w9y11Sf83FXoAoAP+4KV7d/TVdgwYLF9wD4bojgXlpvQDMR6jauW7UOn/t9AsBaTLQNzG/OYmLaRooN2cCXxZrtyHKoofPEWXT3DmPa9KmYNLEONVoF5onjuLBxI3qOd2LC0oVoXXsr0DoT0JOKZWS7WS/DP3schY2b4Lfvhj3UD80vwWSkWsD5tAjkyeC98q8TgKT8l4UNi8UCkmBAxXD0n1JtRh6BRH9UzEYiBk0PYIhHmQZXNyQWTUxbonZa/KGhAAEZwgjGjJsvVAYnEWNFJ7nAEkyrotkIAAEnYpJ4gdCqJsG0OFG4SpNT2q6c+1PMIY+F+0gVqgMY9FxTrXbX49ElAMOO8ujUgFZgGug3DBwsedhdcDHtrodx470PYOacaTBttjYJdgmkI/ZNgJcuf5XQEOkHesKAMgHGATDiAWeHyzjaM4xhnVnFUdydFPz9P05/MwBkFaIZx1gTLfY4qqhq7k/NfjJlwvAdVPJDOHxgHzb+8ucYOtkpwM7zddQ0t2Lhqpux5Oa1aJ4zB0E6KTY/cVLI8JnT2P7qKziwbSsqg30SHUfGsKZ1Om568HGsvu9BFAyIItw0kgi9ADYHG5iSwv94eQqwGgcA5RqMj+G9GdFP+oNg1GNy3BvHKTGxUJm7LPx2PPsnqmCCW8becaSAh8k2Lr/Y+XCGh9F96jg69+7Gsb270Hf6BPxSHjbvEs75xTndfkj/7ELgoxOa9oZpmBtqG2vbt2/f3v9J16H6ftUKvF8FqgCwem1UK/BrKrBw4cK7oBnfDcLgfgJAXbfg+jrIAD72X/4AVk0NWpKWAMBJKRtJ0WnQLsKFxyg2y0Z/oYS9B4/DSqUwa9ZUtKRtJAf60bNzJ3IXzmH6TTciMXceYKTgGwkYcSqo4QL5Qbjbt6PYthHe6RNIhTSZpThDg6VZCIoO+SFhrRyCJtOCa5uo8M9hANsPUMf5LdeFkTTh+q7yLWOSh/hHq/QONfCujJ0pfhBBCUI4BIAEYkz/EIHImCo3ZquYSuIRMNIaI7Iz4cA7G5mB5yj/Oj0B32P7UqmKfVODS0saLrM8FmpNSZgwa5gtyoBqZk187+hxzTYwG7PMFHY1Neeo64Ekr2gBM5pTYhKtwkcIkDwRd+QTKZzP1CE3ZSbSq2/HtBWrka1NsoscOf7FlitK+kEJj4IxKhZOKUVpDaPawKUA6B5x0Nk3gm4nQFmOTVcJEGwpy59pFaLU1bFyNL7ExtIl1E/GWuiRG/GoPcyYPYkE25FVDjjxyZgxD35pBCc7O7D59VexdycTJhyYuokpM+fhhlvWCwDMTpqCkq6jwlhBi2pdB4Xus9j+0gvY++Ym+MM5aVWGfgAtkcLcG2/CusefROPs2QhTSeQdVwmMdEtMzPk8Ce2LWvMSmxwbLF+UWnJ1fKQoc3EloBEBNW2PKByi2Mfz1N9N3juceFDzjRwn4DVK9s7g9afz3nGQ0EN0nTyB/TvfxpG9e9Bz6gQqQ/2wAwcpToWEZOU1uF6FnwBeqVw5X/G8181E6hc1NZO27N//dvfVUZXqXlQrMFaBKgCsXg3VCvyaClx//eL1hqF91w+DhwIBFRacwMD8lbfg8e/8oTCAnAGcPyGLVgI7aSfRxsOVFiWtVXKuh47j5zCcL2NCSzNmNTeh3vfhXzgP3y0j2ToJYTqNwEiCyWp23JKiwbNbBDoOIt/2OvIHdiNVHoEdePA4iO5pSDKRwlPB9ARredOEV1eLzPRWJOqzKJw6Cxw9hxqPAhJmYjBVRAEUkl+ichVzZTatGO3miU2FIU4XurRS6SnIBwGd8qtTmgclSSDzw/m0ONqNqIZAku1ZZV1DgOkFiiHiu4jAhAP2ikdSxruEmK4CI2bCFkaKVs8EgPwZcRgBIM20aUJcCovCiGV1SyTDFc470rpGjo0t5UCUzUPJJIZap0FbuAzplbeidvZMJG1TZStf5LkXa3+jlm4khokBoMo51lAJgL6ii6P9BZwuemMAkD6MUQyegAke5wcBgJHCd/wlOGZKrGhIqrFt04QesrXvwg49DFw4h7ZXX8Sbr7+C0HWRslO44cZVWLV2PabPWwgj04CSZsDhKTI5NukhKPTj+O6deO3H/4KRc2dgOQTkbMObaJk5V5i/hbffgUoiCY/iEt2AzYzlsiORf5yNZMIKuWEZJYgNk6PrIVZ6vzsh5cp9xJCGE8GHrq5v5VQod6jYAhHwOfyiJlYu/ALCY3WR0U2kLQvwXJmXfKvtFRzaswtnjx9FrrcHVuijxrZghi5CtwyLc7aeh3K5PBJq+mY7kfqpBWzYe/RoV2TseOWKUH3nagXepwJVAFi9NKoV+DUVWLBgyW26rv2xH/oPU3Sgaybc0MTcFTfjie/8Iey6umgGsAZTMjaSQiQEIDWllhgqS3Wc6RsWSxiaGc9qnYJpDfVICoryoVk6YNBkVyk+hSWK8UjgAN1nkd+2GcNbN8HqvSBZrzLb5PrIaJaweGQ4CrqOQn0DEguuQ93KpUBjFpWdu1F8bSfqC2VAcxCKWpb7FWcHxyphZvUGSBCEGaaYB0vLO1YCR20xSfyI5vbE9oOD/z7ZOYpQlIJWDYsxecJT29E1VGhbo0uomGq5qbSzMfuNCAgRPBmWAnIeZ95M1ZKVDqunQCAsAy7716GPJF/nh8LgSEpGJD3hvpU0EwMNjSgtuB6ZFatRe/1ymdm0KZ6Qjm3E8I3OLCqNraLmxl0UkqCi7FiItYcrAY4PlnF0pIS8JHTEUXJKLENwHseE/UYGMDJ5VkyVUmIr62wlVOCDYD2gsABs/wYY7LmAHVs34Y1XXsJwfx8WLlqMm269HVPnzEdL63SYdgYVH3CJJCkm4lxoUILujKBz51a89C//CKevF6avBC5mphZLbl6HNQ8+gtrpszFM9pfnIAgEWPoORUXMf2b2dGSnMo79Gy/ckf19V0TeFfqIEZWvYq/lkuNxUcVLZlCEUTIYAU0GLNnC9eWLA9u9abLdxTI69+zD5o2v4OTRAyjnB+E7FSRNS65jv1KRL0UWv6SEoVssFg5opv7jAPh5Op0+u+jgwdKzYhhTfVQrcHVWoAoAr87zUt2rq6QCCxcuXKdp5h8Hof+oz7QMGPBCE7NvXIPH/8sfItVQj4kJE/MmZDE1kxgDgLqrxAqCJCyMlAMcOXYKff3DqMvWYtaUVkxsqBErD7Fgibz4DFmMYgCiACJKQ6gc2I3cG6/DPdyBrO+KMJeCB71CfzELTqhhxLRhzpuHmnW3wFpynVCJ/v7DKDz/BuzT56H71LE6oHRWbJspoAgVAOS8Itkgo8KsXAOBbSiVraSFqOB7Hs+Y/xuBiqliwmAh9Pg8ZTytqEUyjeT4XHAwio0xDtYJwPGpkOTcH9WjKlFB2nWmDpfsIVlHrpsCpKKMYc4CUugSkE2kCtWQRZwtaYo52IKjJQcXdzJXZSOBYqYOpenTEC5diprFS1E7ZRYMLt5kIoV6jAFgHA02DgAqEk89xOJGGV0TohU94FTOlQziIS8UADhqsyPdWu6zJsfxwQGgQp2KlYweo4rhQNgpy9Aw0H0e7dvewt72HcIILl+0EAuXL0fD1NlAguIhQ8QwIa1ZNEMYU9EUB2WgPISOHW9h409+iFzXWdj8MkPxTeMErLzrXtx0z0PQGyaiwi8AHBfg2AD9FmXIQM06CjC/KANYiUD4UErzsczdK34LxwBQvkDEc548L9RMyYACvNCBT7Y68ETdmzV06KUKzncexTub3kTHO7tRHu5H6BWUAItHGH1xEQ15GFYqrnva9/xXDVv7QRAEx2bMmNHf1tYWD3Jc8TJUd6BagferQBUAVq+NagV+TQUWLVq0Frrxx2EQfE5m+ggAYWHWslV4/Dt/hExTI5ptQwBgayYhIhCZIWKqbDwsz9m00EBXVx/OdvWiVHFRX5NF6+RmNDXWwpRUDmUqOxoZO2otx8izEoJzJ1HY/CZGtmxFsjCi9sLQETquqD4rVgphSysyK1citXIl0NosbWitqwfehs3Ivf0O7NIQrKAMwyCLRzBLjKWLOlQzbTk23yFDqCNI0PYjQNLxxGuPrVwyhwSAVEgqpSoBoA5Dt+E5AUyNf6eljAfD5PxeANcrQzMVpxWLBPgX+hZaIfk8pXh19RAVsd1QUItwg5YbjHsTi2kBj1xyCQIt+L4BR9NRTpkwdB/pSgkW29dhKPYsIzX1KLVOhTZvPlILF6F2xixka+pV6ztqXyoAqNhQ9VDbF0FArOmIvFwIFpSKlO1m4FzRx/6+PPrKbmSVE8teIh4vMq2OcUd8icUAL3aOiTk/1Qof76SoQKTwgT7br/zdRXfXWZw9cQx+uYTprZMxbcokmDS5tlPwTFvAtDCrAeF5BABlJrKCsDyMnW0b8MbPfoRKfy8yiTRKrgejoQkr7rkfq+9+EHbDJDimqZhXYZkpbCA7rNTVFMPIDKAwgLFARx2dZ6hKjia3XOlPlkjtrs6nAupk+wIKtPhDXscyT0tltQ9USsh1X8CxvXtxaPsOnD96DEGxKLYuCCowImqewFpjNoofXvCD4G3NNH+ZLw5vqa2tPXXw4EFqhaqPagWuiQpUAeA1cZqqO3mlKrB48eJbAIMMIDOBRSTAMfwZS1bgiT94BjXNEzDB0gUATsoqAGhISoMSBQgDKC0xE5Wig64LAzh7oUfmjhqa6tE6eSIa67KwxG4iZqWitAsBKmTCHCA3CKd9F0Y2vIqg6wwsev2xxUq7k0CD19SCuuUrkFm1GsaMmQhSCRF1mCMFBDv24MKGV5DoOY+UW4DNNnDoKKAjkhUyWHQWNBGmUki1NCM0NeR6e2HnCsiQCSJQEhCoFJIUhvgw5bXcE+gWUom0DNa7lZKwU/SoC/2KAFUiXIFyMosVJZdEUQucrSsbKgpPS1hwnTJMz0dWM2B6gSiqJQFO7GoIODOoeDa82jok5k1RucBnzkAbHkHZ9VBIp1FonQJn7jwk512H+plzUdvchATb7FF0l6IiCQOUkbR6cN8uBoBKSaq4PwUTNbihLgKQA/1ldOWKqktOYBSpeFU6SAznLv6I5bNGT/No01e9+5gnIP+mQLb8KVJAe76LUmEEvlNG2rZQm06LWpmAnfN+Lo9PDkuZMzN6UGEWH7pfQVAaxFsvP4+3fvEszFIBSdNGgQCwqVkA4E13PYhkw2S4GllufoHRYBB8igJ8HADk+Yx+RiY1jiXkbKbymRxvH36l7ty4pmo+VQFAVjiA6xDMAbbFsQUPmudgpK8Hpzs7cHj3LrF2Genuhum6sHiNuA4s04BHH04qjzRcQKjvCUNsLHvlNyalJx3demDrwJU90uq7Vyvw4StQBYAfvmbVV3yGKrBkyZKbw1D/bhD6T5AB5FyWr9mYvvhGPPGdP0Jty0Q0mRrmNtegJQKAygiafnWEb4rds9jOC4DhXBmnzp9HX25Y5qlqazOYMqkZTbUZpUyVtqFizIStIpAk0CtXEHYcR3nD6yju24WEXoAflAArgUIyBWveAtStvR2J6xcBmToBBWKoUnERnjmDwVc3wNu3D+n8IBLUCIeOgDX6vNHaxvE0FE0TqVkzkF25XNi/87v3IDzXhUyphCSNcCOFr3B0mgZHM1E2DRQ0DbWTJiM9YaKs/M7AACp9fdCKBSQDDwnpy7KpG8CnbYpuQhdlMvGYBs8yEdSkoLU0QMukUOrpQaVvAPWBhqQXiumxsDV8vSSEpFBI1iF9/XWouW21vKf/9jvoP3AYRdeHO2ECnNmzEM6/HtmZc9DQPBGZdELgqsqRU23ndwNAMoCM1htjAJXvnQKAMaSg2rjfC9Ex7OHUwAhclzJlsrwKCMbzgjEIHH+7XAoAFVSKoaXq/cfvNB4AcpsUKvC8CMATBo4qaxc6hT8hW7NK9arphmqXczY0EJdEaEEFhYGz2PzSz7H7lReQdEoy11f0AqSnTMPK+x7Cjbfdi2R9C3yOFPgVeS9bAwq5PBJ2ElbCluuK6myCKrHmoeY12mHmAwsAvEo+H4RVjYE4Z0Tl3vLFqy9Jr77QhzMyjJ5TJ3H84H507tuNrhPH4OaHYWuBgD+CZyqCE3YajuPSz+8QtODNMAjetJHas+fInnNXyeFWd6NagQ9dgavlXv3QO159QbUCn0QFli5YuiYwNALAzxMAqpk5G9MW3SAAsG5SC5oMYI4AwCRSnNVSkb2ykBOwkH2wuDLS29kPMZDL42xfL3qHBkSI0NRQi+amBjTWZ5G0EpHEMuaDPFnATdeHdq4X7ptvI/fGazDKfSLqKFsmjBkzkL15HRLLVkBrnCz5rdLOpKux6wGVPNxdb6N/w8tI9HQh4RZEvaj2kOPsFiqhgWJNFjUrliJ1x23ClPW+9RYK+/chOTiIrOcj6dNKRAEQ4tmSbmLENlGsrcXklSuQnDVLgJB36jTy+/ejcq4L9UEAyxWOUFm4mFSSMl0C8Dwqem2EmQzMaa3IrliCMG3DOXgA3fsOoC5fQdYlm6UYQKINRwPyqQz8mfNQd/Nq2DevEECJLe/g6BtbUSGonTwZwayZsOfNR+3kqahJJ2FTZyMzXAQojM+LASChdmwFM8YAig2jYHYleokc+SKJho6hQMPxgi9+gEVpm6vZOyW6UGyZtHcvTVEZTUx+d3rceAZQoGD0WsJPGYfUmVus7FjEFoYAhXYlHAUQdlp96eDsgQKySkDDa0zzy+jv6sTr//ZDnNj2JhJOCZZmIu+GqJ8zDzc98CiW3LwednaCGJiTr+WXD92roOPAAdTU1GHS5Ckw02m4URUlbSZK0+C1pOLhLs9dGUPidzOjo4OZ46YlFXAeW8wi65fIUkex8KqNTnsjWgTRHmmo+4IYYnfsaseZI4eR6+1G4BRhc6ZUhD9s7wsgz+t66ngYaNuD0N9oG9g+ffr0My+++GI1xePynO7qVq5QBaoA8AoVvvq210YFli5cujo09O/6gf8F13dkZg6wMXXhcjzxB99F/aQWNEYAcHJNEmmN4gy1MEoAvbAQ0aA8cYYOOAHQ1TeAcz09KBYLAi4ymSSmTG5BTaYG6URCzXzJKuhD54wSfeaGRuDu78DQhhfhnzop6k53UgMaVq9CevXN0CZNQ2ikBdRJ648A0PNE9IFzJ9H33M8QHOmAnRtAMmRMlWoz+qEFR0/CbW1F7V3rYa28QTBRafcuDGzeBO3MKWQdD0lfg+nTgNqXxb5smhhIJmEuWISmO+6EPXOWAkAnTiD/1mbk9+1FbbkE23GUabUOmfWj+pJ/Ieh0EjUwWmcis3wFkqtvVAKVd7biTNtG1HUPIFNyRLTBJA4CD1qU+FOnInvTatg33gBMnoiAgKXzLI5sa0fJdZFomYjk9GlIT5+OdH29sFgE5GbgiihC/S3qVUbyDgU0lK3NKAMYxcuJ4fEowFBq4GKooavs49D5QfQ7ISq6iSBSyhJwqdxovgftpsncRQbDKtMuMtYeDwLHA5jYWDv6eJZzxHm1iBUeZQ0lxgWmIFVeJxp8Kqfl1lIJLqQKRetazqOrcz9+9c9/j/zRQ0j5DmwriWHXR8uipVjz0GOYv3w19ESD2MJw1tPUXXj5Pmx4/jlk03W4YdUaNLRMAwcCFANIEKruYxEJCWiNZxc/+v2ttqPmLWVIge8zmtiizLopXJKcXrH9YXFpkUNjb+YSKxadz+N148GT+iRNDYbrIMjnMNzVhSO7d+HI7ndw4cRxuAV+KeIcK7fHOVaaOQZlP/Qv6Laxx/OMFzPZ9BYrDI+3t7cXP/rRVV9ZrcDVU4EqALx6zkV1T67CCixbuOym0NBpA/OFil8WViUIbUxZQAD4x2ggADRDzG2uRWtNEpkIbMRD/vTck8UyOrZYDFF2ffQN5nChuwfDuZywhNlsBo31TWhpakA6aQtwNGlvxwXMdwG3BO98F4Y2bkbuzV3Somu4fSVqblsDfeo0+IkMENgy/xW5ikQDWT5QHIa7uQ39m9tgnD2NrFOWuUOqf11YKFkZGNcvRP1TTwEtLQqBnDiGodc3wNu/D3a+CJvCAgEaLlz4KJgmcg0T0HLfo0jetBZafaNqsfZ0o7xzG0Y2t0G/cBa1XMy9ECatRbwKHLagbQMlKwGnfiqyN9yGurV3AM2NgF8Ejr6DMy/9Atnjp5HJ5WHathgaj5DZnDgFNctvQGbNamDqFISWjRIpmu5BnOk8DqdSRkNzE5qmtSLd2BCxYUpQQmZWCLg4HiWCLmOeL4o5eu+HYpliqQYlngRP+7r6ccLRkdcshIEGm+1tsquRYCikMIbblKSMAJ7BlBKlwOav0YSQ93jT8TnL4yFoDLniTD6J/AupEjbFpkRAjMwkcmYzgB+4GOm9gH2b2/DGz55FbbGANAI4Yh1kYO7Na7HmoUfROmsxNKNOxgrKYQW25WDkfAf+9Z/+HoaWwN0PPIGZ85fD5aSrpKVwBlW1rBXLFqu2f10df/NNLtsTgKcAoMWEDV53EXSWeVXOKUpZIxAaOsrGhQKNQEdAX0h+MTA4s6n8E9NagFJfDy50dqBj5w4c2d2OfG+PfLnilwxhYJWBtxf64YBpWYdHiiMb6usbXq+rS+9qa2tjGmD1Ua3Ap6YCVQD4qTmV1QP5OCqwfP7yVUjo3/XgPlnxHU1awIGFifMW4/N/8F1MmDIVTTYwZ0JNBADDyGPu3beWQAilCRF2sOx4GBgc+f/Ze9MoOa7zSvDGiz33rL2wFIDCvoMASZAgKIKQSIqkLYmi2Fpsyct43DNnptv7LD9mzDN9+syPGfcPu+3utluy5UVsGlosSiJFigsIEFyxkwRB7FsVas899og353svslCkSYkSoDEhZkpJAFWZkS9evIy4cb/v3ouxiUnMzFTF8Av5IgrZLHq6upDNGbAMsuEgzz4SbRB7UUNz/+u48O1nMH/efBTvvhVs7VLE2TxiRYfKNZG5m2IVgT3o4kwiAJx9G5cffwzK8WPIN+rQ4xARWaZoGcQ989B92+1gd+4E8gVJW06OwX/hWbivvQo+PgmLIsGEgjJAaOrUCQ977Qb03PdZaItXgtsZ6blWryF+63U4LzwL59hR5IMAukqZspEw1qUKbJ1F8EtdyG+4FcVb7gIWLwdM8hQMgIkTGPnOfwMOHUHZ9aEbJpqaBafYA3vNBnTdeiuwbCkSw4THNEw2mpi4PIna9Ay6KJmlrxuFUgGmTcYeEqAY5CBI4I8oWekCfVUP2pQbJTg+VcfrzRANxRLYV6dkkCQUtiIkKBFKacEAEmuVINJCAQRZIn0T2zcK7zWYuQBQsmxzk0PmvEMwXiTnod4/YgVJtU37TTA1gtes4cSh/Xj5qccxdux1lAhUcQ6HA2bvANbv/Dg27bwb3QPDiGIDIX2wBpRywBv7vodvP/K3UJmNT9z7Oay+4WNQM12ixE03AqJESmw1jU58rhTAXG0nIImLiL2j+dFIVS56H2mfFcH4tlNfKBqQ9pNulGimkyAUPbcqs4QNTsxDMDWCziPUxi7jxIFXcXTfXoycPCG+SxZThDiIwF8cxwlTdY+p6qU4jnYX8+XvlHryz3VKvVf1Vem8+UM8Ax0A+CE+OJ2h/cvPwOZVm7dwA38YJuHnvdhThIAAJvqWrcFnf+d/Qc/ChShqwHBXDgvyJgqMAGCqKp2bDUsXaXn9EpVZ8VcSTIQxKtUWLo+Po1KpIgwjmJqBfLGAQlcexWIORcuERRFV5O8ReAjPj2Dy6ZcxuGQxlBtXAV1Z+CJdgxz5DKixVLKmglaRLqKTi7LXRPXpH8Lbtwf25RFYUYRAUVGz82Ar12HeffcDS1ektKMC+C3g6EHMPP8c/LdPIOu4sJJEpIk4WQvVvm4M33Mf2KabgWwZXKMcY+o9DIDLF+C9vAfVvc/DqMzAZAa4H8Ck9jVdRzVjQFuxAoXtO6Gv2wxY2bTpzgNqlzD9vW8jeuUVFF2K1GNw7CKMVWuQv2Ub1NVrkOQy8IIYl1suRiem4TVbKGZyGBocQFcpD43MtVMfRsJEZIlCViZiXtJK79WsLtoM9Rueb4bYP9lEVaESsAjlk4kdQrwj7X9kCThlADXqvbwCAD8I8Hv3a94LCPJI9gKqTBc3GaRYpfiyxCHw9xpeefoJXD7+BnTfQdG24UcxqiHHgvWbcPM992PJhs3QsiUkZOxNYFJVYMHD7m//NZ574vtgmo17H/gS1t/6Cai5HtBtABXl2z6NwsuSQNo1AoBz91kYq4vEmTYCbl+2JPdIYJeq4DSGhGyIhBKFvgMxLIoMjJqYvHAWR155CQde2CdYv8RpIadrggWnrQW+HyuKWrUs+zVVU/8xm83+cO/evZevZo103tuZgQ/7DHQA4If9CHXG9y86AxvXbLyBaewPQx5+wYvFZyfyAAAgAElEQVQ8RgwgmI2+pWvwwO/80RUA2J3HUN5EkRrI57Snv2Pw4sKkzPZzSY2AgihO0Gz5mJqaxvj4OFzHF5Fbmm0hV8iht1REb6GArGVIYNH0wc9cglIsAPOKgEXsUhtoELN0hd4isEmkF4kgEAbgp99G7YffQ/LmUZiei4DpaHb1wdx6O/ruvhsokoKYmKYEjAynL53H9O7n4O3fj+zMjEhI8BSgmskgu/02dN13H5RCGVBNcGaBUwmOxlifRvj6AdSf+xHCM6dhUaZsQEkWKhxNB5YNI7P9NhjrNwLlHnACLhoDozJ7fRzOcz+Cu+9FqNM1eIoJc/Fy5LfdDm3jRiS2jWYYYWSmhguTk/CDBH3lLgwNzkNPMQOD5NTCi4TseKifi3hJAn9pysc7SsA/2/Ii6BFyYCLkeGmkikrMENLE0f8FAKTPp4QI2S8nAQypoAkAEjZNLVre4+Pfzfz9ZACYiJIz0zXEiYqEmFqmQI8CXDx2GHse+ybOHT0Iw28JRjmijgDOkBkYwg133oX123egODhfmGuLjGgANmOYPPc2fvA3f4GTrx+Bninirs98ARs/dg/0Up+I6SORBIEvmb9Mynfi7a4NA0igj1g/ehBLLeyKhCpeKuxFJ6b4PA5N0xDEVOqmQB0C3bHw+rMoNCasY+zkm3hl9zM4/Npr8Gt10Reb1eiWgMNzWtQ7yXVde0vTjO9Ylv2tJUuWHN21a1dbGfSzLZDOuzozcB3MQAcAXgcHqTPEf7kZ2LRm0yZmsD+IEX3BCT2NVLxQTPQsWY0H/+0foWdoEfK6guV9eSzJWygoKQCcdQBum3oQ5SdLdbKZX6pF2zFn1OTveSFmqhWMj0+i6Tpw0/i0rGWjK5dHMZdDPmOjm0qtVE4lRahJ5sxSHCD9BqWYQWw/DRUTYhJhvpyQpweSPU+j/sKz8MfGEBsWlKUr0fWJ+2Bu3CRi1gg/BmQ0TSrQWk2AP/eFPVDPnoYVJ/BUC87gIPo+8xmwdetSxtAAmCkb9wnY+g74+ZMIXngGM6+9ioznQQ8TRImKsLsP2du3w9x2C5T+QXDNEL2ItAOif86pgh/Yj/EfPIFgfAbGgkUobN2GzIaN8IpFTLkuZqpNTNfqcIMYPT29WDRvEKWcBYOY0lT1SSIZ2QwpAdg76r5XeeZra2wqnOPVkQbGvRB+mqpCoJPEEaIELMD4FcaKxBUEXgikizS7OeP4ScDv/YEgpacQ0CUGTKq/yY9y/NRxvPLkYzj56j4wtwGd2giI8Q0Bu28eNtxxF9bd+jGUFywCszOIyeeRIuc4hxWF2P/U43j+W4/AqVaQ6e7H7fc/gHW33w29ZxBBmqY7W8MWwCxdh9fg60pgkgAgzXOk6Ijou5P26WlkbC2edERlfGIgEmWk0TOJpsi4WfEbGH3rCA4+8xROHj4Mt9kSQhFqqaA3kSBIN7RWEIbPxXHwiGmae5MkGe+YOV+DA9jZxHUxA1d5Grwu9rEzyM4M/MwzcMPaGzYyA78f8vhLTuBqFJ2lqhn0LF6JB//NH6J30TAyKjDcl8NwwUJRkSVgURJrR068Iw4izctNoRpdvKifimCLMJ6IqCRcQ6XRwFSziXrLQRImok8pY9miP7C7VEQpm4Fh6kh0aXArdK2UZtD2D2zrVkVihyCIQOYwiu8BJ1/H5LNPYObNN6Fl8ui+aRuKO++BMjBPsGbEPgoASIDMD8DPnkXr+WfhHngFcDwopR4UNt8M4977gXI5RZeaMIMWgEekwUXA9DjCQy9iavfTYCOXoVNmr11EbuMNsD52B/jy5Ugy2RSwSnZHlI8j6lc8i9HHHkNYaaC0diOyGzehUSpi1HMx03TguSEM3URPVy/6e8soZE0RlSYb5aSSU0ZiiBmRDFyaVXxNTnpUZiXxiQK8Me3jbKUBhwy5U+sWWf0njumdAFCMiZJOUgZQGk3Lx08LAOk9gn0j4CaUrgks1YANBeOnT+G1p5/E8Vf2Iq5OQIt8Ee0XqQa6Fq/Cipu2YfXW7SjOXwhuWaKkS+kwZAeuBh4m3j6BJ7/xD5g4/oboK8z2z8eOz/wrrNi2A0mhC77YP9lrKHrzrjEAFF6HaQ51yFSQWTgpjCUwpJ5AAoCk+FUREejVLESUbYwQuYwKpzaOM68fwNHnnsGFw0cQNhpt72+Ymo4ojOh7c0lRle/FiP+b6zaO3nTTTY1du3Z1snt/5rNl543X2wxck3Ph9bbTnfF2ZuCDzsDmdZs3cF35/SgJvuQEjk7WGqpqozhvMR78N3+EeUtXwdYUDHXnsKRgokttX7hS8kle2oUtCGXEijiq1Jy2zQy1A8DaPYLUB9jyfEzVG6jUG3BaHkICYuTDp6nQdR2mZaBQyiGTt1HM5kRJS8oNpFI1hRSCFRGGJIIBpGYn6rEbw/TLezB24AAsO4eh2++EvvlmwM6JRn7oDKESSa0EvWd6Bu5rL6Cy7zm0KlXkFy3HwI67gPVbAIOYvzgVAlxRVxDTojh1ROfeRHXPM2geOIiMZsIcXo7cbbdDXbMBYaEMrmpQRbRWqq8lU2UeAVQOf3EfvKYDa/EyRH39mIgjTLst0UOZ1Sz0d/diXl8XTFOXvs4p2SfnQPaGSWNlaQnSTtpNTWA+6BJ479dJEgmOApzzEhwbnUYjJuBM5Xjp/yeNXa6U42fHJcANlYDbEXlp3vHPMCICjSQuCVNbnyxXEE5N4cCzP8LB3c+gNTkKU4ngB77ICi4MLMKm2+/Cqhu3oTAwX5pwC6sYaTiucR/Vixdw8Oln8NITP0Q2kokxXcPL8fHPfRFDm7fCt7LCj7E9qwIEyjqwtNL5ccqWD7iP0uFFGk6T8bSQ8ghDbgJ+JLAh4EkMug5wA4pqISGrJGohCOo4//ZBvLr7hzh36DB4rQFzNhaOQ9eMJIzC45quf0NRwsc1W3u7Y+3yAQ9M52W/UDPQAYC/UIezszPXegZuuOGGNYD2e1ESfNkLHVPAOa5BL/fhof/5f8WSdRuRs00BABcXTJRTNeJcY1rOE0RRLBgYAn+apoOJkmcbq0nPP9HqLv2iEScJvCCE44VoNBzUa3U0mw78KIRPljA6g5nRYagayrkcinYGWdMSLKGpSwsZsuig7ZIqk2wuVAqxJXAV1NE6eQwjhw5DMzNYcuttUBYsBnSDPpgUIwJUiOFRokTLQXzyDUy88jxmJsYxuG4zurbtAAoDgKWn0XDkBEcdYIoobRJwZImPpHIJzoGXMPrM0yjniyhu3QZ9441QegYRkem1QkU8eRqSbXvUtMgRVauYOncatUYTnplHS9fRot5Cg6GYK2Cw2IVyPousQUkmkj2bNSEWQGFufBuBYAnICBISUL5KEbCE9RxwAUxy4PC5CVRjBR4lxZAp9CzzNxeMSxNtmaFL7BXNM4G/nx0A0jjoWNHTYhxKtYY3X9iDg88+halzp8AjXzDLaiaHvqUrsH7rHVi2aSsyXf3CQof8HAn8MRaL49WYGMHrL76AAz96Bo3RUeQ1HWGiYNWtt+G2X34AXctXwdVMRNSPl2qcBcectJ0Sr/grXtV3kcAdsaniz7YJDt2NEOtIfKVoGABPDCgEAhMVpqqC+U2ceWM/9r/wBE4dfRX+zLTwrzTSbUVBGDCmHVUV7WumZT/lJtWLnZLvVR2pzpuv4xnoAMDr+OB1hv7znYEtW7boQZBsY5r2b5Mk+pQfOhr1d1HBNTRy2Pn538DNO+9Cd1cZC3vyGCqYKKnC5WT2IYSLAgBSf1UIx/HAVBWGYQgmj2mS/RKc1RzyTnwx6bpKwt8gRKvlok5A0Gmi5jbRjDxpvUEJHZqGjG7BJoYnk0PGtmEYGkxTg6rpUE1dmCFr5EBNwC72EVUmUb14CYqioXt4GCgUhWeeQFEpRUbZuwIAknXL5EXUThxBvVYRAhhz+TpAySDRVZDomMw42lbKagoAiVHifhXhxVMY2f0s+voGkNlwI5R5iwEzC56mZggQk5BDDIcfBPAcB61GDdV6BQ3HRZRo4JoOK59BsZwXVi892bwUtlyJ8U2j0GRkXBvuCfGHyFJJVdjXxgVmFgB6wksPOHJxGmNOCFfREDKdIFWa6JIeSAGoZbmU+v80AQApKeYnA8B2O4FgjtN2AtFeIOYtEaIH02BQAx9n9r+Cl3/4A1x++01ErbqgRe3uHgytWY+VW7dj8ZpNsEu9Is9YMs50jCMoSYDW1GW8tf8lHHz+WUyfOYuMAFiAYuex/dOfwYYdn4DRNyCsd4jlpB48WiqqvMsQ3n1ymxKeXc1DgDvaHq0lkZOdxrIhEt6GAvALdbUOjetIvBAl08Do229i31OP4cSRF+FULoNFgci6kTcZisPD5DAH+6suu/jE0BtDU7vQKflezXHqvPf6noEOALy+j19n9D+HGbj33nvNS5cuzQ+SZIXG9HvA2f2cx8uTJACn/iOmoRkzrLvzftz30BcxOH8QC/tKAgAWUwaw/cWSf3JRWaULdYv613xfXLh1Q4edsWEaJhjFeb0DAFIE2hWfOLrGkm9gy3NQ91qYbtbh+C68lofID8UFWFV0YSFDcXKGqcG00u1nbFgag8UYTE2VoDOJkLieLA3bFmCkvBihORo0iVeFtYcs7cGtIKyOIooCWKU+KPlecJgCL0ZtrJPmwhIAFBiA+gkTD4lbQfPk2yh09ULpWQjYeQE2hV1JHMMPI3h+BMcJ0XAd1FsVNH0HbhKJZIeimUM5V0ChlEe2mIFNgFfmtM3iDK7KKDIJRCVgkLKPtP8vZf9Sd5z3tXv+aZYTjZ/MlAMG4Qd4ZrqBFjMQKAQAUxRNoh8B8iQjSfNJ7J9gAEVU4E8GgHPH9G4AKA8Vh5ZEmDh3Gvse/y7eeu0lRPUKLF1DsW8ASzdtxsqbtqF/BeVEFxASEdx+n8gJjtCYmsDJg6/h8J6nMXH6BIzQF5Y2TsSwYPVa7HjwX2Hhhk1IMjn4KbspACApb1ObFjJulrMvDaGv5kFgksAr3TiRibcqcnwl2I3pWKcO2hoYdOpa8CPE1Rns+cE/4dDeZ+HVxsAoK5tHAiyqmhaahnE8dKP/t5Ar/NMrr7zSuGqUejU72HlvZwY+BDPQAYAfgoPQGcKHYgaUZcuWGeVyeb7v1Fckunq7F0S3MhhrlVjp4ZwzVSVAE4qLeD3kWH373fjlL34ZCxYvxMK+LiwoWoIBTLMf3gkyRFACKYA5Wo6Daq0O3/eg6wZy+Tyy2YxgBIWYV5j6UhlVkZqBdiuZ8BDkCHgMJ/DQaLXQqDXQaDpw/RBBkIgKL5Vg6frJNAaNvM5ME7rOkDcYMhkbRiYLTTehcRUGY9ANBUwjY18VqohXuOIhOPv53AenlA4CDDrFzRlIYhWKjtQSRMbftcGfOLEQRhOKzACK7yJhJhLYwpeQYvWCMIDr+Wi2XLScAI4fwo18uLEDCtAwMxlRNu7PF4UKmkQvpDGhcjYpVSUAFJEU4IzsgCnB9sp0SU++FJ2mIgsR13uNlhvhHgLAFAg74vh4Y3QKtUSDrxiISUIjyo6xFGmkAJDGIwQgKQBMqEz/E8CSqqpkUiytVgQQItNiiX51TROWLc3LI3jhqcdx6KXnUZ0YRd62sGTpMqzedCOG129Gft4QAjODQNMQ05gSqfK2KZvZC3DiyBHBHF564wDs2IcWe/CjBJFdwh2feRA3fPxumH0DMvKuDQDp5kEcc7lIqfQ9y/1dJQso2/8UxBEJU1SxNuUh5wIA0rpiSkKrEKrngdUbeP2FPdj35OOojp6HlrhQFRlZSEvasDL+QH//i9WZ5v908OWX37pGS6Czmc4MXNcz0AGA1/Xh6wz+GswA27JlixXHcR/n4RJbM+6vNWp3aJa+2ovCTByqCsVgUc4qOKXRErejoBFyLLtlBz79K1/BwqXDQoywsGChrF0BgDS2uV+wNidCYhDX9YTat16vi1fl83kUS0XB2umqCp16rAjNtEucqZiU2CRhdktgh0qIcSKAU93xUGs4aNVdBG4oMmHlq6gPkNIaYmgsEuVn1chC17KwjQwyhg7LUmBmFFi6DotyhOl/jP4rGTThqavKbQgsKkCVKrJvBcZp2+6l3ijCjkQ8CZBJVi6iMnhA3tIcjhOg5dfgBhIEh0GMKFaQMA1cJ/9DoFTIordYRneuiJxhgKz9SGfQBnhaQsxVqvJlisiFFUpWmbshyn4ktBD0z1wyqo3+rsGZT3x8CgBrCXDo4mWMexweLMSKmYp9YiQKlS3lINrsH82hAEvCR0/69/w4HEjHnI4JgUGa3ygiIYRUTsNp4sTLL+Lp738HkxMj6Onvxao1a7Bhy81YsmoDtFyXUCj7lL9MxWmNthVDCXxYBKycAIf27sPe730HzsXTKFAec+wiUBh6VmzA/V/+79C3eh1cpiEgUE1+gWJ+Zb8nHQt6UIbw7HRfJQAUC596GukPmEJdHtO9hLBzJNBP8W4+tNBBODOJ84cOYs/3vova6AXoSQCELRm9p6gIFQ2GnUUhXx7zHO+vvYb3t/m8ceHAgQPUwnl1VOU1OAF1NtGZgX+pGbgGp8F/qaF3PrczA1c1A+zWW281Pc8rx7G/WmH8AZ4kn8iobFm9XlMVky4c1KdlywsQoS1R/iX+I0ErVDB0w6349Jd/HYtWLEN/bxeGCha6dUX0AP6kLxZddai3r1KtCwPoVqsFK2Ojq7sLxTyBMxMGxYq1S7BzWMB3XLOoTEaZDBzCENl1qIfOE4KRaqMGP4pEukiCEBFFyQmlpglGUVkEZanPj8ChEcEyDGRYDpZuw9AIiCrIWho0XUGkA7FGHmsKjEQV4hMCLmHEBUAUth0RBw9jhFEEj55hAC8k0UoMN4zg+wlCl4PHCRTVB9MITqReJqoOK1tAvpxDuSuLAplgK1eUzQLwCqsSWTqlvjOpoZWUHoE/Cj6T7ntkZixVtuIl7wLRqeT4qhaPGLaMjhXMoweGw5enca7mweEWuGpLn0f6rRIhFnJqGreWmkBLJPpBAODc3r82i6ypmmCMW40Gxs+exFPf+AfUJy9jaOlirL/5RgyvXoNCTz9ixYIXMii6IUC4n/hQDWIOOZQwFNY8SdPDoT378PIT34N3+Rx0Ak/wEWo6Nn/ys9j50K8K778WKXJF2gdhMym5JlNmyumVfZbXFgCSn18YhlBhQ9eIdSYTayrpBmBKACVy0Bi7hGOv7MOBp3+EmXOn0G3rYLELpngCQAYJQ0Q3cKqNmOhaRXeSKNmbse3/O47L+48efYpo7Q4IvOpvQ2cD1+MM/KTr1PW4T50xd2bgx82AsmPHDrXRaJQURbnBdZ1P+X7zvkxWH+aRB1X050VIbAPQLMSxiTjURJSXrhIrRikDIVoR0LfqBjzwa7+BpevXY7C/G4vyJno0Rfrt/ZgRCEZO2GjIFBAq4U5OTqJSqSAIAhSLRZSKRXSXysjYpuh/EkrXdJvi0isa76nEReVPasCXF2T6LxEy9Gu6WNfqPqpVElM04PmeAJ1JRLFypESmcmCCMKZ9JpNgUqgyqJzgE4E9wjAxNXkBhgqoupwHRRVealTWdDxiWmQMmCZIGwICBBSAKCEWkMqNgh6CopqARqVREqJ40JUQ2YyJQqGIbL4oAGDWNmALIQ3FpaWWbG1Ta0V6JRKsktIZieyk6YsIWJMgS3Jjsnw+V4/QBtESJ171Q45FWqhQx9zxagvHJ+poRAa4mhXzIuAhixC9AwDKEbYBoOgRnDOalCx8x/hmfSXTHSYgTuDo3NkzOHbgVUTjY9i0bjWWrl8Hq7sbEXndKbqIdqP1QL2UjPwdYx9x4kFVKR1GgUm9pdNVHNy9F688+QS88fOwWABFCVAJYmx/8Cv42Ge/CFboRShiEGUCh4DfCokrqFdVHicunCPTib1KBpDSZIilJJo7iXSQrSSBXssk2xcXrdo4Lp44hgN7n8PbB/cjmqmgy1bB3QryWY7hJT0IwxamputoNAHXo01RC4EFVc/Hiqq9oCvW/17sNg7t3r3bu+rF0NlAZwauwxm4BqfB63CvO0P+yM7Ajh07BprN5lbP834pCII7OZKFpgktDmpMTXyULAOZbAZK1kaiWajVYjTqsQRNQgFMvVgxPGjoGl6LB379N7Hihk0Y7OvB4ryJfl2qgOmLJS7r71JtUi+XQiU0hYl+PgJqBLTIAHpquoKLFy/C932oug47m0WxWEKpUETGtqBRVJqIEQNU2o5GoIxMgCXgE+weMWSCeZLlUhFcIlg/jiCiaqGLZq0F13HR8Bw4gS/fJ8rEspxLpVuiFHkSC96NLvek2CXASABQIXRH+6ilBsQa9TZSdBzVaGV5WHxiGnWnMRU2RcXRGFUG3TZQzJko5WzkMxZM04Sqys5JgWNjSsoIQLsnEk0on1bEnaQS3tnVKw23ZdlR2pBII5r3EaJK5HyNTGDk8SWAqypU9tVw3ic/wApmPBUxsyUA5BIAxirxhHS4zNn+v3YJWALFK493A8C24rfN/iU0PwS+GIPnukLAsai7JMr5LabAo7KnqglTasapnYDJOaWUGk2FF7ngSQBTUZDVdNRGx/DKM0/j4O6nEc2MIasnCKMWZvwIt3zmy7jzwV+FkimLEr0qBkcqXDK9lnVrYgDFeic7lmsIAClrmMy+lcQED2hNJFAiD9OXz+LkG6/h2OHXcOH4cYT1BjKqDhY56CmouPNja7H1piXQNQ8Xz4/g9MnLOHNuAhcuV+FFOvzEhOMj7umd/4ihWw+/+OKzpz+yJ8TOjn+kZ6ADAD/Sh/+jsfMPP/wwe/7555c7jnNTo9H4ZJIkNwMY4JzbcRJqTPGRMX30Fi0MFosYnDcPLSQ4dWkcIyNNhJ4OlQAMMR08FGAnYAZyC1fg01/5dazcshnz+nuxpGBhQBfyCGmIS5f8dgpIatshmJJZXEi1NOkHSCAsCGP4QYjR0VHM1OuouS4pOZDP5VEmIJjPI5/JIKMxmGlPYEQsIPUlCvcWmWzfJr1oFPSQvXxkqcFEKVv2EHL4BGSpROzHCJ0QrcBFg7sIk1Ckj1ADvnCJIxRJ4hKS+1IZjRhG2kdN9pMFClnS0L6SqbMJQ7FhKgaYrkK1FFFKNhUNWcsU4NqyNKjEppKViIjPJVZJAU9UEeVFOFIwh1Tqo5JubAjQ9I7SrSQ8xfiEMpZQtOiJm0PutXEVYUhxNAgSkzpY8JtXtfhTGCTEFNSfSCXgSc7w5lgdl+sk1DFECZhAjGAAVQLSVwBg+8OlQvi9K5BtIEjHi0CgSi0BJIyIyVOS/PAU0RNIABS+K3KlfUVFJMCfvAkQIh/C1J7o3oNpkkCFxEwRWBQip6uYuHAOLz71Q7z+4h5EtSkYlAMTteBpJj72ud/CHZ/+AmAWwOkGgGYxCYXymwyaJWscS3ub5NoBQMk0xgiDECbLwFI0OJUJnH/7KN4+9CLOHTuEyvgouE89uRoKmSKGFw/ik5/YgttuXoRSvgJLq4HCYRo1D2++cQbP7D2Ig6+fx0Sdbo5y0KyuEU3L/Dtu298+tHfv5FUtiM6bOzNwHc5ABwBehwetM+QPNAPstttuyxa7iyv9INlWrzQ+3qo3ViIJ+wEvB+5rmhrDthhyORVDC8pYs3I5bGQxOjaNN86exfmxSQSBBiXRoWsqcllDADTXV+ByA2b/InzqV38da27eigXz+jFMAFLjMIiLEoDvCgMoqa0reV/tS37bnLiNbgiaeX6AyWoNY5WKiIKLArrIMdEXSHnApVwWRduEZZnQLE0IEQgEyEu+FH60QaAAUAJhEguUmk/Tb1PbFOqbU4SCgiPkMVxKlRBl7ggR9fPFBBYAFgJKILdDDCaBr4T7COFDMUjlSshLh8osWAIEksehSIcTAJDAjKEyaAT8mMxDlopcyT7K7n56AxCKdAshHRH7rREwpPFLhYd8vKMncs56mIul0tfLVkDJZdJD9AdeKcLOeXOKKt9nc+35pQ+XXLBkVzWC4IqCGTAcn2ri3Ay1CJgC3JNpsWAARQmY9lXa7dB8SAbw/dfyXCawnfXMhVnklcxdWRqm+Qulgbiqi3QVse0kAVlSS8U0gchUSUs+hIRafQ95nWH01FvY88RjOPbaS1CcBjSxAnxh+PyJz/8PuPWez4JZOdFrKqQrJK4g1XV6SKgtggA8o31rK4Ler61OZCO/16Pd09nevwQaU6BEMfy6g7Gz53Dy9YM499ZhzIycQlCfAgtDmLqNUrEX69dtxr337sTNW5eiq+QgbrwJTZ2GoSVoVeuYGJ3A2QuTeOzJV7D75VFEagnQSpHC7K9DMf7kjYMHO8rgD3Ra7bzoF2kGOgDwF+lodvZFzMC9995biGN/nc/j7X4c76g2gmWxEw/A87MGPKazKrIZBwM9GhYPlbFk6Tzh5RfFNg6+Noajb45irFqDE0bE+iUGC8PlS7qwfFmfefLsGN485aEVF1Gctwi/9Plfxeqbb8XQ0AIsLdkYNAgAthFKW30w98C88wIoLndtYCNAgWTASDxByt5KrYZatSGMoJOIRChMCDQKmYyIQLOyNuyMJQQchk7GzwSw0jLoXKyURmG1CUmCiRK00UU9BSSEA4XSVgJXqeSVSOVKtC6VadP+NYJU1A9GgE5gJ9qSOguw2iAtJYrmWDG3vW3kzgtgJTaQsqGCZGwbOsu+QuFHOPfxz7HaO38/p2FSgmG5vSukYApm3gFU5qBKTlY1ifBnTJUqV8YqAKAqACAdTRJScCUShtBn6y5OTIeY8k3EzBT9gXLyCGpLKxc556SgJmNnuSNtfz/pvSjFJdS3Jx+S1hXHLgWOojTeXjuk7FUCAXITymOmaD3x2jQ7NzVMFE6ETIcXxrB0A1YSC7+/U4dfxQtPPIbzx47AiANhdeQTaM0U8Jlf/11s2LYTsaEhFAIQUZef9TZMNThyKJQGIno9r3ggSrDa7k6Vxs5SPEM9plIJnQhmnXr+EtGbSMwfyCao1aX6qREAACAASURBVMTUxQsYPX1c2NSMnT8Hv15F7DWg8gClbBaLFgzhlq3bsH37J7Bq9RKUumj+RhBWj4PxGQq/huPU4Dan0KhM4sCREXz1kaMYnTERwIZh5veqiv6wruh7Dxw4EHZOoZ0Z+CjNQAcAfpSO9kdgX++///6yEobbm27rVyablS3kY+t73FLCCNkkQnc2xkBvhMVDOpYvKWB4cQ/mDy2Azy08+cybeOKHZzFdpXQLFRF3YapefemivLdz+/LMvAE794MfHcBzr7qIjCFkSj2493NfwA0f+zgWDg1huGRiwKQS8BxE98/m/P2/cu1+Nj+M0/5ABWGaHlKrNYR3oEPJGDEZJCvQKFHENCUANE0YugHD0CUwNAwh1CCQoTJ5saVyWPtxRXYwByymPmuzL5JX7rlvesc/27+ai81mX54ClfabJXt25dPfvWExirll8ivoZparu/rlK/dalK9Ts+h/7hGTgjJhQkx1TcK17ZxbYtvkO2KyJRFqWMAUSDBCyCKMeCGOTUW41CLLFEu+F5HoaSSQSO0D1D/X3n8JvyXwbZezZ+eqPf/pjcHskSIwPyv5ob9TOdgX4hqKKSROUlrEXOEqqcwck1iIgCsnH0UFVhwhnJnC4T3P4ODzP0Jt5CLUJBQ4vIEYhXmL8Pnf+gMsXnsDPBZRYRhghjDZoT5Y6m+UXKi8KRDW24IBTHOQ014H2buYgj7qI1Q1BEE0azUkIuUoig4RIt9BozqD2tQ4Lp0+hQvH30B15BQak2MIWq5Aj6aho7+3B+vXrMbWLVuwaeN6DC9bCtsghXAFSTCOqDkOlQrzJpXDA4StC3CmT+PsxSb+4m+O4qXDU1CsAlRmH9dU4/9ArD5x9OjR1tWvsc4WOjNw/cxABwBeP8eqM9IPMAOfvPOTK4PQ++/rrcZvVd1akSshdEToynAsLHKsWJzD0mV5DA0VMNBfRE9XL+zCYHD47enp//Rfnxw8fKQBphXAdB+5fFif32e8ecetw8m2LYtWIWx1/+2j+/j3n28pSnYFFCuDux94EFvvvh8LFw1hSUnHAIVqfIBxvtdL2gAwoLJXEMk+L+r70lTh+9ZotFCtN9BstuB6nvhZ2xyYLEGoH4yMgUkpaZmUCEJxc9IuhP4kwEi9d/Q64SlHzxR0pQXrKz2LaZlxFralgSCC0XkfEe0c/Ja2PsoLv3jPTzjTtFnFn3Hqfoq3SSZQMo9zB3WltixZOqBWb2FqZgZUdjUMU0Tt2aYlElyYQZm/BAA5TAF6YkRKjIk4wfHpGOeqgEtG2YLRCkEOfITIiJ0Tz9QwT/TOparl2X5AUbKW4ptUSjQrkBFjFmxuamgt7jVkQZpKwZwbsyBQ8m6iMIyEkR/hFU8cg/pA6zVcOvYmDu1+BhfeOILIaRKNh1hlcJiCNTffhk998V+jOG8IrkIAkJhMkcsh1gntF72+neUMUqunB1v0mQrRFIHD1PNQCHakeIX8K6kdgOCqEodI3Ba86gymRi/h0tnTGLtwDpcvnEd9YhRoTQtjaipbF0tlLF66Eps23Ygbt2zBmhXDKJUoB7iByL0MoAZQVnZAquc8WKZLZlv7F+BOHMKZc2P46qNv4ge7j0HLFsFj/aQG449Lpe7v79u3j9JBOo/ODHxkZqADAD8yh/qjsaP37PylzS2n8Qf1Ru1LXtSCzlzM7+LYvKqI9cMqli3JoXewiEyxCNMsw7IGkoD1VR575tRbf/W1H26fpFZwnqBc9pLhYfvlzesHdn9i2+L5AyXrvurEdM8j3zqERx6fUnhmBZCxseNTnxIAcPHSRRgumxIAir6sn/6rNVfR6gUBXMdHEIWz2cEEBqMohuM40vTZaYm/kx3IbF4s8TDETDEGjQQAmiZzh+mpaeKpaTo0+rmuwaBoOGIICRyS0peEC3Oesn53hQlslxblapIAT75HMjzvBIFXWL+fZT5+PitW2mNLIDvrrj37UQKE8UiktRw4cAhHjrwB1wuQzxRQLnZJMU6J/AozMHOGANtFiwy8DSimhjpTcbrKcW4mQt1Py78IwEVeCpld6xJEcVkmFQrtlCmjkrywyKGSuiirp5m37drvHPAtqsrtRs/0mItQOMEAkokO/Un7R9shQU2IhAcwVPL/86AGHsZPncDhPc/jzOFD8KanBJiNSFnMAau7B/d89vPYfPsnEZsZRMSIM2IPyV5HWgSps/F2acqNuIsQahAh4iG2Tq4N6hulX9LPJQdLrF8SevAbdaFiroyOYPrCBUxcOI/JixfRmJlE7LtgUQtm0kIxq2JwfjdWrVuPLbfsxNoN2zBvcAgZi6RP04D7FtzqaTDFhaZmwTAAxVwEmAPCvggYgzd1EMcOHcZXH30Fz+0/KZTSSqIf1RTzjzOZ/FMHDhwgT8DOozMDH5kZ+OmvUh+Zqens6HU4A8o9O++5qeU6f1hvNB7y/RZsrYpPbh/AfTuGsGIoRsZOALMLanYRdHt+AtYT1b3szHeePHrsb/7+iZ2TYw7ioInVq/L+DRsHd23d1Lt7/ZLMuryZfG5qbHrBdx4/hq996yKQXQWeNbHt3k/ilnvvFyWoZV0ZzDPVqwKANOfC0kWRRtGtFgE9FzFlB5smspksdENDECbwA1+wgWT67HmeiFaLwhBxFIkSsgAYVAKm3ryU8aMUhzYLSMIWAoLEDIrIOAKGxDgKha7sJRRq3Taxky4IAZvo96QApXxh05Cs4iwInOUT5yyhD8upZi4AJCbrneMicBglAY4dO4avf/3vcOjgUXheCMvIIG9lhEl3uVxAqSuPYm8J5VIJ87oWoNRVQranAOTymI5tjDkKHOqHI7FF+jHElZGshXPq0Ut5s9RWRfB9gnmUTnqixU+AplQwM8fQcJb9S2GsxOLSHVFqqollpD49yf/NMoQ8hE2f5zYwfeEMju7bizde3ofW5BhM6vdkDC6BtUwOyzfcgE994SsoDi5Ck4g+wxbgNU2gE/nDZMsiIbTssJRLjroeCfhyse5EYVi8jpJbYvAoQBy6qE9Pojo5jomL5zF+8TymR0ZQm5iAV6sh8T0Y3IOptFCyIwyUGFYu68OqdYuxasNGDK+5DaX+9eAoyOhD6vXzjsGrnIJC9kFmGdCHoNiLwQgA0rwkU2hV3sLLTz2N//g3T+Hk5Tp8hVhI/Xld0f64u3vBvt27d0sv8c6jMwMfkRn4sJyVPyLT3dnNazADykMPPUTXHbraqaOjo5qu66rjOCrnTkZTrO1BFP+Pbsu7nRrK1eQ8fuc31uGu7X3oztWlV1lmA/TyLdAKS8NEycW1Wsh/tGf/xa9+7dEVJ9++CEQOliyyvFu2LHpp8/p5T6xeoLldOdzZqDd3/uBHx0p/8chxqIVVCAwNN921E7d/+lNYunw5lpeLWEAJHlfBANL8kDkzoS5hIkKl32ZL9P9Rbq5K2a+ZjDCLNnSqL2oiVq7ZagnWijwEPcoFjihejcAMB4/IukN6tQk8kNqOCMauDeaEz59M0ZB9g202kCDLFd85yRzqMA0DlkGlZR35Qg4aMYkCFLZZwLk9f/SpV2e7cg3WTbqJdhmUSqlXcoLlxAjTG3ihh29+85v4sz/9C0xP1aAxXUKrJBRxepSiIebBzCNjF1DOd8PO2sj151EYHIBa7EdklKBmCrDoOGXzMLMlaHaW3IwF86gRAGRc9A2SSbRUREt7GgKHdBdAy4Bsewhct3sGr/RutmvAwmwRiYiWkyybZA4le9juRhUqbFIsxwGc8VEc2PM0jr64B9Wxi9AiD7qmICCWz85h0ep1uOm2ndi87WMCEHqJikTNCFZRFKxp/VB7gkjHEbIlyf6mqmYSbNPhJkaRyrFKGEAJPLj1GVRGL2H68iWMnD6B2vgYatMTCFp1RL6HOPCEPY2pKShmQvRnHaxdmsOmlT1YtbIb3X0WrGIZdvd66MWN4OpCACUweFCCcwgqZ8GpP9YqILIGodj90PQ8GCnZ3RmMXXgLj/3jd/G1XXtQDzVoOZ38NncnAf4Db7IjLONzx5F3BJZlwYYNnzHOGOOK4nFN0xLf9xNd18Uzk8nEYRjGnufF+Xw+aTQa8fDwcLJr1662Bfm1W7adLXVm4OcwAx0A+HOY1M4mr2oGBMA7c+YMy+fzdOXTGo2G6nmeahiGGsexaVlWRtf1Ald5IeYxvSgfx0khcJ2FLGG3AOwmzwuyusGg+Mfx+/96Je68mTJlHZiZ+TB67wYrfgzQ5nPOdO4FATtx8i38+Z//JfY8e0jYlGhKLVy5rP/EkoU9/2l4SP/B5qX54TBmv/3629Of/bOvv6b75nyEOsONO3fg9s88gJVr1mBFqQvzCRzNsen4aWairQSVEWJSGSsFBxy+HwgQOD0zIxjBXK6AbD6HQqGQ+uqpSLiCIIxEybJFcXCOKwymAz9CGHlIQvL0o5xgSuegCDiZmEF/b5sMi/4yxkUeMYFAsnAxdCYa78mwmZ4kOKEn/YxKyipFxKWAVZBW4nGdAMC2caJorSN2MBJs6p//5/+Mf/jbRxB6Cch4mfpINeaDJzUo3IHCdAQ+xelRTFlWxNDFegI1awFmDrGegZ7NI1fuEmKhYs98FLp7kC/nUSrm0ZUrwc5kodg6Ygq3EMecwCFZqVAeM5XmDWndQuratBtQMHoiieMKk0kFVTJpFiBRoVIzgX2qEaelbq5AEwAwQVxv4Oje5/Dyc09i8sJZkcZCiSthEkMrFjG0dgNuuuPjWLFuM9RMFs0wgGplESUmYmHzQv58kYDzNFrqIaV4RNG1GCepojcBj0MEbguNmSnMjF8WvX2TIxcwdfESqpNjgNdC7DXFzZauBNDE04dtM/T3ZjG8IIvbbpiPZQsNLOxiyGVI4NFEpGTACmuhFG8Et1aDGQtELJ0WjyNqjAtgyuwcPLOM0MiDKSp0ElJNXMarzz2Nb3zjOzjw9iQ8ZsAq2MQAToZO+JoSKxe5kkRRHBB0ZaaegaYZcZIoEWOcM40FisIpMcRVFMVTFMVXVbWlqmojSZJWHMeOYRj1ZrPpcM6dbDYbRlEUu64rgGKxWIyDIIg7IPGnOSN2XvvznoEOAPx5z3Bn++83A+21x3bs2KE0Gg3FdV36mdHX11cKgqBH5bw/SJJ5URQNREHUE0VBbxBFXaqqdum63h3zJMN0zdB1Q1Pj2FBjbvKY66SSjZIEzVYVfaVp/PaXBvDLH1+MnAWoxgKoXfcIAMj1QcH4RFEFM+MnsevRb+Lvv/4kPI+YN588Amt9fYWvrlkx/78syFUuzhtevmNkpP4nX/3my6sdVkCsK9h8xx2444HPY+XaDVjZVcJ8Q716AEjlslQpKmzfxExJcFdttDBdmcHEhPStNQ0LhVIJ5XIZuZwtmDj5kH17VLKLqCc+9BF4AYLAl2XihDKCQ5ETLFkcydy1S8TCUiYt71IPIT2p1EvbJ2eU9kMKQlLvtitBYBICChHAbD3zQ/JNeBcD2OZFRe8fMXESAP7ZX/wlHv3Gt+A0XFG2JIVpIR9C1+sIgwYCX0GSGAjCLBQ1j4Cr8HmEmAQPoiGSip4k5YjBKQLPyIKRKCejoFQsoK/Ug0K+G73zF6LcN4BssYx8uQfZfBc0MwfODCQKwc6U3aOacJtdFQwu0YOSaBJQkFE2s0jLlYkZaZ8dAXpi/3QC/G4LZ48dwXP/9E2MnT2JJPCkEIZpsAolLF67Dlt27MTwmo2wc92oOk3S5UKzbESxJozEKZ6NEWiksm6qMibbmNB34LgOwlYLMyMXMT16CROXLmBi9BIalSkEroOYelXJxDohOyMSETtgvAlbc9CdizDUr2Htim5s2bAQK5b2oJiLoPMG9KAFTYlEEk/EC+C5tVD7toOVtiBRFyDiOoykBfgNgCxlNAMus+GrBhSWIHQqOL7/NXz37x/B88+/BF/Nw4eOgJGBugaD26KvMUocQJFiE6bQ+ic9v+yXbfewCvsa2RPBFUWJFMrMAwLOecg5b9VqtYqmadOmaVYURalwzmcsy5rUdX2SMTYRhuGUYRhVx3Gqpmk6ExMTSV9fX9Lb28vXrl3LH3744bl3T+++i/qQfIc6w/hFmYEOAPxFOZLX136oW7duzUZR1Ms5nxcjnlev1Rfqqr5I1/VFURQNKopSVBnLMYXZiqIYSZJocRwrmqErvu+nlUuyaiHbMQ0amd7GCTmgiUZzKqNqugKDn8Lv/uYS3LV9EJYawyoshT7/fqBwK4AueSGNawgaF3B0/378l7/8Jxw4chYhp8Knwg0NJ0sF66923LD8b7vKSc/JC9P/2/efe+PL2e5FqPs+Nt1+B+754q9heMUqLOvOYYGtXTUApBKbVFGmF5tUWSF6A0UyRyJEIGMT45iZrgogR6VY0zKRzeWQzxeRzWYFaFNVBRqRQxKSSTsOYckhry1tH8JZnUHqN/duDYsQihBjOMcZpv33K251s6qEFACmJsVpFsmHZ4mm/oypB5/Ey5L9o2cYJXjhxVfxf/2f/x6XLozBNhlyVoDlywrYsmUApVKMy6OjGLvUwvQMQ9WxUWkBVYfK79TjFkNJqGweQlFj4YuXqIYwi465L+qjdJvAGN2R2FDNDOxcEflyF4pdfSj3DqCrbxCl3kFkCkXkiyVoJkUBalCF12Mq3KFjQnwfxb+lkXgsNX+W8X90rCUAhO9j/MwpPPmdR3HqyKswyDia2DJdFwzl+ptuxbad96B/4TBi1YZHFjjUQmFGwnYoilQkEUcctRD6DXhOC81qE7XqNCrTE5icGMPExARalRkE1SriVgM8cMF4KIyyeUw3Hi4S+rfKoakhbItjsM/EquEyNqzqw6olRczrZsgZPlRGLKsHQ6XvtQ8mFr8KzspAZhWUvm1A181IsAhBYsFkEZQ4AIikU5hgCsmHMUKI428fwbf+7u/w7D89DscJEBs5cMOCQ2IYzYAa61BFhrULRfOFOjnyYmjMEGbexKzP3vCkAqk2Y87lo+3jyJMk4bZt8ziOCSByXde5qqr0mjhJEp/YwjAMa9lsdpJzPhoEwcVCoTBiGMZlRVEuq6o6adt2HYCzefPm1sMPP/xeZqIfnq9SZyTX9Qx0AOB1ffg+9INXduzYkW21WmVN0wY9zxsKgmCh7/tDYRwv5EkyAPCyaVl5BYqtUGiEqupxFGmKwhgT/5EZXwSI6EmWKHTCJXUs5YQGsQKT8kKjQFxwKDCeUXkukkxP0RjB7/3aYtx1Wx8ymgst0w/WcytQvBHQBwFuCj8zHlTQGBvFdx5/Bt/+/jM4O1pDyE1EkRIWsubrK5f2/d3n7l1/aWqy8e/+9C+/t4pZg3B8FWu2bsM9v/KrWL5uNZb15DA/q8NMv1VtZa5kw34aZXD7nC/5tXdTAqIsnCRwvRCNRhPVeh31egOO64pypUKlW8OEaWWgUulWsHemAIRtgQdtU5RtqfRIJcWImBlZ7iRjXmkATSxTBF1lsKnsa1liG8SQiBiyd9m7XEnKeK91+WHpAaSx0X5dmVsJAGlWJQCkC/5MrYn/8P/8KX7w2JNCFKQpDQz2K7j9jqW44/bl6ClqCJst+FEOMNeh4uZxcayK8YkZTI5OY3JkFJXJS2g2xuH4DbgRuegpCAhEcR2MZaGyDLhKTJ/MTk4pWDBVE8fNIrNv2xYAMJvLIktgsFRCJleAnZW/MywLzDQA04JqmbBI2S3sfUgFLsUmVPpvzkzj5eeexsEXd8OvjCFva4jjCKW+PqzedCNWbrwJ5d6FSLgOx6W0mwBh7CGMG2g6NTSqDlr1JpzmNNxWBU6jhVbdgS+SasibMhSlaiFQISaVDKWjAIzKxdwH4yTICtBVZOjrYlg13I3hBQUsW1TG/H4bhQyHwXyRQiJKyowjVhLxd/JQbLPMYWwg0hZCK2+B3nMbeGaDEIMQfANcIJgSlDdnRURKDvvfPIZHv/2P2PfsbgTTdQG9mzGHkc3B8R0wTQdLKOOasB4x75FYHohIOAIYto4gJFBJNz/yOyy/MxL0zQF/V5T4c+6e3qV+F9RtHMeJoiixqqoRMYf0aSmb6Oq6Xrdte9qyrFFN006pqnpG07RzAMaJURwdHa11DKs/9Ne962aAHQB43RyqD/9Ad+zYYbmu28M5H3Bdd4HneYsYYyt9358fhmEvgLJpmlnGmEVOExzcYIypJOJIkoSoOwFKopAulW3jWAkcKHGCrEoIBBK7l8lk4Lg+FIoco5NyHIhsBlKnkkkvmeHqlJoRn8bvf2UxfumOQeT1JjizEdgrwAuboOdWQjMHhbkt4hbiVhXnxy/jW99/Eo8//RouTTQRRip0JfaG+owTn7vvpon+noHb/+Q/7jIrdRVBksXS9Vtwz5e/jDWb12PFQPHnBgDngsD236kHn1gcP4rgtDzUGk3pEei6IrKORCBcKDElUqN5kvm08t9t2xah1ExzZckihsykiVEkJiRLkXNmWgI25M/a73s3pLv+ASBloJCrM0AOLq++eBBf/a9/jSMHXkMczMAym1i5sohP3rMJt2xZhoFyFppeRsBWg9mL4IUqwgAI/QhuZQqTl05hZOQEJqdHMTo+irGpMcxUqgK4ey0FjhPDDaVBDLFW1O9HJXjyCSQALkAh9faRmaCqAZoungRaVConE6i3LMEOkkWLJkr1OgxSdas6dNWAqugCyPitFkbOnkZ9YkQobA2di15Qu1REaWA+jHwXgoghDDmiMEEYEJvZQhA0EdPNFVHtVF6NPfEkAQjF8xHA49xDQgbSqUE1RQQyJYJlMBRzJrpLFvq7TCwYzGLZUAGL5lnoLXIU7QhZI4ShUkk5TPsWaX2mkXViv0VqtehrJNV5nJCxczdYZjm0rhuhluhGrl/2OqgRksaIENIEfh4vvnoSj37vCbxy+CDceh2a58OgnGRdh59Qyg05xNBNHpla0zmGWiICEY2ocUvw48ykuXCh6WQlI2/k3osNpJ/RzVH793NLxnPP3PR78vek8xw95wLIdlmZACHngiqmfkPqL2x0dXVRWXlCVdVTAE6rqnohn8+PA5jWNK26a9cuKkV3Hp0Z+KlmoAMAf6rp6rx47gz89m//tn7q1Kk+Yvbq9fpQHMeLFUUZDoJgiHPe6/t+MZ/PF8MwzCRJQmBP0zRNrDnBMKW2IQQ+6CQsGstVFZxYLLKwSE+Wgj2jE6aanjDJg0xVEcbUS0RFX44kDqR1hvg5/UUTbIgdn8HvfGkhHtgxTwJAzuAbi4CuzTDKW8GMZUBCLKADcB8BS3D0rbex67tP4ek9L6NSaQpwWdBc/5aNQ8G61Wvz3/zuXoyMtaBoBSxcvQl3/8qvYcPNN2FFfwnzbBXWVTOA7YvM+389xYUjZQep94vKwtQjSMCP7GNIDUxAkOLjqM+PTKMJPLd1oTS/op8vNYUWHoEmKXxTtlA3RMmXGFVpBZMKPeaIPGYNgN/xtWiP/cMqAhGrTzKrbZmsAGDtMrDM7A2FW4qPx777Azz6yCMYOX8CSVhFschx27a1ePCBe7B5y0YwowDfz8HIkt2ICUWUKh1wdwpudQRNZwZhFKDRamFq+jymp47DqU2jNe1iZtrFVN1BpeWjTs9mgJabwAsZ/Iii6KjFwaAuPCSKAa5o4EwToH7uDQHNtMZM+V1Ilb9Crcuod0327nEqS8cx1CSAxunGKRZegzAo9UaDz4GA2g7S5DshDEoSaEoa7ReTCprYOA8sIWZPWsCoLABTm9D0BJZBJuQKert09JYM9PdkMa+/hMHeHHqKOgp5BcUcRzbDobMQKpXIE2IOqb+PJDCpuF8s6ASc1M8adTP6oIRqkWTDmRCkJKwLMBdDLayFXloC6HnAyCBpVnDq5GXsPzCG5194C4ePncJMowIt8ZChzj8VoFtFmmOuWGC6JXo1SfhV7i6jf6AfGT2HyOXCDihEXWYfhwpCAYwJJIYCxLWf9N2iJ/1ctm68v/8lgT56DX3vxLluzmvFypwryKLjqhFTGxNrGGSzWd/3/bqiKDVd1yvZbHbKNM3LnPMzhULhTDabPZ/P50cWLFgw2Skdd67VH2QGOgDwg8xS5zViBh5++GH2wgsv5KMoWthoNKhXb0mSJEvjOB5WFGUwSZKuKIpKAHKcc4PAHp0U2yBDsHuRtNoiBSoBPFqAVHakk6muahFjLKTTv8oYNy0bmWyGW5alur5nT01NMWItiPmgRn3VIIM1aTqbKAoy+QIyhQLIRLlerYMlEQo4j9/90mJ8+vYBlPSGKPWE9nyg5ybo3bcD6logzgr2gPJag8SHGwTYf+QNfGPXt7F//yG06lXocR2DRR2LFy3ByfPTGJtoAqqF+as2YOdDX8ENW2/B6sEeLMho1wAA/uQFRxcOWaYVobGzF36BP4jdoDIuJYXMuVDJ1xOYlua8BLxFGbht+0IpIQJok6VLqkROcyraWgmpTpbjE4ziez7e2QuYvvon79T/b694DwAodqidEkIsM/nYaTh96gK+8Q/fwO6nf4TJ8YtQ4WPJ4gE88NlP4dMPPohiTx8CsuchoEwl87AF7k0CcQUJd0GWKHomJ0Qafv0CGlMvI2qMAK0Avpeg4cWoOCEqDQ+VqotKPUK1SWKfENVmjKanoOkmcAMFfsjhh4lgdmNhE5P2nlGpkpO5tAQXghkmMEVGx4omLGII8+rEEqoKEmL0qMNVYwg5h0drhMQrGuVQR2AqWUhT6RYwFRtaokDlEUyVw9ISWDpg6Soylo5cjiNfDFEqmyiXcijmdQx2G+jOcxSzTBg4Zy0OUwvAWACFVMqUmiJYMAKsqUlinGZSt1XZQv0k+xATJnOUZSSfzBOOY+osLCHR5wOZBVAyg3CRw4ULE3ju+aPYs/csLlx0ENB3IGkiZ3pYOVTGwoX9mJip48Spy2i1DLgRgWom7HkWDS/Brbfehg1rNqKU7UKc+GglM2JdRD5D5EtvziAIBNijcxndaNG/6dlqtWZvvMignW7A2n/S69rvodfSyf0JPAAAIABJREFU+a7d1iKW3mw7xpUys7gJJv9PXRfboj/bjCFjLNE0zWeMtTjnVeodJDBYLpfPR1FEYPCMYRjnstnsaKvVauzatUtS251HZwbmzEAHAHaWw4+dgYceekit1+vFVqu10HXdJQBWcs5XEPgLgmAegB4A+VSoIfv00rtcOmHRSbLdN0Mf1BYsUD+ZwhgBvZYCpcoU1HTdqKlMJfVcTVeZX+rqUhcsHOphqrLq3PnzS48fP654YSBSLcgEmenEkFDpR0NX33wsXbkGhXIR5y+cwom3jgJBE0XlEn7vS8vwy9sH0a03hYWFZ5SBrnUwundANW8GlB5wQS/QXXxDjLfheHhm915869uP4c033kDs1mHAh2lnEalZVOqeYInmLVuNOz/3Zdx4y21Yv6APQ1kD1MxIj5+9B/DHHZJUvJHmq6Y06mwCh7huig+fFQ/Lf7yblRBUUfrilDWSbMTcgLQ0Lm2O8GMuACQQ+f4A8N2/+TCdat4HAErVhNTV0rpSqJQY46UXX8GuR3dh/ysvo1mrIJ+zseXGG/Frv/Gb2HzzFlHuRFgBiyaQOOPg3oyo3MLOAEYOLFMi+TngX0Y4+QKiygnoQUO0LMSM1MOAFybw/ARewOH4CZpOhFozQNONUWuEaDkxmk6IZiuQJWSPwEcsAEkUJeABRxIBAQ2FnqINQtgvg4hfuikQKm+KFaRKLiFTzRQiFM4sMM0Uggg6pCTQ0JgDS+PIGzmYSgxb91DIcRQy1BagImebyOcsFAoM+UKAXF5Dxs7CNlVk9QSmKm1dFCrfclIbe4J1pO2LbsuEbjyofYOsZUT2nViP0kYoXa+0mFNmVqwmAqmCtaXjQ60eGYQow0cfJp08To242HfwDF47fB5j4yHCgEFnAco5D2uWZnHntuVYvnw+RqdmcPDgORw/XseFER8NT0PELJR7B7F5y8247577sX3rNhg25Tk7IuJPSXTwiKU9srIf+d0MIJ3r2kCQgN/cZxsM1mo1NJtNNBqN2ado2SD/zjTekbbbPm/S9uhc2T6f0Oe2exDbf6cbbBKf6LoemqbZ5JxTD+ElRVFOZzKZU6ZpnmCMnS6VSiMXLlyodQyvOxf99gx8mM7KnaPyIZkBAn2VSiXnuu5AkiSLAaz2fX+953mrVVVdyjkvxXGsRxH1LksWqX1n2v53+wSZy+X+P/beA0iu6z7z/d3c3dPTkxOAQSRyIggSDABIgiREAozKstLK0tpWOUj2W+eqt95Xrtq3Xnu9u17btfbasizZkimJmQSYQQIEARAkQSLnnCbHjje9+p9776AJUiKYKb0Z1NQAmNvdt2+fe853vv/3fX/1rsSEIM7UdDpNfRRb4ktUQuD7B9xS5XUn7Zypy2ZHG5qa8s0NzUM1tRkX02w5c+rMtfv27121d/++aWfOnMUTZisJS7ZMcDI0T+hk/uJrWXT5lfh+kRc2rmf7lmcxvVEajHN864uzuHPFRJrtYbSgRF7iNTKTSTVeh5NbgWZPVrEbarHxR3ELI5IBRnf/CA89+iQPPbSeU8dPKA1URRbWdI6ilIN8l+bOqdz6hV/mmuXXs6izjc6M9Z4B4JsKwGMVpdjCWz1O4qzAaIGMkJziTqoqsHGiTBTUG1c7q18jDhW5oF+KI2SSLg+JAP9Nw1OYJfW6H5OBe4mnEYUpx0D34kq1uoTyR+JxpB6q09s7wOPrnuDB+x/g0P6DinlrbGrirrvu5stf/jxt7fXgnkUr7qc4dEzp2ex0HVqmjTDVSmjWoEs7srAHel6k1PUKevE0JoWY4Yq6dihALd+KHRdZhJT1AzEiKWBXKUO5ElIqhxRLAYWiR6lYplTxcSuBOqbs6lQk9seTxwtTJuYeif2R8q6Gr5t4OMo5q1uN1OQmUJttxzJrMY2o17EWDEPQRY3j0iAh1oxiaOfIpEaoSfuKAXQkCFtkA1YF0xoFYel8W7Ww0UKRcwjYi5zViMpRQJTqchKX3gX4CUuZjKG4P7NyY6s2cmJmMiNtnxwX90+OagYCbE1cL8VoKc35AZttewbZvreHPUf76BkUV3waSyvTVudxxbx6Vi7rYNHsBnL1JkXP5+y5Mq/tHOTlHb0cOFqgf9SmHGRoaOrgxhtW8Uuf/Ryz5s5ET0kUj48qhI+d608faInGT657MicmgE7AnIA/AYbCFgoIHBwcVN8DAwMIOBweHlb/7uvrU4BQjpWfyfPKBlq+kjm3+u8Jo6i6+0TRNaV0Oj1oWdYx3/f3aJq2O5PJHACOSjSNMIPjYPASJ41f0MN+zqbuX9BP4WPytsTE4ft+g67rYuCY4/v+FUEQXBkEwexKpdLgeZ4ZdSWImLxEw1LtdBPWT3asYtKQvzc2NqqMutbWVjo6OmhubqapqUm+3Vwu123b9s6UbW83dXMwCFQPgZrA87Sunp70q6/vmLp167Zle/funXb2/DklWjdEjK1rlD2XVF0jrTPmMnfJNcxffBVtbe2cP3WYDet/wiubn8NyC9TrZ/mNL8/mzpVtNNuD6BSUpLxiNmDUzMGpvRy9ZjpaqkVFPlAZxh3ojfRS2Tp27z/BD374CM8+u51i0cQ3s+SlJZawnGGRXEsrt//SN1i+8iYWdrYzqcYiFeOid8sAVmOShBCJhkgVAFQaSglxjgBL1KEhgXgx0FNl3MjgGnNeYwDw7UCbUhgmUSI/tdIb/+Jd9D3+KIf8mwF21f/Eb0n1shV1qehT/YD9+/bzwH3388zTz9LT1a0W4Llz5vLNX/s6y1dcTjqdh/wBRvuOKNe0nWoApw1S7YRaWoVl45+Dvucp925HK5/C1IvqGitYFJtyot69sUQxiDq5yGZEAaDAVG3kxOCkfkpUURiBRV/l2Om4gYEvnTt8GRtSJpbQbzeKD9Itir6FZzYRWq3o9gRy9VOpq5uMbdVj6mkcYQjdbiqFgxjhECm53wrnKI7swvdPYukS3CxjQ1d6x5ASuj6iyqQENVFUS9K2LorLQ1OB1PE1Fn1flGUd9WJONIsx8yogMWFgpbOMGDLQHGXUEkLQCw0qvkGhYtI/qHH0eJnX9/WzbXcPJ7rLuGJ60QKyaZ/ONoNlCxu44eoJzJlSi6Vy/srojkk5cBgcdXh1Vx+btp3n9X0jdPU7eEGOzknT+cw9d/OZL3yOXGuzkgPIx5fw3dXGjapcwIsNHUleoHq/kf42MrYlf5fnSbSDwgIKKBTw19vbq74FBAowPH/+PD09PWOMooDIhH2Ux8nzCOAToBhFP0VmOXWdRcoQ6Xwruq73ZzKZI77vb7cs63Xbtven0+nT2Wx2UAwn42Xij3JW+mheexwAfjTX/WPzqqLre/HFF9P5fL6upqbmsnw+f7Xv+ysKhcLlvu8LA2gL2JMFLxYkjwFAAXqJvk8mntraWgX45HvixIlMmTKFlpYWJk+erICfdK0QUJg44CLySAvCIKioQFXJygpDra+7x3jt9dfS69avN7ds3crA4IDKUhP2T+LJ7HQKM+Uw4bJ5LLphDdMWXkldYyN4Rc4e2s32p9ez+8WtaPkCmeAkv/m1y7j9+iaarX4MPa+chZ7m4BuNYE9Ez3Si13aimxm00QGCkQHc4jBmto7Bos4j67fz4wde4nyPg2c1MyS9XG0d1+tT3R1u++zXWb78JhZNn0RnXer9B4Ax9ou5vRgLygoaR4eo30eoQdzSibBcOUrHHnvRkEuwW/QhXNS5I46GUVl2SWu3sQOrnijSoCkdV8wafmwG9s84kTcCwIv0irELQrGiMfkkesrB4UG2vPgC9//kJ7z00ku45RJ1NVk+cetNfO1Xv8iUznp0r4fiUJfSAkp3EM1qxHCao7w/ycIrHSIYWE9l9FV0r1eVJyWCRDp/JEhIgTZVq42uewwb4pbFUeu6iN2NPu8Ie+tKAyvAUCJlhFVTIc0qrNlVjJwYSAI9S4k69NxMrLpZYE1C09swzSZ0MxszyNLsopcgfwCv1IutO1A8Tyn/OnjH0fwRxYTrqp+xvLho+4rKqExQq96LxLdEbmpJ0oyAU9SURMarodocXhjLEd+qxq0Ci/LW9ahLn+ejhSYaOXwciq7LcMWnayjgVJfH4SNFdu4a5NDREUbKNoHqSlOivrbCvGmOAn5XLqqjo9ElhY8ZpKKAbq2MK234NJ2RSpqX94zw5HOn2bnXo38wh67nuPLyJfzW7/w28664HDeUkrZE61zYmqnPSZ1v1E1H6RPf6iu+AccYeaW8qJZxRAAtAYZJWVeeSsBdwggKCJTvs5I/ef68Aob9/f3qpxwn7KKUkWVuFSCoMiMNQ/1/ZPiKwqzj1/ZM0+zKZDKvOY6zJZVK7dR1/aBhGN2ZTCb/4x//WGjGi7nxn4dbe/wc3+EVGAeA7/CC/aIcLsDvueees6WZpmVZi4rF4s1BEHwin8/PLJfLmVCJbSK3rXwJCJRJRHasAuIs08K0TAX2EpA3ffp0Bfo6Oztpa2+nJpPBdmzFRMgELwYDmYTEsVrNjskEqnSDrstA/wAvbdvGQw89yGuv72BwZDhaMAyTSqjhopNuaGD+FVex9PpVtM5chF5TrxgIK6jQc3gfWx55gJ0bN2NXPGr1M/z6V6dw+6oWGqwedOXqEwG2rhyWoZ4DswEvrCGVyqL7LuXiEIFXwkxlKPo5Nr50hvse28/uwyGjfiMV00G3NAqlLpo7JnDLPV/jupW3sPiyTjrrHJw4L+zdMoDVcOwNN2iS4pwcoORQ0aIZL7PvshwrQO5C3uwbsssSfJScSHUdObkZfs5KwRcA4FjxO34nckGlv3L0T2GcortAxq/HiRPHePThh3n44Yc4d+Y0oVuhtb2F3/+/f48rly0k64RoEpPiSrRJCtPOEYjTVK5PeRRvaCel4XUY/j5sfQRD8u0CAWxyG8ZaOPXKgoIiHVxkcEqMATEAFN+qon7FORs55D3VA9hUuj9lpwg1DCmjhpIOIvE2FpWwFi0zFbv1GqhfAEY7oVsDvhOVnyVE2Rsg0AcpF05TqeTJpdvRghHc4dfxRvcokCul1QjDycXxQBdmTQMvSygMoCHnHLmpFUMm5yRMnvov1WlNmhyr81LIUPS34m5W8S8RaylGFk2CnL0UbqWGoVE4OzDKyd4RDpwcZM/Bfo6fKFIcyWDoYrLxSaddOloDFs6pY+UVHSycmaEhO4rh94soEp26SDsozTtsid/xCO0svSO1vLi9n/XPnGfPQY1iuYbGhma+/iu/yhe+9BVSmSiWRlSVb9roVMMkeVtjgC/6RUzmjukklIRRtI5RNxHF1CXsb7UpJJl7hemTeTc5VsCeAD8BgvJ97tw5Tpw4wenTp9X/C4MoTGJiOKkGl9XzefK6lmUVM5nMadu2t6ZSqY01NTUva5p2qlQqja5fv14GzzgQ/EVZ9N/ifYwDwF/gD/envDXtP/2n/6Q999xz0lJNyrt3lsvltfl8fqroTZJyQmLkSLQs8lwyEaVSaVqaWhTQmzlrJtNnzFAM34QJE2hsaiSVdsZsBBEbFbnd3srlJvIeEaeLnkicwP3dfWx8fgMPPvgAe/ftwvMkjNanIiDHSlHWbYz6FpauWs21t95BurGFUB4bl2eswKPv0H62P/IQu194AbNSJKuf4Df+3XRuu6GZOqcfS89HobGy0COaJfmOQl+lAB1a0tpe9F+eCux1w2Z27C3wo0cP8+LOMmWthbLEzOiycy/j1DWwfO0XueGW21kyayqddRaZCxgiDh2OyrVRG45EWXfh0xm7CROB3qWMyXdy7KU830875i00chfqyO/liT8uj61mAC8s13J2MvYFXMkCLUHHlXKZ13bs4Ic//AEbn9uAXyqr2KEb167h17/160zvbEXHjaJTROOmNH0hSChyeQh/8HWKveswvAOkdHGpixhBBovoA2MAONZ1QsaKONOF6Y37QidiTnXpovNWXm0tUPeAMn0oIGdi+hJwLP+pOpUpcOhqjRi5RRgtN0F2HmhNEFhRtl9lEIpnCCvnCJ2AsnQQcRqxnenRBqN4CK97G+HwTozwrGL9ImpP4mTkfcjpZmIALX17PXw9UPeUgEsjMNDlPlONj+X+ibWBcuOJ5lG31YZMJQOIsx8HN6jlxKkCB4+PcvJ8hQMnhznRXeR8v5hjpA9xmpRmYlMglxpk7swU1183kcvnNdFeb5LWyxjkle5XIUpShKZDYImBRGJcPDQjjR9mOXLaZ92zXTy1eYCz/Sbp2hZWf2INv//b/xeNjU1oUgNWm5+qJfNiLUH8q+QQKe9HX9W7KJEVvLexn2ws5aewfVIq7urq4syZMxw+fJjjx4+rv8v/ia4wqeBclDmoNvKJPlH+ns1m+2tra3enUqkNlmU9o2narssvv3x4PFLmvX1eH+dHv8eh+HF+a+Pn9lZX4MYbb5Sg5qt837/T87yb8/n8lKGhISuXy+lSLhCQJ4BNJo0EDIpxQ0q406ZN47LLLmPh/EVKzzdh4kRydbVYlnTfiBZK1Zc0zvGL4kaSnXCs/Yk3lDLRy7cslJ7n0n2+hxc2buLhBx9g357dUY9eX+3R8TQDz0zR1DmDpatuZdHKm0i1dFIQFkH1uQoUE2L7Hv0CAB8VALgRo5KnVj8ZA8AmalPD2AIAZZGRxUhYFwX+BBAKGxFG66GI10NZ/Gspus1sfmWQex87wo5DImdvxjBsisWCMlEK+7hszee5+ba7uHLONCbVWtTI2h8vztH8L89d1aN3rK9B9Am9AQC+4T/Gx/BHeQWqF9rkPGRhfXz9OlUKPnX0OIFhYNU38Ed//EfctOo6GrPC+PlIZkgoXTBMYa/F1DAEo7vxzj9FkN+PxRCaMG6qLBozd6ruGbF8akeiwN8FZjYCDlWcUtK/T3RzcblYAa7QQPdtdLWjkWpeJTJN0IDVtAS9/XZIzYEwFwEjbwiKp/FHjxF63ehph5LdiJGehO3Mjkr8lWPQtw2/bwuUD2EY+binoJhLImOC5qXijZWAVx/fEJdzlD5iKs2giSYbLjlZAbehgEABgDqBbqn7XGnWpGOKn+HoGXjgsR3sOlCiZ8hgsGJT9B1cX+aVgLQR0pCCedNzXLEgy5K5tcyYIg5lF7E6C/NqaLaKwlEaSi2k4pfwdaliGKIEUe3tMBzO9Wk8vqmPx57r5dC5ANfMcsWSa/if/+9f0NrSegEAqvs5QXpVozP+WJLqfLQ/uwAAYzXuRd2y393oTsZldUeSZM4WY4mUjYUVPHXqlAKDR48e5eTJk0pHmJSJhRlU0VuWNVZ+ln51hmGIOW+0trZWImQ2h2H4sK7r2x977DHRCY6zge/uI/vYPmocAH5sP5r398QWLVpUk8vlrqpUKnf5vn9jpVKRwOYa27ZNmTxkYhDwJ5NLYvCQ8q6AvpkzJT4h+p48eQq1tTnVcSDSmUTZYxcHmqoShzIpRNoeFeEloE/AlupKEZWCJAD6zNkzrFu/nsfXreP0yVO4xVKUcafrlKUklMowcdZcrrzxFuZedS1WromCp6M5jiqPqYVWC1QJWAHARx5k1+ZNGJWCYgB/66vCALZSmxrC1qQ/aVSKUiJ0lZEWL7ICAI0AqVapCdxspGewnieeP8sDTx3j6Hkbn5xieCpuBcPW8dO1XLX2s9xy+ye5cs4MJtdaZBUDGLEz4wDw/R3HH8WzJYJ6GdNyn+zatZN/ld6yTz2lxspwucKd99zNt7/5TaZPasYMB8EfljYT4NRGLcq8MzC0i0r3VoLScWytgC6lyBjgjQEGYaYVOy1Ts4QVJxsnVYhWoEtpzmT8KtSXOLFDQt1XmXnyXHpoRgBQsmFkG6WZ+EY9em4+etstkJkvXRij1wkGcEePUx46SugNYtXU4qfbMdNTsK2p0SbOPQKDL+P3vAjFgxiagFfR6oVxuVeiNAUAJppGCXIuExhyXKDYP03MK7GVQt0bco8rd5IW7cM06QAk97JBoVTHs1tH+cd/3c/Z7gBPy+GZNqERkHI8GnMwtS3D4stauXx2IzMnG2RT0rGjrFrpQS2hJhrfdvRUs+p5HAQjlEZOUyieoialkTIsvJKEYgf0Fyye257n/qfOsePICJ6TY/7Cq/ir//I3dHY0SeK1Oi4xRl1w6lTt2GKDc8TGJvrNN5aCFWn6HmFUNZOXzLuJVCeZY2UOl4qOaASTMvGxY8cUGJSfUj5OMlnlsTKXy/iOKz4CBN1UKjWay+VO6rq+2TCMRwzD2H7ttdcOjjOCH8Us9MG85jgA/GCu68fqWW+55ZaFA729t7qed4sfhgvDMGz2PM9OGD5Z4GSySJy7Us6dNWsW8+bNUz+lxCtOXvm9xLkoc0GcQ1ftQ3irN32h/Huhb2akMdNwKz6nzp7hmQ3P8OBDD3H48CG1u5bSlXQ7cEMNM5tj8tx5XL7yBmZdfiV2XQNFiZrQbFV+U2UvxdZ5WGGJvkP7eOnRB9n9wiZ0t0BWO6kA4JobWsk5o9iaZJJFu/gLzJvMyFGodGiEuAIIDQdXa2bPYXjk6RM891IX/fmMhLuheb7SRnoalJ0sy+76LKvW3MVVc2YyLZcmayaOwRgEjjOAH6v74VJP5mIGUBZH+ert7eGJx9fzw3/5FzV+i4FPc3MTf/KHf8j1KxaRCk8R5E9ipLOYNS2qvBoWjlAeOoifP6w0abbqoBEFHAtUEHYqMlXIpkTGtYDAaHxHDUtkjEqUSmSskDZsAgLHSsfKbSGMW1mVhKXnrTpGbW7k+Q08vYaKNRkarsPMLgJrAqZVg84olcIpKqNn0IIiZrqWMNUOdhsGTViS4VfZjz+wDX/wFfTKKcUngqUAaqT3E6JT2s7F34r2KxEaRXVfCfs3VhJXhhXp/iHgU1y7slmUeCcBixW1OSx5jbx6wOTvv7edw0ellJwmXZemqSXF1M4sl03OMnNCDdNbUzRnPdKposoaFJdw2Zf+yBOx62dj1M+D9ERVhg7dXvzhwxSG9lKT9jCcNGFhiEphgO7+Ck+/OMSDz3Sz70yFsKaehYuX8ed/+t+Y0NEiUw0iDlFtE+MQoejziqOXEqCumNgLTRGr9abyuPcDAP608XuxOznRFAoYFO1gAgalTCwg8ODBg4olFMdxojVMWMXY3Syn76bT6SHbto9YlrXBcZwngR1PP/300KXeR+PHfXyvwDgA/Ph+Nu/1zPSbb765YWhoaFWlUrnD9/xlIWFnGIZi8NCTxU12gXLzi0NXnLsLFixg7ty5zJ49m0mTJqnMvsTtm5xQFCorO+Io1iCSt8XsnuoQEbn8BGKpHr4SryL8hRI8R3OmW3Y5dfIMzz63gUcff4yDR4+oNmYKAOoWlUDDytZz2YLFLFl5A1MXLlSuXDGB6Jb0OBWHmyyIIqCX1cfDDAv0Hd6jAOBOYQDdArXaCX7rK9NZe70AwDyWJo3l40QVZZWM8rqk/6jvhximTkVZjXP052t5dssQjz57mv3HRlV2WspMkXMcRkeLCojm7RquuONTrFpzB9fMm8v0hiw5U3GL6kuK4lHmxYX/qS4OVfEHFwos43flex3778vjqwX68oQJYyKShb17dvP9732XZzY8q/rKuuUCX/7UnXz9391Ga+407sgeHNsmlW4mKI/gFs/gls9jBsNYWkkx1gIoolJv3NZPmWkiAJiwfxH4S8rBUjaV0qamXLiRaDVun6ZoP59AWDddwJUYQQQERrSUwBaJSMmHTZC7EqdhKUZqNqbdpDp0+JVe/NJQVL42UgSpJgKjhtA3sOlHK+yg1L8FLb8XO+jDUFq9VAwAhbkTx7Gwf8I6xgym4YKUh1V7mtghoe45OaUYACoDTNxnV4FKCY+WziRZzo/W8symIxw+VsZO5ahvStPalmZSW4aORptGBzJaWZlSEPBo2HhmC2UaIdWJ0zQXs34eodWh3r8ejBAWT+EP7sLUB8EKqQyeo1Ls5/DxHh554hzPbivRlc8QZjJcd8ON/Ol//BMV/G2p7jgX9KIJCLwg4IjubyUTHNtaJo7t5KiE/3xvwzMBeol5pLoUfHF5ODF0yf8nnUukTCxgUEDgkSNH2LNnj9IOdnd3j7mGE1eysIKy6S+VShXHcbpqamp2hWH4bBAEGyVGZvPmzSPv7d2MP/qjvALjS81HefU/oNeWPL9CoTC7VCrdoaOtkUw/cfuqxkoXfeKi72tvb2fp0qWK8RPgJ/8Wxk9u/OouHkkpTKYz6Q1b/VVdAlaPibe+CQOYmEkEYLmey+mTp9n43CYeXfcYew/sU3GxvojtZbHSbcyaOmYtWsqS665nyvwFOPWNFDxh5qSdlUngSbxFbOSQVdKQDp8Feg/vZdujD7Br80bMGAB++yvTWHN9Gzm7gKkJhIxrNIYI2D0FUkUn5Hu+cje7roFvNnDgFDz45Dmef6mfnkFPZblNaGlmesdEXn75dYp6mmGzhoWrb2f1Xfdw3cIFTK/PUWtFADDCupGrUcwECSQcB4Af0MB/n5/24oU2+bf87Ovr5vEnHuMf//Ef6e4bIigXmD6hnl//+mqWLfZI6YewpPesnkELpFfsMGFYxNGjkGQFii7yFET8UDJykhKigCUBgHGsigJaghkFaMU1xwQ06j6hUVGMnDBzooHT/UjnKreI8FcFpAy8GKf5avTMEnSjPR6jBcJAXMmyYdEJnXrVIi3wyujaebTRlyj2vAD5gzjhsJpIFAAU6GdUVOs4xfKpeytiLdFVH5LovXpxCxBpt2eIaUXArBxioQkAFI2e2iy5qgwcaCaFMEXvUEBPr0cqU0sqE5BOB2RTkBLJh1eJ2u+Ji1ikK1qdyvYMsjMgNYEg1QFOJ5iNyolshkVCtxt/YB9hMIDp+BQGuug6f5wt2/bw1IZz7DuaZsTPkWlu4Etf/RK/+vWvqdZ4kmBQ/XVB35fMg1FFIToqLs+/ldvjvdZ/42y/5Fyq5+dkDk7AWwIGq4P6k8fJfCxuYTGQiK5VgODu3bvZt2+fKhnL72TulniZFvRAAAAgAElEQVQvOTbReBuGUTBN85ToAj3Pe0rX9Y2vvfba8ff51ht/ug/pCowDwA/pQn9YLzN16tR6x3GucSzrTs/z12rQGYShoSYHcdvFej0BdwL0Fi9ezJIlS9TPtrY2leWXCIOrJxm1WKnMtyi0VmV3qcUiYQETYXRU6lVZXirwNXIAK0ellIvCgHPnzrLp+ed59JFH2L17DxXpi6mbuLqBZ1jo6Ryzl1zFldevonPmXOzaejz5nejFzbjriO9jiybIl96gAm1lESrQc0QA4ENKA2hKjIV2nG9/dRq3r+ggZxcxFPMQL7IKAFaEb4gYOj/A1CVIN8OwW8+mVwd48Mnz7DxUoex61NeFLFu8gMsmTOO7//IjSmY9I1Ydc274BLfd82mWX76YafVZai0pwF2Q66tm95cMAGPH8Ic1YMZf52degYs3Nur+kQKmV+LAwd38r7/6a7ZseZ3QLWP7I9x162w+fXsr0yb2q1KvKXEsatxLpp2PeEKUKUiAi8ppTEZKohq7wDIlxcZkw5BsKCJ3adLyJT59FV8jEga5l6TkG+kEdV9YQJE3CLwKqJi1kJ2N07gMrfZa0KdGHTyUGUNAmUTBBCBB1vKCfgH0LhjdRrn7BcKRQ1jBkIpE0bAjB7JejJrOxfpFySJUPg9hIgV2ilbCFZbPIJBexKYAVY9AgIUv0EyqCVEotGoHp7IQVTdiNDNNqSgpUBaaXkATZ6+Uy6UcL483NDwJZhcm0ZmC3bgcPTeH0G7ADTOEeh2GlkGXdnSVPnx3gMpoF5ruY1qOCvXesvkFnnl6C3sPjjKUr1Ps/9wlC/jWt3+LZUuXqogkgXdJJFC0f4z+VFm4xgDgmD4ziUeqdgsrzP7eRIBVeX5jY7ca/FUDwOr0hepjks1MEigt4dJSDt6/fz+7du1SrKAYScRlLMdIFShhwGOtuJSAdxuG8UQQBI+HYbhv7969o+PTyc/XFRgHgD9fn9dPPdulS5daruu2FYvF6w3D+AJwnRbSJAtW0rFD6q/izJWyrpR5r776aq666ioV6VJXV/eGTKqLd5jVbMjY9KV0gFXNy1WulTBeEehLQKMuAprY9dvb08PGTc/ziOT87XiFctnFsFKqtFvUDOy6JqYsuJyrb/4Ek+fMx0xnEc5kbKFUm/3IOahCipV5N3Ii6hTpObKfrY9FJhBLAcBjCAN4+8oO6kQgLgtSIrJXALBMIKUncSzL/l2xjE2cHczywJNHefyFAU53S4hqiZnTHD55+y1k9Cx/9t/+nhGtnoLTwqzlt3Db3Z9m5RVLmNpUOwYAEy7n0gFg0unjjWzDL8gQ/bl6GwlznYxh+TlWahOwo3kMDfXxwx/ey3e+82Pyg0OYfp650wy+/JmpXLdU3OB9mGFZdZFQsX1qAyOMnKe6c2iymZEoIgXehOGL2K/o7wKGEkOIpbp+CNi4YAmJtH3qSdWxgriEXasiBgUABvId61txCYwUZasDu24xRsONaM5c8OsjDazEufhD4FYg0xhtigIJTu+B0ZepdG2DkSMYigGMZA1y34USBC3XRPrlqt8YUWVaTC7CDHqmiogJSeNZKQJ536aL75fQJWReytqiW5Q4J7n9lLElynZS84kKypa8QzFsSG9x0SDLJlTAp0TWGFT0etINwmzeipaaSaA5USlW3r/nErh9eBJzE5ZVWHagZejpqbD9pT0889Tz7Nl9mJGRAN2qYeLUKdzzmbv57Gc/S530cVZO7XipVChcjC8CUsd6nsSmr9i6kzi5qzSCSWZPKMLB6nbb7/GuuNh8l4zTi582mb+r8wcvZggF6AngE4PIjh07VOC5sIISPC0awiRQOpH7iFHEMIzTYRhu8n3/IV3XX9y7d+/59/iWxh/+IV6BcQD4IV7sD+ql1qxZ43R3d08rFAprgiD4gmEYi1zXTTmWrdqnua6HaRikMmkV0nzttdeyatUqBQKlP29iBqlm+d7E+MVgL1lrEp1fZOaLnYlqNMV5d1Wlioj9ChkaGubFzZv50Y/v5ZWXt+G5Eihr4YUmFd3CtWuYvXQZy9feSftls5SI3o8bwCuWQKbZUAJiQlUulpeTeAldrawCEysRAHxUAODzmO4oddpRvvWVqaxd2U6jAoBSbI4jWYTxkJKZWnQjUX3g+YRmG4fPpvnBw/vYuD1P37BFTabEimva+NJn1nL+xCD/5S+/Q1c5SzHVzpyrV3PbXZ9hxZVLmNZaR60dMYDRkh2FLKuzTa7PT4uBifs+XGg69UGNmPHnfbsrUF32So69wKDIwu9TKRd47fWd/Of//D84eugoWqWosiY/uaaDu9dMoLOlhOb2YUofXGnNJpo8aesmG5agFPXKVREwYpAI0VUsirCDUYhyxPJV5QTKcYl8QQEwOU4eE7OBMq506fgRgUDlCwnEVCX3n+yU5FidfJjGyFyGJWxZzSI0s0PyjBRgC4s9+IVh9EwOPeOoYOjQP0c4shu3bzd6sQtT6fQi965o/JTRowoARs3cZFMm3Lro/xy0sB7NbMVPdYJVSyCbL28Iv3BexdBYRqBazOluGaNSUfcz4sivlDEsyRdMchFjw5aAOImK0j1cPYWrt5JuuBK74TY0e4aKvVHvtzxMUOjFLXVRqfRhOjbFMMPx06O88OJ+Nmx4mVPHzuGVJb5KozZXx/U3reRr3/gKc+bMFl2K0gePRb/EGmbFtsbxOwkzOFYMFowX58EIV6n65aEVNI2KTDJhJHqMKNELhYJkgzH2Cm8xRqt/l1Scx9bwambwYua6ekNfBeDGNv1v2OCHoQJ8AgS3bt3K888/z4EDB1TIdCLlqS49A6NBELzmuu4Pcrnc+pkzZ54abyv3djPMx+P34wDw4/E5vOuzEPDX398/e3R09HOVSuVzhmFcpuu6ljB/SZ6f9N+VUu/q1asVAJTevEk5WEq+1b0q3/Zk4hKwKv8qRBg9onowqQkl+T9NU7q/bS9t45+/+89s3boFt1LENAQeSVkoTQGbaYuXcvM9n2XCnHkEjjRvEoYhmkyTb3kdCbv19EjYbsoCp14oxAhdBQC3PSYmkA2Y7jC12mG+/ZUprFnZTlNKWm/JHByftIjUTS+OypD8w2hO9fQWXj9i8W8PH2DbawUGR2DiBI1P3TmLW1ddzd5dp/gff/sTTg6nyBvtzFp6C3fc83lWXn0FU1vryKUiqaVSdCmGVBbBuLQbu2Deqgik9FLqa5wBfNsx+AEfUN2SK8I6Y2204rEeZUUOj47yl//9r1j/2BOMDo7g0M9Vi0w+f9d0li2uxQ7OY4YSPi5AwiJUmjdBZmXQ3KiMqAvDLCHJY9khEWCToGhFi8XGirHA6CQlRvR1cowcHgEjCVQOdNHgRfo7KacKqxaByshEIjYoz2xGd2Zh1cyNemGnm5WWziv0Uuo6jeGYpDrqodKD13+YoHAcrdKD4Uu4csxOyjlrnop7SQBgdHFEVytB0CYVzcbXMphmG1bNPKzm68Foi/I7K92M9L5KWDpJKgW2YKWhLsh3oZklMN0oJseX6xaTcCpeyo57Irv4poc0enO1VnKtK9DqPgF0qt7ByoBS6cEdOUF+6Cyl0jCjZXh1/3meev41tm4/SKliYOKg+TqBDx0dE7j97tv5wpc+S3tHi6ouGDIv+HG6+9gkFzGAqnIgH4/a5L35K9S0kQCOB2hHtSAcEp5V07QaICd9z2UPq431UpSUmcQJNCYGVTsB6cykqTq5Ot4Kw9BOfkaBpmMC0jcKSd/hfXIxoyjrh+gDn3zySTZs2KDyBCUKqZpRlHvDdV3X87wTqVTqviAI/imbzZ565ZVXZGfw3urd7/D8xw9/Z1dgHAC+s+v1sTpayr65XG7e0NDQL5dKpU97njcp6dkrN67s1mQhmzp1KmvXruX2229H2rVV9/QV8Cc3sxwvf7+UL1FBqfKrLDGiiZKWHvEiqTonRP9Q/yfl4FK5zNFjR/mbv/1bNjz/HBVpWm5JGcdX4a++U8vUeZezcu2nmbJgMaRrKMnzSplXl8KsOA6TM5NlzcCPAaC4EdUCp2kYoUfv4f1sXfcAOzc/i+kNkdWO8ttfm8HalROos8vonuSvyeGRblCaw4sWydCkX2uUTVgOm9iyq8KPHjnEa/s88gWd6VN0PnvPbFZet4gD+7r407+4j55yioo1icmzV3LHPV9g5fIrmdqeI5eS/qXR9v5NADAuJ40DwEsZaR/9MdVZadWOykTnKhubTS88z5/9+Z9z4thp5fKd0lbgjpsnsebGiUxoGMYMBpS5QnLwkNKkuOgFuKmWaW5k2NAcVUJFuswoRCGIpxJ1iBP2S+4xAYCKMYzHr4Cv0EWXGrMrLKAEKks2pgBAsXx4MQCMTU+qvZyAzooCTb7eClY7ht2BYTWo8rTnjTI60KXuj2ytmK2GqBR7McMhFbOkxvMYvx3FtygWUO4pZQKJAKC0e/SMLGVD9Lv12JlO0rklGPUrQV5X2E6tnyD/OlrlOJouLfRGCPtPwOgJ0CR3uKDK5Mi9GfVQi8hOFTVj4uPia1LWdvC1Bmrqr4DcTWDPRDPqoo1dOEQpf5beM4c5fPQIG7e+xiNPbmegoGHYdfi+oVzVjmEReDqWU8N1Nyzn137zV5gzZya+VyEtie9eVHFI5MPxLiCa44TR9SOpzVj6X+zPCaE3gB0e4Ss65lk9CKQgXxMEQaOu69kYvMlTK5heNeKVKDQIVJBj1M8v2mNbmqalBURqmpbVNE2CJgVMyk8BlCqrKgxDJ5mCLtqb/8ybqhoAJkyhrBdSGhY28NFHH2X79u2q7Vy1jlDWHcMwwpGRkXw6nX7Ytu2/s2379VdeeUVcwhfSzD/6W3r8DKquwDgA/PkdDtraW25ZcKan59ulUumuMAxbEsGvLFoC6ES4e8011ygti/wUZ281k5H8PcmLSsDg210SL3DVZCdlWTUnq3iXqBNINCFKOcXHEL2ThooY+Ku//l9s3LSJfCHSksgCI7tm17SYNGcxN9zxSWZfuQLfTlMJDaX9kd2/atsWz42yUCrGULW7isq4UUk3WpSMwKf3yD62PnY/O18UADhMDcf4tS/P4M5V02hISSmugC5OQ9VmSwTlFbXY6q4EoZpgGrhGC5tfl/ZvB9m13yWf15jUofGpu2az+uarOHKshz/9rz/i9JBFSZ9E54zruOfTX+H665cxpT1HbVquzYUSsLLDJAzgOAB8u+H1sfi93ENJH9XkhN7IjmgRORWGFEpD/PGf/BEbnn1eZcrVWoPceHU7X7hjOosuc1WMSuhJxImObjqEfojmimxBhrGENAs4tKIuGQJuRPMm/bPFOGUI9gjww8hIJBpeAXe6LmPeww9kDIOhdGdybzhReLQq90pkjFRTkw4j8k6ktCq6V0nikzS/NL5gCC0lWcfolKlUikoOIbIRcdsbeFiabLvE1BHr4RLqXy5C3O1DQFmkW/QpezphZhJadjqhNREzNRXTmQn2ZSBGFE1ayQ0SlA4QlE6ghSNQ6ceTMOr8UQy/D9MU45jMA1GGoAS+q0qwKilLG56oLKxMOaEYyCYSmEswaxZi1c1GsxtxSyUO7nuddeseZtOmTZw+30vRszGdLAEWKdvGMQXAif4Nyr7FzAUL+bVvfZOVNyxXL2EbdlSBiHG0kK1K9iLsoKYLJRdtUBXMuVAOkWKvr4WjAdrBgHAnhOd0T/mhHQFv0ptOaL0Y3MkASb4F8Eko4mgYhsOAgKh8fJyYMQQEymMF7NUKCNR1vS4MQwGVku4twsUmoDn+mb7Um+piBjCZ05Of4hB+5plnWLdundIHJtrAxDEsa5CARcdxNjmO8z+lrdyWLVv6L/X1x4/7cK/AOAD8cK/3+/Zqa9euXdh17tzv5vP5W0NNE/Anm8uolZJhqFy/m266ic997nPMmDFDaf0S/UbSXLxaBKyWhtju/3YnKQuWmihiPbMCdIk8PQjGun3IYiX9KP/hO//Iffffz2ghj6Yr+XjEejgpWiZPY8Xau5m/bAVuKqvAn0AniXpRjeXidlGJ3kaWIfm9ErbL1K9Ln9Mog8z0oe/wfrat+wmvb34O3RslrZ3lm19ayD23LqC1zsEISgRegXJpCM8dxrF9UtITqlRUC25oBgR2MzuP+fzkkX1s25FncEinLlth1Y2T+aXP38r587385d/8iL0nNYpMYsqsFdx5zxe54fprmDapnlzafFsAOAYq3rAbGy8Bv93Y+yh+X62PShbCOJdZbXAC3eW7//pd/umfv0tf9xlMd4A5nSafWTOJW1fUUmsPo/kBfhBg2hHjrlXi0q5yMSmlHKGMaWECcfB8Ez9w0I0UppNWmr4gqOB5ebwgj6G7OJYAF2GwBaDFm68kb1IxgGLMkDBocYYIqIybZktpVLF2ntLS+tiRZk6dhfQyFkATgVDREEZ/4s4dibAjNkNEt33VuI2BaDmoQWtYiNW6DFLT0YT187Lg1YBlRwyfNkA5fxK31IuhiwO/AqUz+CMH8QsnqTHzqk+x2jsJ8DXkPUklOwLLsvEM/DK6beFqUPAbsWqvJNW6HDeYwonTRV7c+jLPP/8su3fvZGRogExNTpXJXc+nvW0Cly+aR33O4OCB/ew/dJrhvEbbpEl8+vOf5ktf/ALNdY3qsxMjcyiubZVuEF3rpNaqLCsX9qnRdYzVeoEehp4WFgLo0wiHjVD3pY24FgWYJv0hEzFn1LdPqE8YCsOwNwiCLl3Xe8Mw7AGGwzAsep7nx8BR5WBpmiaAUkBexjCM2phd7NA0bQowDWhXjZDfxZfSXMu8KJWWpC+25ymnsLCBzz33nMoPlDVFomOSKlIQBK7jOHsdx/nfmUzmoU2bNp17Fy8//pAP+AqMA8AP+AJ/AE+v3XrrrfP6e3t/r1gs3eq6boum65I0odqnyQ0ogc633XabKvuK6UOYwKQheNIyKGHqqm/sSwWAygUnohxZIFTJ9wITqN5vvFOWMoHk/P3Dd75Dt6TNy4Qt2kDdQHMytE6ZzlWrbmbRtSuxcg3KCKJZabxyFBmjplrltIsE10qiJyyKaoMVGUsCBQBlobKxPY0+pQH8Ca+9+Dx4FVIM8Hu/cQefXHM1ucYcmiy25RHKQ+dw8z3YVhknJQvPORABfFjGMzOcHrS4b91enn2hn54+ByEzF8yr5ytfXI1p+/zlX3+ffcdMBQAnzbqWT6z5FKtuuJZZU1upy4jOKxLmRErFNzOA4wDwA7gz3senrGYAqwHghZcQXZiI5Sv0DpznyQ1P8U/f/2e6z5/G9opMaw6555YW7l7dSFNNUZVHfa+E7kTsXegKqBLGLAJQAiJFnecrh2oNAQ3Y1jTM7GT0VEvUf8Idppw/S7nYhWUWSadER1fAK0lfYcnrE82cSuaLwVwUBRN1C4nKphEyicxPokMUNlEYdV8xd9I7N4plkYgVya9Ugo4xti959yrjZawnRvS/keZQJGx+YONqbRit12O3rQRrEgQpkID1cgHMMn7xFJo+SsUtKhOMlWrBsHPKdOIP7abStwOncgxD2uopuYZ8i3s6VOHUoslT5jIz6kpU1kRv2IpnzWegOIVX91TY8MJBdu05wOBQtzLdyNZTZCfpTJY5s+aw6obrWbH8KgJ/mAcfeoD1T26iqztPpqaWa6+5kt/897/CnJnzoo5DjqHawcV9VRQQlOxQqTwofaeU9aPU7vgzjUGgapUXhoHgbOk0GSuWL8ijq1XUUQe5UOr6EeMn7N9gEARDmqb1AQOx4UK0dXJMKPNvEASy/5cJUTQ8AvSEFRQGcEIkiKQVkJLwu/pKWMFEJy5riDB/p0+f5oUXXlBsoMTGyPoRh0ar+dswjIppmvsty/oe8JMdO3aceFcnMP6gD+wKjAPAD+zSvv9PfOONN5ppPT2lb7jnd0vF8l3lSrlNj9psKHCVqcmo1m3C/Mm3aP+q2b4LLkYJco7z9FSm2AWR+xjD8bNOX4GySI8jWkCV9RoH2yaO3+GREdUl4V9+8AP27N1LWUpqgqJkhjMs6idNZdGKm1h6/SrqWlop+GA6GRVWKw3aVUlFMYux205eUQgMZQiRhU1KYQIAI/2RHjgKAA5IEPRjP2bHi5sI/ACHAn/y+7/MHbfdQLahPlpMwlG8kbP4w2cx9DymPQwD+/ELpwm1Ep5uMuylWf/8YR59spvjpx2CUKOjzeKuu67h8sWT+PP//r/Zc8hSALB1xhV84o57uPnGFcyZ2kFdxh5jAKNl8lIAYCIij12O7//wGX/Gd3AFEnb8YvZPFsFKpUIhX+Dc6XPs3ruP3Xt2cvDYIfYd2k+pOIxRGmZqk8+nV7fxyU8005QVUscmdEsEVgnNCFWFVtg5JSpTrt0AV/PwsHH1ejA7yOYWYzbNA1MqeSb4I/gjpwnyp9H1IQyrSDjaS2VIxnERXSuj6WLxiOVicUeRSLgWG08Vgokz/8SIIr2DlbwuKiELKFVsvi/mKCkXR0y7MpGoenIkuIhimaKSb9QSTWQgUlrW8KQnsDMDs+MW9MblQIuKctFC2Wj1EFa6KI4cxRADlpnCsJsx0lPQLHmfBcL8fvyuLQSD27H1/igbRoVDK8yjSsKSQRiEJm6g44UOxSDDqW6N3Yd89hzx2HfU49S5MiP5AkFYwDJ9shmLCW3trFx5I6tuuIkp0yaTy1gcP7aP+x+4n2c2bKGnZ0RhzWltLfzyJz/J8tnzaGhuRZvYDrUZQjtqQan6F6s2fWLgEcY/Croe0yonDri4e0iCDS8xAUYeLR9iwgxKPV9KwsIMCviraJrmhSoPS4op4h1J+giqD0bAnjCCoguUUrP8+x07y6o1gAkTmLCAAvZkkyTO4Ndee41HHnlEaQOly4j8TkmEInBaNgxjn+M4P7Rt+0dbt24dD41+B/PQB33oOAD8oK/w+/T8Av5M150wUCj8+3K58sthEHSofXEczyLgb/6CBYr5E72ftHGTFHclYk804NWl2irgl1j65djkBv9Zpy3xC2Nl31iYHR0fvdBofpTXd+3ie9//Hhtf2EzFE6G6qfRScr6NEyYx57pVLLjhE7RNlsiGSCInTdzFMGJKVIbojxTGjMBgVFFJmrFH22wBgL5aHCIA6HgwcHg329bdy6sKAAq34PEff//XuGvtanL1km0mJbcR/OJZ/NEz6AxhGoOEPfvxZGHVCnh6SEm3eXlPPw+s6+GVXaLzMsjWhFx77VTuuXMJf/8P3+OV1z3y4QTqpy3k1rs/ya0338CcKROozzgXZPLSCk+tj0nAc1Wm2JhiaIw2iJmUWEz/Po2d8ad551cgua8Shlx+SolLMtEkIPf4sWMc2LuPQ0eOcvrsWQqlApWgQhCMkjWGuWJmmk+vnsCqpRmytqzZYvDw8QT0GAG66ACFNYpGLwE2vp4Dq4XAmoBvd+DUXobRMB10WcdFG1ghLHRD4Sxa2AthP+HwCSpDJzG0vBq7ul5U7uJIixczfko7KxumKM5EHK9Ss9TkOKXfi36vWsapYSpl47hzh+AGBWKEwPJUtIto2xQADC20UPRxAhxlnhHSSrSLWbT0TPT266FhGWjtEAoxVVHOX3/ouCr9iudMd+rR021oziQwJXy6DKUjBF1bKfduwjH6pWu4MrtImLYSKmLgSnSUlyJfdOjq1Tly0uPVPX3sP1qgexAGCwEVX8OwDDIZk472ehbMn8X8eQtYvPBaJnR0Mjg0wNEjB9n52uu88uoOjhw7STFfxHZdOiyLe666khUTJ9HR2kpq+gzs9ja01lZobEBsy6FhKqOaXFd1bTUBw3FiwZjzItpgj4VIv6VXOBqfyabjp4zWpMisMoI0aQoduYMvPlyGVFKdjnoKvjGg4R3dDAkITPIDq3XeinjwfYaGhti7d69yCktkTNJbOMmf1XVx+LAHuLelpeXfNm7ceOodncT4wR/YFRgHgB/YpX1/n3jZsmVNoR9+fnR05NthGM4Q5i+5ObPZLAsWLmT1J1azfPlyVQIW5i/RBAorJ1O2KlVcHGcR/zuZfC6FAZSML8kBVOpl0Q0qU4fEKPiUSyXVY/K+++/j0fXr6O0bAMuUKH9VAarJ1bHw6mtZfNMaGmYuILQyhMIOKickeCJ8l52jfMewTxgG2ZVHy1TS3F6YwSgIVja/RuhguyEDR3YpAPiaAEAviqX9o//wTT51123U1ecIA9lED+KXe5S7UQ/zOEYe8mfxBo+B10OgFXANONmj88DjfTy9cYTeQQvTgsum1/L5T1/JM88+xwsv9pEP28lOnsXqu+7mttU3MW9aJw0ZR5V/FYxLAKCaqGNh0FhZrdr2F4HAqMVUIg16f8fQ+LNVXYFk3YxnwAv/jBfs+PMStm9oeJhzZ7s4duwoB/bv59Ch/Zw9fZL+ni4leC+Wi6pdmG6G1GRdpk/QWbm0iZuurGdmexlTwpSlBCv3iBgD9ED10o0KilJqle4z9YT2VMzcHKidQ2C2oOs5QjuHZqViVs4lKA3iF7rRg36MYABkI1M8Q1A+i8Egup6PAKBipBJXrjCMcSyTgBQxmihWL45ZGRuXCr4pSYdy9CaBgjGMEPdwIKYplV8ozx+ZVkQvqMxYAgBVe+0aAqsTv2EJYeMS9NR0MBoUADb9IdyhE7iFs+p+Mp0m9EwbodkEegpNyxMUD+N2bcMbehlHH4hyE2PpSKhbFCswMOrT1edz/GSJA4dLHD7scfq8z2jFoBIGeHJfZ3Q6OjqYO2cOixfPZ8rUifiebCxz9PQMqWy7o0eOcu5MF4P9g5RLRQzfJRd4THMc1syezZX1kutp4zc0Yba2kZo4kdSkSZjtbdDQCDUZQtNS85W4tJUBJ1ZERxvXNxp7lZN4bBgmy29VdmoyRVQNVVW0SICeqsh/eMt2shFKujld3Fkk6TpSKBTU9XziiSeULlC03xIXk0iOwjAsGYax03GcfzVN80fbt28fD4z+GEzIH95I+hi82Z/XU1i+fHltobL0X+kAACAASURBVFBYUS6V/8B13ZW2belyY3quRyqdZuHChaxdu4blK1aofD/R/FXv3BSoUxa2C507FF8Xg79E25Hs8t7uOsmypUq/UtkUB208JXluhfPnzrDh2We49957OX7yJJ709zUsyoGOlc0xd/EVXL1qNRMXXI6bqaMsje0DUUXLd/TKoi9U0cmJoD1hAFUEhVCFcQlaF05COgNIAcbC9Hz6Du9h+7r72PnCRrH0KffiH/yHX+eee26mtkb0QwPgDeK7IqYXojGNbcs7GMIfPIA7vBO889I0i6FyDY9vHOLhJ3s4ckqcmA7NjQ6rb5hDX083zz5/iHxYT82Eadx8x13cdutq5s+cQmMmFaW8KnIyUKkeMbUSUwHxG42Z2eR6v7m/6Nt9EuO/f1dX4CLSJCnPRUuzOF0jymZ4eJQDBw+yf/8h9u0/wtEjx+g+d4qRgfOURvpV8Hg6pZFyNOrqTJqaHTonpZk9Pc38GSmmtYXk7BE0vxiBMYlwiT9zdUuqTh4+QWhREZ1+zXxSYpqonQ80gAIrIZpVBndUtZtzK2JiymMantpXiQZQjBNu/zY0/5RiABWzJ0xfNPAitlxJKaJuN1GwseJvoq46VRsSNS+o9y86uzjLRGURyuiUcrF0/hA2MFK5KvYvEAYwiq3RRKjrpQloopSeht+wALtxIUZqCkFgYQUuldHzeJXzCgDqRh2G04AmQdTC8Pld+MM7KffvQC8fwdQKyhhT8U2KrsHgaMip7gJHT49w7NQox46Pcu6cz8igiRdY6BY4KZfGRujsbGHmzHlcNnMBTS3tDI6M8PquQ5w6M8q57kG6zvcwOjyiInQMz8cJfRpNmJJxmF9fzzUTOphpWRieS8Ey8ZwUZm2OdEsbzqROrEmd6B0ToKkJsgIEbQJTuqFEd7K62uo6SxUjzgON4Z/SdMZV22QRVp9U3Cou3oaoqxw9h0whUTu6t8CI7+o2uJQHJQy4HFuti61eM5IUCdGZHzp0iPXr1/Piiy+qv1fny+q6LrvvHcA/NDQ03Ld582ZxN49/fYRXYBwAfoQX/1JeWoKeBwYGLi8Wi9/M5/OfMU0zK7uq5GacPXu2MnuI5k/KvgLiqsu4b1NWuJRTeNMxUZlI+ptG64sqcYYBI0NDvLxtCz++94ds27aNsi+ZBxauYVM2UkydfzkrblnLZYuXotfWUdJVC3mlkVPf6vnikq486Vj3kXgGHGvHFLNpmvTwEMZQFjsDzYtyAF9Z/yC7N23Eypdx9JA/+MNvsfb2q3HMHoLKeXS/gCGxG1YbRnqyMqRgFKB4mErXEwT5A2j+KOUgy7bdFe5/4hQv7RqmUK4l5aRYMHMCmZTNlpf2UAxTZFo7uen2u7h1za3Mnz2dlpo0turCEE3+CWBVzue41DZ2UatA4PjN+K6G4zt7UHW1PX6kLKqCWwQkSZlS8eUubN36Eg89+hi79x6gq2uQ0eFRDH+UtD6KxSh1GZ2WJodJE2qZ3JllSmcNkyY6tDaG5FJFHL2AKdItNaZVhu+bwJaAHi9MUTE7oX4pmY7rwJ5N6NeiKbNDHoKz+IWz+F4ZT0CdYWCns5gS3lyxoHQSv+shguIeCKUtm3TRldZpMRSRdIDEyxGDW/XWY8FaVJ6Mvi5o2GLwl0jH4pyTyI0vYC9KAVAwJ+l5KwYUYQ2l72+YoyCdPxrnkG6/GiM9Fy/IYUrptjKMFvZhmAJMHXTVq1dMKkXC8lG8gZcoD+1Bd3uQTWWhbNEz4HOyq8DxcwUOC/A7U6Cnz1MRTeKaNkITy/Kpb4DJE7NMn9JAR1sT6UwzxbLDma4hjpw8y9GT3fT0l3G9CAib0vY4CKnTNNpti2m5NLMbcsyszTLRsWkUGUkoeYPCf8o4McDJoNXWYzS3YkyahDFlKuaEdoymRsjWEki2qvJkGFEcajwP6LEeUIF6BcLHqNWxIq0ah6r6Hv1RTTDV9Be5j6PPsToX9Z0N/w/i6IRskHVJWL8kOPqpp55S/YWFRU/WpCAIJNpmq67rf7Fw4cKnxzuGfBCfyKU/5/iac+nX6iM5ctmyZdMqlcpXK5XKNz3PaxeXr9xQAsDE5CHhzrfccovq5yuavwQAJidbbfx4v96AYhQl6y+INEMy10kp+OD+fTxw/4954vF19A/0URT9oV1DSbeo65jKzXd9hgVXr8DKNVGSrrzSCUTcYtVCFckUVJEDFxqoRuuMgLyxmFUCNUuKjin+PwGAvkf34b1sX38/+zY/h5MvkzFCfu+PvsWatVehhcdx86dw8EnbjejpKWBPBSsLVgDuMeheR6XvVXD7CfU0R7ssHnz6GE9uOk3vqATHOkxobSKVcTh67DSu7mA3dnDDrWtZc/saFs2dRWtNGjFoKpWOAoCRyF8m8IgtfSPqe0M1MqkUv18f1vjzvPEKJBe7igV8IwCU3rQB5dEKf/d3f8+P7v8JXb19qmWhKeHI1igttXk6mmDG5CYmT6pjxtRmOtocamtcUlYBS4BfWEKTvElVao1XdRnpY6xcgj4DvCCFb09Fb74aSwAgUwjJRWCq3E9YOEC5cFKZIGSzotk5jFQTlt0Ofk4BRLrvJRh+Gb8ipIq4d6P+uhHLGN+kYv6IYN4b0N4FfVoCABPwV3VsUrhUv7o41zfmpGKDlmg9AlJU7Ga0xvk4bdcR2gvw/SZ0vYaoN/aQKlVLGooAOHwxuZTxiscZ6d5G39mdFAbOMzgwzKmzBY6dGuT4mQHO9hbpH4WiZynmVO6omkyKXK1DS3OGadOamDShCYuAoYFhTp8Z5OSZYbr6RhnISx9geZxN4AakQ50Gw6JJ5tJsDfOaG5lZX0u7Y1GLRyrwcCS6JwwiY4N0bDFtPN1AYHZJYmFqa3FaO3A6OkjNuCwqDTc3QSYDtqOkLwrGxfe1zHeBuKvFcW1ELnAhPscsHFKVGasTx7IQNV3Ehd+k+9LH6L4e65Gt1oRAJU4ICJRycAICk846caTMsOd5j2ez2T/ZtWvXoSTf8GP0lv5/cyrjAPBj/FEvXbo0UywWbw/D8I9937880efJzVRfX6/A3z333IOwgAL+1HStgFLUtqpaIHwp2r5LvRRqKhKHYJyJJUzgwMAAGzY8ww9++H327N2NaUnZ14+iXTI5rrllLdetvp1cx2Q81R5KhNMRsDMlRV7OO5DMKWncLoGvUZEpbvkeFbIS4k/0h4aUnQQ8SlsoHd2w1KJ3/tBrvPjYD9izeQN2vkCNBb/zu7/O3Z+8Hks/Q2X0NLbvY5sN6CI8T4n4PBfVWcrHofcpgoEdhJVeQkNnyM3y1JaT3P/4IY6cscm7GVLpFIbjMDxSxDMc9PpWrl99G3esXcsVc2fTls2QThyBcs4KAEZls3EAeKmj7AM87qISsLxSxABGJWDpdlEaLfHnf/Zf+cnD95EvjJBOWTTVGczo1Jg/Q2fmtBTTO+uoy2nU1pjYhocW5NF96ZbhKn2fdJiIol7iztCKvokMGFV5IYR+mtDsRG+6AlqWEupTlGZOk3Zm5T780b2U8icUALRq6jBTbehWO7rZAn4awjPQcy/h0Ha88rCKOlLgTyGLaEOlnKuxU/8NVzbWBiZRL+pY9RWbRqvpweoHjlGFsYEkBpVRKbisIGhZq0fLzibVfB1a9irQJZGkFt8TR+8gfiDtIB0MVf5NU86XOH/mAHv3bebQvlc5c+ww3ed7OXc+T77gU3FDKp7E1oBp66TTJrmcQ0NjlkmTWmhtF5OXRnfvEKdP9NJ1fpSh4QqlinRuNtScITE3uD6269NuWUxJpZlXX8+sXI6p2TRttkFKskf9qPmGArs+OEZG/ZTO4a5seHVle4lyAXWb0EljNzZRM2Uq2rRpaBM60Fta0HJ1CggKcyh9zQM9ColXPZeEGVZGtyDKeVT5i9JHPAoZj+vISoqpoq7idnPJzPgB3iHv6KkTh3ASnJ6UhMUY8tBDD6kWcmKeqoqRCcvl8qBhGP9sWdaf7d27VzIOxdwy/vUhX4FxAPghX/B38HL6kiVLri4Wi7/p+/4nDRGrxaYL0fgtW7aMr371q1xxxRWk01HQe7VTqxoAVoPCd/D6b3loFM8iJTIXTYl4dCquz/79B7jv/p+wbv2jDAwPqrVG+vWW0Zl35TXc+Utfpm3abIpY+JpFyrJV5w6/XKZSFm1TGa9coVjMUymV8VxXMZ2eJ85KYc+kpKUrYOk4aZx0CttySKdqMYwUqUwtjm3QdWwPL67/Ebs2b0DLj5A2dH73D3+HO++6Hp3zeIXzip1zrHqwW6KIDV0YiALh8F7CgY3opf0E4YBi7Sp6La8dHOa+x47ywqtF8l4dgQqe1fH9EFczMXMtMQC8nSXz5tBRGwHAqKQdraWeCuaN/kRl4PjyXlwCHmcA3+sQfdvHX9BXjdEyYy5NZYIIhAEs8X/+z9/zwx//K4MjvdQ4GvNnNXLTilauWmjS1lDCsUoYQZkwkDDmCnooZiZxnkvaW1Lei0t98m+1o4nMS1FunohoNXxhs2hCr5mJlltAmFtEYHdg2jVoXp6weIJy4Rx+WMFI5zDTrSoyRQ8zUPGhfAgGHsXL71Ql40iyFwVBK5ChYl8SV++bL88YxlOg8RIBYLTdjLZoahWJAaPk2+jCtAWU/RSBPgE7dzl2w9WQnQM0RkDULFIuDiiwbdoCClMc2HeC9U89xQtbN3PuzGm8UolyqYzvhViGbBKjrmg1GYuGhhytLY10TGijtk7io1yOnzrJ0ROn6esrUSmnCcIM0nhN9MqWYWKIYa1UosYPmJzLMr+liVl1OWbV52g1dGrcCpZbQpPPUtcwzKjlpO8JjLfVZZRSsJJzJt5aMagEEnGoURJRcW09YVML9qROMjNnYU2fFjmHM1kC01GtL6VqYUUtlJJcqyjzRXUX0TGVtrIqX1uZt+V3ygCsQK7SEH6IZpCfdVNVx8XIcXEnEFUO3rlzJw888IACgZILm1SpPM8L8vl8Tzqd/n9s2/63Xbt2Se+/t9iave3tPH7Ae7gC4wDwPVy8D/KhN954Y/PAwMA3SqXSbwRB0Cml3ySmZfLkyXzjG9/g5ptvprGx8Q0t2N7qnC627r+X8x4LmZXyrhEBwGKpwsZNm/nev3yfrdu2qPZVMlUVfV9l/H32K19n4TXLSdW3UsakWCpTGRrA6+tipLeHnq4u+vp6Ge7vZ2RkiEI+r8CfOIoFCCpTSJxEL50UHDtFOiUsXEpldKVrcuQaW6lvaKI01MOhHVs4sXc3YbGEpRv8zh/8HrffeQspSzK+RrBERiXsCjWEoQjWy2heF+WhV/B7nyfFceVGlPfm61nO9dmse7qHex8+Q///x957gNlVnuei7+pr9+l9VGckVFBBEiAQIGxMM2BMjH1j7Nixc5weX5/c3DzJuTnH554n5yYnJ06cZpzYxjYd0ZsoBmSasEESQiCB2oykaZo+u69+n+/719qzJSQQRULGs3nmkRjtsva/1vr/9/++t1h1cEwTRdflXTxFUCnJelxwyWW48qpPY+WZZ6AlLQCgehQApAlb2Ga/AwBkwtB7tuz6IKf01+q11esqVYzFBBgR8iPbIR920cJDDz2Af7vxXzA41AtdLePsFU24/qpOnLMsgBYMwS3bMBQFmkqmwOE7ExqqRK/ReSYgGLVcqTpGvpVUPSelLptiwvcU9rJzlXr48UVItX8Knt4tlLFktm6NwbeywklIi8E3EvBkAzIcyNYIvKnX4E88DcXugSYTSCIgR23W0GaG/ZQ4TkN8ZoWzx//D4ELguWoAGF0WR1cCqyUIVX+vvKcDJyiFQnYVQZCCLHdCjS0CahYBqbmAZgJyEcWxgwjsPIxkDXwvged/vgP/8dP78YtX90LWkyJj1y9D8rNImDZq0wHaWtKY09GOukwzypaKw8Nl9A2Mo29kFEWrzFxgP6DuQhyybIqKH8XZFUtIuz7mxBM4s6EJS5uaMLcmiQZDYeNuxS0dUbmlFi39EEAnLwE6Wz6BQgL4XInzOJ6PKvuM6OhzZBW2I6HkKbD1BNTmVsTnzUV84QIoC7qBllYESgwuCec8B4pOExHVnEXxS9T+qF1MRvdhvFyFs8qZfiGfmKUhpw0AjK6UyP+vugNFYHDz5s24++67mReez+craVWapvnZbHZbPB7/Y9d1t+7du9f6tZqMToMvOwMAT4OTcKxDOOeccy7N5/P/2XGcSyRJYssXurGo+vfZz34WX/3qV9nuhSeOUPhxDE8oMa9XZfR+0K/LANAj/zCa8GS4boCJySweefQx3HbH7dizZ7eIu+KUDgVrL7wYl33mWhiZeoxTi2ecLDUGMdyzB/n+HljZCeRyWZSLJQTU/vU9zkpl9ZkQHzL4oxpg1BIRfEBBsuYWjKJCi6eQzGSgSwGK46MoT06Cs5YUBf/XX/4XXH3NlUinaDGmVIaSaGET94gSmYIi4A8imNwCa+hJKO4+trQgDzHiMuXLNdj8so2fbjiAnX0SykYGRcdHQpXg+RJkswZr138Sl3/mKpy1cglaMgnEqwGgQrb9Qu5yfAAYGUGHgOSDnqiZ1x9zBCIASH8qxwCAgmdAEWs+Nm9+EX/zv/4GvT1vQnansLQ7huuuaMJFa2SktClo4gqrVNoopUIALPqd8IXjFT5SAlD1j2LYGPyJag7VlqhmSC1CV4rB0RchOfs6wFgKSA0IyGbFybJlS0BiJ1mFJwlLJfL9U9whuJPb+LrV3YNseMyZuR55etJzCNxGMW7hdH8EABTVpaj4Mp0i8m4A8BhaVC6oUjuTQy/CCjhRNGrgB00ItGbIqQ4oqVoEfg6F3DCcUhYxMw7PS+ClLT249Z5nsXlrH3xVhqIFaKiLob1Rx7xZGSyYV4+ueW0wtST27BnGM8/txvadkygHKdig6DwKivSgElfP1yF5ARTHRkry0BaLobumHkvqG9GVyqBFURD3LWjcsrc5U5gih2WilvAOloAjWdoQV09BoJPK2OFMZzkgPqAQ2VA116MNKjsZUJ44VQpVlD0ZOUmFFU/A7GhDZuECxBafCXSdIaLw2EebU0J4bhP5K2HMXCiu4WIfnQbGh6GqjDmYp1IH/M4TSfWac5QBdMXXMJvNcn7wHXfcwYkh9GB/Wsqui8cdx3FuDILg73ft2jWTFHKK5+0ZAHiKB/xEPu7SSy9t6u3t/QMAX1NVtTPiVMTjIunjj/7oj7Bq1SoGg9Vy/A+T53e84+RkDs9mPg3teh3Hw+DgMO5/4EHce9996O8f4Dg6l7g6QYAzli5BQ0sHiA4/ODqB8WwRhWIRXjkLma0tyNaCOFME6gj0iZ0vi+dCDpOwqQjRILWcKmHsEjSJEgEIYPnM2VOo/eZSG8+FpriQVRl//lf/HVdc+WkkYjokrihMQZZtyBq1zskk3wa8YWBiG9z+JyC5+xHIeUARGa2ul8Hunjg2PDqEjS/0I6c2wvJ0JKgVQxO/nsHZF67HZZ+9GitWLUNzTRIJ4vlUVQDfGQCGZO/KoM9UAE/kPnk/zxEsPwF3Qnp+5L0hLjpqy1FVJ5Dw2o4d+Ov/+f9h547tUNwCzpit4ZpPZnDZOh11yRIkl3h1AvRU5PC8OIfVmWlmf1hpE5UjjgFhflmIzYgxSO4pMBHoixBvvhaoXQt4DSxakCn8gVI7OD6E3srgZA3i2kn+KIKJV1AefAiyvY+veXGPklm72DROWxCFI8YAkO6pqOM2DQCnf3fU6E73iSNX47cPfwQkKZ7N476oyCGGAd+PwZMMuGoMskn/TyIZF4Ft8T0cIIG+4RJ++foBbN/dj5Jjo6OjFrNaazC7JY2GjIGYHiART6BY1LH5lX7c98RubN/vw9Ya4RAdxfNgeg5MD9BcFabjodOQsag+iQWNdZhd14h6TUfccRGj2DJiBtIcEwJWj7h4tHUNWHsrnAXI45ArfiRYISNsAZipK0EVStZ2sycqJRgRwBcAnfwKPVlhqghFXyrxJLTOeUiuOReYMwdobwR0MhIikK5CIU502OFlAVzFEibs+kYVwRAVHo+a+X7uiQ/jNWwHFmYFHx0pSv9GsXGUFkL2YGQUHRUm6Pp0XXefaZr/wzTNh3/5y19S5N3M4xSNwAwAPEUD/V4+ZtmyZZ8MguBPHcf5hOd5RhTnVltbiy984Qv48pe/jEwmU2kJH+3SfqzP+vDsYISy0KMKAyncAgUDg0O49977cN+996HvUD9UzuekAqEE3TChaBS+TpygALYnJk9aCGn6oz856pMmPV6ThGpRLFz0TaaVi9GkF9mpsEE0UY5kmp5d2AwYVWgSJXHQQl4CTepf/tp/wvWf/yI6W1uhqwFcaxC+NwGNjk2NczQc3GFgZDvs/uegYgiSVoZLSk4CA0jg8EQajz0/hR/dsxPjQRMsP4OYB570FSOJc9ZfjEuvvRrLVy9DS03qGABQVPjeXgEMPQ1DwYs4dzNG0O/lfnkvz30bAORrrNqQMQSAEnDw4CH87f/+Ll587jm4uUnMaQrw6YuSuOaTabTVu4BNlSPamFSBQIEIpyt/7N02Pc0Kjl0kERf2LPS/HtnBSAagzYeSPB9a5yeAoBWQKAWERFEleD4JPBwoMl2z1EYlvz/auLwMe+hJBOSbJ1PWcGhAHH1WdQpNNSitVP6qAGA0mBVwGIHGqHp4VPWpqnrI9yqrWEXrlNQL7AtInykr3EL16I4kcmzgi9A5m5T8VEk1YHkqJq0AYwWb26LptApT8ZDWXBgqIWRKFEqiUErhF1vHcNfjPXjprQBFuZ6tV/TAQ7KYQ9r20ZqsQ3d9A5bWJdGVVFGvSoirOlSqEroeFFL38gRDoI+4eGKD6dG54PEiYVkYi+e6UBkAUgqKEGuI5JQwHU+ElAvbRJmquQTvQ8YvtfCpEimpcOJplBpakFq5Aubq5UBbE3zd5NdwrrDwfxEF4ypPQPZEpf5B6L4jnKROH7pc9doSgT9ak6qTpagVTHzAu+66i5XBxA+MzKVVVbUVRbk3CILvLF68eOuMNcx7mdE+2HNnAOAHG78P/dXr169Pjo6O/rHv+1+nxI+IYEtCjxUrVuBb3/oWFi1axGRa4slFmYsf+oEc9w3FYkG7X45vkxVMTmaxceNjuOP2OzgpQSdnfE4IEUbRYqoi5S5NuWGTKSrzhb5/AT0vVCxGohVqX1HSsQCD5DsY0vfpfV2PQagKn5wW4CuUCkIVOWr9GEyYlqQyY6n22fOxZPGZOHPREixZMAeN9S6SiRLSNUnEEwm45X6UyHcstxfK1EHOD5bIlowmfZ/26AqKXgqvvGXhX2/bhu0HEnCkTmgUSE/LiGZizQXn4/LPXo2Vq1cwAEzLogIoLOACXhw834MqkRKxmgNYDQAjsDsTBXeyrme6gsJCCxEIwjZl5M4cGuFJLnzfxej4OP7lezdh48MbURgbRVvGxaXnxvEbl9djXhtVmSl1I6zKhcIOsYKL5u50IlcEmkjdGQKiauDEFW2fK0eeUsNRcEb9csjJZUBsLiCl4VlFlIr9QJCFaSSgknWRl4Vf3gt3ageC3BuQvVEoHPFG90zU9o2oE+HncvUvEmxEwK8aAEZLwjGCbcOoOPb+Y5QSzgVc1QyNjinBh311iMdGFbSwBR2iF4/GNvQLVKJYusgIioRVsgxHkuCFFX8lcKF6edFy9WguiaNk12LbGyVsePwQnn3NRcGvpS0paqUA3aqExekMumobMTudRosuIyPZMNh6JTRkZowuvPS4BRu53jB4Dc3yaXMZFkkDnkvC78jDEn03Icagc00dY/rx2RlBiHzo86h6qBIIpBqipKOgxeCRkfSCLmRWLIfU1YUgleaKocgVJu6hOAYhfBOAmqY+ajOL1KWjE0ZO1t1yYu9bDQCjSiBv3cnSi7xPRSYwR8a98MILuPHGG7F3797K78NP6TVN8zu1tbUbNm3aNJMScmJD/4GfNQMAP/AQfrhvsGbNmiWlUum/ep53RUAM6vBBCR/XX389fvu3f5vBXxT1FoGlD/co3vndqIIndm/EM1K4DfzKK1uwYcMGPLtpE7JTU9BV2j2LyDhhGiu4fPwgojZZIhDtWVVh6jqLOlKpFNvbUKUzkUwgHotxO5krnNTmdV32mCqVy8jncmzPkc+OIV+cxFRhCkXLguuSHyDx+ugzy8zRkciqRVLQVNuIebOa0NGisGHv/PkdmDW7BXFzAoG9C/FgFGnPhuqFzSCy8/DLbKnhqXH0jAI3P7QXdz2Zh6cugOJpcAOVVcGr152HT3/2apy1aiVaMilk5GkRCFGKXFoWAgEA3y4CiVrA0a5+pgJ4sq7niANIFxQv3dMmgCFeExDRDxxM5fP48c13YsOd92B84DDqTQsXnaXj81c2Y/F8BbqU5SrzdEVPgCaR9hECwCqzZP4sFoVElLvoOSGQYrU4Vck0qGY75MSZcPWFGMmmsW//IIaG3kI6YWNx9yzMam9mU3Mr/yY8uw+aOw6NxExhO1pkUUTVyHCaJz+RCjCtRH4cUWWfVpZSuSnakITvE7aOI086YZtDi7wAR2S2IsCvsL4R4E+gKBa+sOAkei9qrQqxg+Bdiqoo/TsBHmLz0fZOo5e7eUgKCVRoE2jCcmqxY7eDex7rx9Mv2yj7tTB1YFFdGufVpLAsmUS7qiMlAQYpswNh7cNpHFWFs+jUM3DjeUn8I/uQBnQEAaf5UNykG55X1ZehejJkam1Tq5jtXQQAJHsYBres8BY/7MfIG1uqEJKYRIejmvBTGRjz5sNYsRzagm5I9Q0IjHglk5nmTR7f0GifxoR4n1GoE32fX5VHNU/w4MGDuO2223D77bezt2IEEomHYxjGA5qmfXfu3LkvzVQBT83ZnQGAp2acT/hTVq1a9UXLsv7U87zlnucpdIMkEgksWbIE3/zmN7FmzZpKCghPVlXtpRP+kA/4xMjSuOrm5exH2t09+ugj2P7qNrZ28Vxi/pEXqqgCEHAk4BqLt0lyugAAIABJREFUxRFPpJFI1aCuvh5tra1ob2tFc3MzamvrGATGEzHETAEAWfBB0XeeC9t22GagWCyxZczU5ATGx0cwMDyAwcNDGBubwNRkDtnsFAr5CZStMlxPYuNXqr7oso+4bqO+VkVnRxNmz25Ca5uMlpYimlIOOhJxpDSygCBLD9YsQ4GNQFUxbhn42ct5fOdHezBZaociJVCmqoipCwB47TVYfdZqtNakkSavsojLCFpAxGL6zgAwOjEzHMAPeIm+w8tDQVEY2MUghYFRhI1CIAMPRaeM+x58BD++6RYc2tuDhJTHuUsUfP7Kdqw+M4G4MgkZFFU2XS1j8VNlVp2eXmWuiFUpcBkE0r8LM2DiofkyedyR8pXUGxl4aEHenYXnt5bx1PN7cbD/AGa3xXD5xQuxblUzVHkEjnMYulKCRhYxzG4UfEQBAPmNp3+i73nMCiAdULWyNGyF88BUAcDQ/0TgD6r6hX1J5k06otpPGcHMUQxtbziGLgKjdC8TeKINIj0EB29aFEMcYEEt8aGJlCG3CIkqiLTpBMXCZfDWPhf3PTGAJ57Po2gnUZfUcGHXLHyysQ5zPA81jgs9FBpELfgKCAyTNAKOlIxautPURsH5EyCQutUE6hzKUyfP0goADMEr8zcl0fYNDd+nPVxofOi7iXufOiakUFZVE46noKib0OfORXL5MqiLz4DU1gbfJFcCFRL5mrJJNFX9BApkRjLH+VXRN0/ejfKhvXN1nnCpVMLWrVvxt3/7txwVF61htMlXFGWvruvficVidzz//PMTH9oBzLzRcUdgBgCeRhfH1VdfHT9w4MD/6zjOF33fb40Orb6+HldccQX++I//mKtkEc+C2r8RCIuk96fi6wjeUmQ2LRwQqOU7ODSIV155ma1gyAk+n88x10PTFK5amqbB3MWG+ga0trajvb0TjY1NaG9rQ3NzE5LJVMh/EWCRdsER+AvXm3ChFosaCTBIWWuVLExmJzEyPorhkUEMDfahr/8ADvUdwvjYOAYHRlAqWewv6JQswSViVa4Lw/BR3yijrVNFW4OCBc216GiIob5OQU1aQtrwYBIY1CRYcgK7Dhn4xx/uwkuvZqGbdZxz7Jo6Vq1biyuuvhZnr1qDjtpaUOmWqgc0NsTv8riyQQCQXOKOZQMTWnbwkjQDAE/edUzbl9CHr1KRCz3ywpWVqlWcMh34+PkLL+LG730fu17bAcWdwLJ5AX7jig6sP7sRaW0KCgpH8LGisyiOXwDDCB+KVJDw9/xnBIYkVgd7ClnESJCpgo04LEfFWLERdz48hIefOoiRUQsdrQlcdlEDPn1JGi0NNlTJh0HqVZ98CMX3CpHm2wFgpP6tXF/VLeAKAg5fF1UAo0qT6JOGoY0ilyJCIuF40f3EgJor8ApnIdL3Eik49HSqClJMHAE8am0SqKPvzCYrXOGTSXThGWyPI1TU5DpghUNFrWEdTpBE7yEfD/1sEI88M4FsTkPa8PGJhfNwZVszOm0HaUru8IhxSF5+wopHADofSliRY9sbPh3TMWuhyqZiiRMl3jmU+kEdC7KHoQxxzjAPp6Mwo5fejMAit5F5igwD3fjeF78To6BQbDLKZDETT4o4uTMXQ1++FHLnLATxNHxZg0KbhmicuYNAueeh5cxp4gF4IvdptSctAb2RkRHcfPPN+NGPfsQvJ64gfS9N08qGYdwai8X++fnnn99+Iu8985wPNgIzAPCDjd+H+upLL730jL6+vu84jnNREARxqpYRyJs7dy5+93d/l5M/CPzRI3Jdp/8/5W1gjjMS7QheTMOIDuLKZHNZHDx0ED0HejE5OYlsPseGqlTFzGRSaKivR2N9Axrrm5ChPE2ysOE2MfHlxCTHi0W40w3nTNHR9cPdL8fEEcdEJIiwV1doc0atIscrY3JqHH39gzh8eBh79vSit+cADh3sZc/BUsGG53golfIoW5OQNQuSXEA67qEtY6KtPo7WZhMdLQl0NKXQVBtDMqVCS8SRteqwcdMYbrrt51CMGnhaHLZmYPUFF+Lyq67BmlWr0VFXiwTbdgVQiEhEayIvgpHdwzv5AEZVmw/10pp5s8oICAAoTJK5Pn2EL54QGtG/ufzP23e+jn/9l3/Byy+9BKd4GF0dLq75ZBuuvKgTDfEsVOSP8mOrOARPW6uEqTZRzjVfvBGu4hapD1/x4HK/UYLia+xTaXsexgv12PDYBB58chCHR1WkEwrWrJBw/dU1WH5GAjpd+ERbqDYKDoHn2yqA7wgAo+su2nyItq6oXolWruCiRcGN4e9k4TnoS5Q/LKyOBAWDqpjkW0fjKFJwmAdMlUFunYp2MIE/so1hmUOgQPY0yD4RcOn1DA+EZRPdQ4oEl0QWQQL9gwEee2YEDzwxislJDTHZwYVzO3FNZzvm+B4ydNyuC5cAoCJSkhj4kU1MyDWmCts0AKRjCoFg6I0oFkexcSMgGVVI+XUi4THk+UVAMGr/C6uWCggMb3cWbtD3JgUyGVSTMbQXIEtt5PZWmEuXIL58GWcLU6YwFCNsp9NGkonPIegW1cjTxQj6RCaXahBINB6yg/nLv/xLUEu4OkvYMIyXDcP4x3w+f/fOnTuJgD3zOIkjMAMAT+Lgvte3Xr9+/RcmJib+yrbtRb7vywTuDMPAhRdeiD/7sz/j7F/6HQHDiFdxMrJ+3/W4ifNC4IZ8yWhy9Mh7jCp2NFGJyYm8sSzbhu25DFYFmCWnq6gzJEJ8hf0LAUBaAsKZlSuMIRGaux+hDUy1fxn9uxeapdIBhwtqwGRzWjDC9hqAbM5Cf38fDvX1sk/h3r29GBg4jNGxYUxlR2A7eThOAa5dgup4MKQAcTNAJqWgpTaB5oYkGhtN1DcmEUs24vCYjts3PIGyr8GW43DVDFauvRCfvOJyrFl9Fua0NCJD35WwOi9iATxZmFmT3cNMEsi7XmEn8QmC48ePKkUsXz4CDYTtU9Gz6znYg+/d+K94+umfIT/Zh1lNFi67oAmf+dQ8dNYVoUpZYRh8hOVL1bTK4C+6OI/+WnSt2gyUfEVmjhjdV7LrQaPqvuxjyqrHUy/7uOuhA9h3QFSHF3f5+I2r6nHh6iaqE0INyEol+l4Rn+4YLeB3BYBRizq6D6cBICdPcFtXAxnmcQ44q2XDNieB18ARxtUkjqLP4gofAcmjs4Mjvp8rYs542Ck9RYPkk4dfJBwJ28OcmCHBkQMGgGTePjys4Onnp3Dvo2P895jk4dz2Vlw3exbmy0CGLFs8mxM6fIVsZgIGgMwuJHECbcZo+HnnSX6iosLH/yL2lFWcRSH8oDlKNNgFchRtYuIJij8jUBildPCZj4AgDy3RA8RcScOlKgR4ZRRdD5Zuwq2th76wG4kVy6F0zYfU2MiVQLgSR11WAB+9569gk6AaBFJ06H/8x3/gpptuCmk+bAdD68S4aZo/SiQS//Tss88eOokTwcxb/0ptIT7+p0tat27d34yPj3/F9/1mAn7FYpEFEV/84hfxO7/zOwwGI0uYqGweWcCc0uEJASBxUyrYzCcz1FD1RYsXFTl4Rz1dh6gcI5GsefccbY2pTSomZ+L5TMcshbvcKNeY510xqVaoj1GCZIXqFHGS2JNB2LpVVH7AVC6H/sFh9PUNoKdnH97avRM9+/dibGQExWwRVsGG7xGXqgzPI4Nom73VkkkZjXUxpFMZqHIae/b1o+gGKPvkbZbBrO4lOOfCdVh73hos65qP9po08/2YvkgAWRPWEezwzxyeqIU2XQwK15xfpY39Kb3sPrwPC69KPgfTbDlRoQ3TQXwVcH0MjQ7hJzffhAcfvB+jh/ehrd7CRWvqcN3l87Gwgyj9RFUSAJDP6RE8uuhzjj7yiHNIACf091N0+JIhijxEUSDVq+qj4NVg614dtz2wB1u2l1EoK5jV7uCKi9O48qI5aEv6iCs2Vyyn9c3VQdRVHMC3AcAocLYaoIXg9YgsMrqPBQAMKMrRJwAolKlUqVdUUqsSsCEjdxcqtUn5K9NGLPqMcAyiFjgbYlN1LYw1I9EIgb8wfSMCj9Q+ZsEDA0Di0tLNrGNiwsDPf2Fhw8Oj2H/ABTl6nt3chM/NmYcFqow0HGikOA6lGOLTQ3VuxJPkNi5tx0RcX6ToFdVJsWmL7k5q+UbaW6EcFueWhR7hfMZ4N1RZR+3eSqJ5aN1CG1SeE2yqbAbQaENIAg9fQlFWUUynocybg5qzVkI/cylQ1wBQCiiPtwJw6szpZQPzbvclXSORX21EVaK1bffu3fjDP/xDjoijfye+t2magWmaT5qm+b+eoXD5mcdJHYGZCuBJHd4TfnPpiiuuSB0+fPgOx3EuLJfLiUjcQZYvBP4uv/xyrvrRTUI3S7XrevQpx0sCOeGjONEnhgBQqHwjIUq02AXwvQAeTa6Uv8k2BmHuedgt5uOkNgx1R2WyCQhNnqMuVGiyOj1pKEIJHNqn8ORK3TIm3IegM1TfRYR1MnP1XBmu40NVKEOYgKUgZNOi4HpAsVTE+PgYhvsH0LtnPw719mHnmz040H8QY5ODyNtTcCWb2y8MWD0fhqSy/YuiaHACH2Wf8oJNqPE0ahobsXBhN85beRbOXboMXXNmI5NJC54/2ZixspBsHqbbN1V/jQpQMwDwRK/D9/u8ql3J9B6E4B+1MWkjQnJcjdzFkS/kcd8D9+K222/FgZ7XUZ8u4pxlSXzuivlYuTCAgbHjGyOHQGP6MKtVuPR3uh7DVBDywpNpodfFrwhgqBZsxHBgPI57Ht+HJ34+hoFhSsdwcNG5CfwfVy7CknYFUnkUkkbVucjgpprbF4Jc/lVUNor+FBU+UdeiR1hpDxW5lcodgyPB3fM8FQH5bCoGe9cRV9fzLFZN0/3FwJVAdJjbS3+KzqdQBjO3jx4cWTetmq4ohqMTwliaVL/CbJnvW5m4tHSYGrJ5E89tcXHLQyN4c4+FpKphRV09vjhvARZpKhJOCZpHwhi6d6nCJ3J8CdRRq52NWZjPJ0GhOEcW6YguBHMWQ1GOJ1Nbmzzhw2g40bgIq4TTMXpcMYyA7xHlObHxC/caod1gIKg8nB5Cn8u7ZY7WLARAQTcQmzMHmWXLoSxbAXTM4u9c8jXIugyyRBRb61+NB61loksUVNwr6P+pFfwXf/EXePzxx3ldI744zfmpVGp3TU3NP69fv/7fvv3tbx9dPv7V+NK/Ikc5AwBPjxMlX3755UsnJiZ+ks1ml/g+kWDEY926dez9RyrgqITOMWmh63pktkn/f6oAIE9ooT0BqQDJk48MnKn9Ox06LxY75goyp2+63hxNXXzxhb+P0k54bWCsV31pVvNdxO8jKz2h6RSLGC3g7ElFSzi1qiKFJRtLB3BdMh8lYKrAJYJ46KsVuAHsfBmFfBH9IxM4cOgQ9h54i396+ntxeGQU+ak8nCJZxEjQPEDVFF7PbPpszYTNwQcByK+xpa4eCztm4axlZ2LFyjMxr3seGpoa2fJGeIhVVWWiMYhO+BGDU12jFyRyUT+MeFlVF2911/HIl1XW9upL/Z2Wj4/9pHAcAEiATLDACK2TuSTguR6eePJx3HTTD7HzjVeQMApYtiCO66+ch4vOUmBIh48q4U7TEY5Yo/mUh8bPBD6owsiAi3ZFBAZol0TXrA54BOaonEQAUMWYncRjz/XhwSeHse+QDNP0ceZCBTdcdQbWL4tBdob4Up8+0eH7sm60yoeTW9XUQjXgQ2dBBVWyZFhQUGYVMYORqGXLCl/aMNFrTHhBErLRCDXRAsRqAWqtWnl42WGUy1PQFQlaTIJjjQDeFL8vA0AaUwZYNKbED6SvTqXO6CqMklOqKqaMusT8wYCc28AOgzjK3M2V4ti8Q8LtD49ix648lEBFtxbHDXO7sSqTRhoWtMCCSi/zCcBSEY1ayIBL4hQuw4nNmBB00N95xhJjxqbPHjzeNBIApBZ11IGoBoGC7xeBQr6d39afFVVmYQ0jvPyIz8xzHf1dmPwJOgzlCUNCUTOA1jbUnHUWtLPXAs2t8PQYbJr3Q6t4he1qotPOroECILPgJapX0v9H1cqQ4BDOrafKS7qapsS+sOH6RSDw1ltvxT//8z8zX5w6XPTv8Xh8or6+/nZJkv76ySefHDg9luiP51F87Of6U3navvGNb2i5XC5TKAT6gw/eccIX7vXXX6/k8/nPTU5O/v34+HibJEkSAbtkMolrr70Wv/d7vwfyATzW48NL+PgAI1XNc6pSsEZqYYHYjnn0R/xyeqI47guOeH40gbGBdBRqH/0ynODFlC02kQIcCvQYeWxVTKYpukqSYLse+wnm8qQqHkb/QB8G+gcx0DeAgYP9GBsdw/DhwxifHEfJcSCpClSuylIbWySYUDRUXNdQl06hpbUJ3Qu6cdbKlVi4cCFmd85GPJ4I206RKfC08LLi3BFxzsWKEi7jkQMbfd+IPFVFBgqrE+FLpiuK4XBWg75pq5K3n5dqetHHcoKoHogqPU6E5Pg7izgHBkCbN7+AH/7w+/jFL59j8+cFc1P43KWduGqdjqQ2xNw3pj9QAg5dbyRWYqsTqnhF7V7iu7kIFIfpEZIXgwKd831Fbq4LiS4i5qSF+z+ZEjE0FP0kNr86hXseH8ErbzhwfA1dc+K47lMduOZ8FZnYMOCTUlaF72kCXJBvnkKAyWEVugryr1MBL4FAbkbvkI2dvZOYKpXRUOuju1NDW50OgwAPtZOJPkHHpPvsx1d2k4DWAaN2GbTapYDZFJbBpuDnepEf70dS1yGbNpzsTgSlg5CDUlgNpKifAJ5N38YMvyMdL+30DARUFeSNYqhi5uvVZ9oEJQhpikF5jAjIjkmhdrOOvJ3Ey7tk3PnwMLZsn4JvK+jWk/gSAcDaFJJKGSrxIz0aCqEC5uIiVwKnr3nekEV0lLDJKy4PiuqLdgohZSPcgEVbMVGspCrgidXjGAgzwKbXia0G+aEyLGN1Mn1tARU9VUdJM+E0NSG1ejVia1azTYylU4Cdxve/5vlQyRxQIU6gD4fAlUp8R2FCzyCw2qA8bFp7IceGYfcpKCRWr1HVRQqqAO7cuRP/7b/9N7z11luiy0OZMIbhZDKZnxmGQQDwhQ+wMs289F1G4GM5v38EZ1265JJLOoMguNj3cXapVJLKZesXra1Nd2zcuNF6t+NZtWqV1tTU9BcjIyPfLBaLdXSTkNddW1sbbrjhBnzpS19iFe1H4fn3bsf+Uf57habEc2Yo6Yu4NpUrmxbjEPgJiedRD7EDJw5ixcaBwaIPz3Vhl8solcooZHMYHx3F6OgIhoaG0HfwIHa+8QYO9PSglM9D0Sj7U4Pli/finb5MRRIF6VQSHe3taGtpxZIlS7F40WJ0z+9GQ10zZJmqIiGwq0Ze0d8r3ydMBgj1lBHIIzsNga6FkjoC2pWJPWqrHwUCj9dXOao2+VGe3pP42UchwOiTwk5cZWzZxsfHa9u34cc3/QDPPvsUisUpzG5P4JqLW/C5T5hoTFB0qcu8UUkLtxoeVXo1yJwNFgWCUAvT5h+uUbtxSJRGywIoyqQl03Hi8tGnhx56FIhGwhA5jR17bNz92Cg2vVLCRF5DS1MMV1xQhy9dYaAlMwLfs6DqMSBIhAjHgi+X4LLKli4LDbJjwrEz6Bsy8eK2w9i8axjDk3nMbvZwydoGrF3WgBrDhUyKXtWA71G7lNAEpZO0Q4p1QU0uh5JahECtYxGIrFCe9wHYkwehc8M1C2fyVTi5t1ghrZINTEDZ4WFlPhBgjrONOTUkhoDFHwIER7xAGheXTOY9BZqc5GxhCSVB45BllNwEXtsr4+5HB/DiLw/DtUzMUeL48vwFOLsujZRWYgCqBuTdR+XR6ZvraMwjqurVj+gZx0JHb59DTgRD8X0VGV7z/iI0w2cPQQEMqaKn0p8Ul+lLsBUV+VgcVnMzUqtWInXWCkjtHXD1FFdlqbqp0saVdiqE7WUFNptoS9AJFzKwPdIaiDwLqc5N48Gw+EQO/kO4E49euyLlL82l5An41FNPcQuYOO6aphEPcKumad/ZvHnzbR/Cx8+8xXFGYAYAfsBLY+3a62Pl8oElshxcKcsypXfM933fGx+f2Gma2j8kEomnt2zZUnynj7n++uv1qamp/+jr6/ssgBTdHESSXbp0Kb7+9a+zByD56M0AwCNHcZqnLgQVHNIeKvhCJ65Ku0TwkI663KuqP7wzDStoFe+tMKKLTaw9Fy4ljVhkQF1CfnQUB7dsxdYXX8Du11/H4MgYJnwFOcWAQ0Rt3pUHcAOqwPjQmeAcQ2N9IzrbO9Dd1Y2FC87A/Pld6OxoRzqTEgpqhgehOTBN0OE2XbC12GZYqIiPUJYKvzDx7SKLEcGrDB163nb5TbuSHT2m0XtXl0k+4E1y2r28ivN21OJfWQ+ZryoI+/v2voXbbv0pHn/8EYyODqO10cRl59fhS1fWoaM2z+DF921IGrUN6VrREFDLkLzoYAtHcHb1ddksmJIyZN9gUr/HHFla+F32rROnlZS21Ia0RSqGnEDPgIr7nxrHEy9m0T8CpMj4eHUc3/hcDeY258MtgCosWCjQNqBqmQsik1DEnOUYKBbi6DkY4Oe/GMMrb0zg0KSLqfwUOuvL+OwnWnD1xZ1oqaEvXoKiG3B9HZ5cCzXTDTm5CJI+B1BaAL0BkpIAxTdKcg6BexDlyb4QbBURlA6hPLELSjAIXZmC75cQyApUEjM4xHF0Aa0sIhJBVifUXo3sZHwGMi4SCNR6yEoDNK0JgUvxfBOw7XEEHmV8m9jXL+Hejfvx1LM9sKwEWj0DX55/Bs5vrEWtWoQalLm9y9XY08BbU2xExRVG1wCDMTq/4URG0I2yiik6jkqVXiCjIKuY1GOQ2ltRv3IF4ivOgtTWCV8zRWwcpySJeY8q0CRh4gpztO8IP5NFLVHSSUWM9tEv/4VCgZXAt9xyC0gZHEXHJRKJ/el0+gcNDQ1/v2HDhhk7mJM0h370V8BJ+mKn4m3Xrl1bVywW1/g+rpZl5ZOyLM31fd8gAJjP50c8z7vJ993/3dfXN/4OxyOtX78+AeD+kZGR8z3PMwmM0G7ovPPO4/Yv/XnKvf5OxQB+CJ/B2apha0d07SLoJzgw9MNsq+mwBvGpFW+uqP0alspYYRwqQ8PdM98k9HdSZ1plIJuF0z+A0V270LvzDRzctwd9h0ewP2uhz/Iw4Xoo+Q7bVngqeZdxMii36OhtDN1AhnJKmxsxd94cLFzUjfndc9He2YH6+gYkzBqoMiWgTKudQ0vZ6NCrFpIwLqoCAMMvV2VBEQ3z9M0+zQmqnIJK0eMoACiCRz9mjxMAgEzLIlEDMDDQh3vvvhMP3H8vDhzsRUOthotWJfGVa5rR3Rbwgs1CCMWGrygIAgJHOuSgzDYxpCjnChCbAVObmBuyDAU8SqOQfci88IsMXVEBpNZimUFCIJkYySbw2AtZPPT0MPYctJiDumKhjG98oRnLF6iifUjWTOQvJ9hkCChXFwqmLAmDYz7eeCuLV1/PYftuC8NTMopUOFLzWDobuObCZnzinEY01djwvDyRXOH4GaixxdCaz4aUWAKgEZ5HBs8SWzoFbhkIpuDZh1EuTMLQTKi0+fEKsEffhFR+Hap0EIGfZxGJIoUAkG4CpcQKYV8iUQm1y4kb5pHjCVzZhKc0Ip5aAiU2H7LZjsBx4DsDKOd64VljUBUVfSMB7n5oBx56YgfKVhJ1JQU3zF2Ii5ob0aSWYQQlHgmSXp0OF3EFAIb+k8zZo3ST0BORRXWsohbqYFKEO5KKsh5jr0CjtRWZFSuhr1gBqbUNME06gQyuBS87FNTRdRXmGEeehcR/jAAgvb8gwVQnv5z8W7y6/VvNA3zsscfw3e9+t+IJSPNePB4frauru9swjP+6cePGkZN/dL+en/Cxm9pP1Wk877zzmsrl8sWe510XBDgfkJolSVKDIAjK5bJdLpd6AenHsowbe3t7J493XN/+9rflrVu3toyNjT2cy+WWlMtldi2lG+RTn/oUA0CqBJ4WXL9TNbjv4XNEs/VoIaYARaKdWTXNhfmZFeWnQHaiMshcbwG4Igd/WoS5MkHcrLINTEzAHxhAuacX1oEDyI0MwipkYVsF5G0b/XkLB7NF9E8VMJDLYcy2kIOMkqrCljVuadGizCDVpxzlALG4jtr6DNo7W9C9sAtd8xdg/pyFaKhvBiXAJOIJ0SYO6wbCPicKe4jqeIJ7KPiNUfCUKB+KimIF81be54gbn8FfiACPaAmFqtCPIG7wPVwC7+OpFeb8215b+fph9Zeun4nJMWx85GHceefteHPXLqSTwDlLNfzWNc1Y0R2DLrnsYeaQml2rhaS2QZbTQJBD4ByCZ49TvQc6cQQJ/FDljMo0JEag9A/ZYd6gyJclYEgpGFTVcUTVV9JQcGrw/LYy7nviEF7dmYUfaJjb7uHLn2nBJetaoSs2+96R+EmSTLiOjnweGBizsKcvjzd7stixaxwDhz1kiyaDItWwMX+WjvVn1eCi5WnMbwNiBiWbWMwzs4JmxDMXQmm5EDC7AD8J3yOJch7wJuGVRwE/D4mSbgIVulkPyaC9LOBP7YU38Rx8axskTHDDUSJw6pF6mK4+8j+k70ZjIirVPlW9FBOOmkGgz0K6+VzA7Aa0VsCl9ng/nPxeBIUhjpccGLWx4f6XsOGBzSiUEsgUJHyhYy4+0daMdt1FPLBCoEMq4I9+qZsGgKIFK9TBAgCS8piTSagSzJVAAvQS55hDNZEtO3B1A1prG8yVK6BRO7izA4FpwpdVyCTo8XxWFROui4L3ImvVyNtQbIojrqU4jlP1OBYApM/esmUL/u7v/g6vvfZaZZ0zDKNIPMBEIvEXGzdu3HmqjvHX7XM++rviV3DEL7jggsZyufzpcrn8m5IknS3LSo3vB3Ac1/M8L2dZpd5cLv90a2vHHZaVf23v3r3H5QES/6+fjpH2AAAgAElEQVSlpWVhLpe7Z3R0dJ7jOLzakyz+M5/5DL7xjW9g9uzZMwDwGNcJW6tUmVhE01kEkCot0ei1lWimSBcX5hNQm6iSk0pNVqGeZJ/DsOLnDhyGvacHwb79KB06BD+fhRRYTLYnqwgn8GAHEgouMFKwcChbRG+2iIP5MgapKki2M9TuMwyuCDqcmxqlJHiQ5ADJVAKNDU3omr8Qc2bPRdeCbnR2zkYDpaakM0jE49AVsqyQph0/ojs43MxzESmsgrJFzzEBYNVgViOet1lLRNzCX89pQixYxMctYtMzz+DWW2/BlldegaGUsazbx29d24q1y2qgShYCqmTp9VBSXVBjZ0BS6hB447ALb8HJ93FWr2lQnEUOQTELybMBikBTqT3qhBFqJP6gTQLxwmiZFgpeP6BKXi1e2wfc93gvXnx5BKWyiZZ64OpPNOK6q5YgZuZhu3mUHB+5ooSRkQAHD1rYcyCP3b05HBooI1eglmGMK9mJhIcFXQmsXdmItUsymN/kI65RtTIPSaX2o4my34Z4w+WQmtYBeifH07FHjTcGt7AfdmE/JM+CSS1hvQnQqT1MCRY64A7AGnkS9vjTkIMhaAoZL1OFUp+mYoTWAD5zJTVATSMwG+HFWuEbs2FmVgB6ByDVCZGLehhBuQd+/jBfwEPjZTz4yIu4dcPTGJtQkSkGuLalHZd0tmCuKSEFhzdwNJanQwWwosZlJwBxwwohSMAKZfY8lDzIpAonMEeFUgL0gcq0SQLtJV0H2lphnL0a+pqzWClM7WBVNkNRThhRcoytHneAQ7BJKSyRZ+FHsQRHBQ0ST/X09OCf/umfsGnTJu58hcEBbjqdfrmuru7/eeihh57+KI7x1+Ezfz1n9vd/ZknskR4fH/9sEAS/6zjO8iAIYrJMmbyBUyyWRnK53LYgcB9pa2t7ZseOHbsrSeDH+Uzi/+VyuVWFQuG20dHRTt/3FVJHkejj85//PL72ta+htbV1BgAeY/wioWakjY2qY2yN8DamdxjTFPJgon+uPDdMWSJQRoR1itdCsQB/cAje/h6U3tqN4t4eqNksdMeCyS4SlDUqrCK4lce7eiJiq8h6wEjZRV/ewoGpPHqzBQyVyxi2bNi6BlcjdpgPh3b9ihBwuJ7LwhPi9aTTaTS1tGDW7Dno6lqABd0LMXf2XDTX1SMZSyAZSx5prVPFgSQAQQ+2740EMNXjF5UKqyt/YTV0uhYoRohNcj9+PeB3mQFCnlZYMSa7ipdf/iVuufkWPPvzn8OzJrBwto0vfbYdF61pgyL50Mwa6Om50BqXQ4ovBIIU4E7CL/fAneqFEhSgGBZg9cGf6INsFZinB8URodFsgEytX8EdJXUo28ORMyFFJMoZ9AzreOjpA3h8Uz9Gx2OoSRo4e1kGl35yMVQth2xpHIcnptA3lMWBQ0X0D9iYmJRgO6S0JZWAj6QpoT7lYfmSBpx3diuWdKXQmiZGHXEZc+J4+LN1rgDqjRdDbjwbgdoJUFWTwJQzDpeAbeEtyJ4LU58FmJ2A3ghoCW5LQhqFPfo07MNPAm4fDMWDQhV12mg5BFJE1i8LsEg0I9VDScwFaruB5FxAbUbg1ULSakJ/xAKgjMEt9cMpUENFxVTew1PPbcePb34EB/oKqCkHuKy+Dp+a04aFSR0ZAoAUI3eKhA7vtqxEnQV2siHj69AuRlTnBAAkzbUs+VBps+h4kNwAGqWBUF3Qk+CoGgq6Dr+9FfFzzkbs7LMhNTQDssEKYBEFHbrfh6pfvo/DOZGvLWq980xF/MhTVwE8enyoEkxr3ejoKKeCPPTQQ8wDjJKjUqnUzubm5v/x4IMP3vFuYzvz7+9vBGYA4ImPm3T++ecnPc/7VDab/S+yLC/RNM2gCaxUKrmFQqHftt1nFEW7Y+HC+U9t2rSJnE7f9fHVr37VHBkZWdff3//jUqnUEovFlFwuxxYwpP79yle+goaGhhkAeJwKYKWZF/Ls+WmR2COk9UUcQX5uRIQOX1gRknDPhN7EBaw8/NFReL29sHfthrVnLzB8GIZjQQ8IoIm9u0vtMEKQxIcK2zkEu7gtTQpHRYWjqBi3HPRMZNEzlcPeiSwGLAcjtotJP4ClqPA1lTk71BWk1pbjklKUFi7i9KgwY3HOTp43rwuLzliE7u5uLFu6FLG4CTNhsn8WgUbRLhS5oTy5H1flV83rmyZHRmMZmuaEy0cYXfeuV/LH5QnTuwcCfrS5o7P9+uuv47bbbsPjjz+B/OQQZjcXcd0VLbjqshVIJeqhJ5qhxmdBremGbLQh8MnupAy4o/BzfZD9CUAbR5B/A/bkPmhWDopPYIvOUpRHLBTB5HcnzNPDTF0CBnICgzkTj7/QjweeOIR9vQZUOYGWeg2zZ9Wj5ExhvDCOkakscpYHnz6fhCYe2RL5SKgu0kYZHU0a1q1uxoVrZ6O1ETDkAjTiIJIAxXWEeIlMe2UyUUlDTi2CUn8mEFuAQGuDJMcBr4jA7oVk7WdFr6rMAmJt8PUaSLoBkOjD6oMz9gL8iV9C8Q9DkSwolKxBAhWuthMAlFkg5fpxKNp8qDWrgIaVQKKLeZR+uQSFTJupwmqPU18ZjpVjDYmiZ1Cydbz0ym58/4cbsPP1Q6i1fZyfieGyeR1YXBtnAKi5juBHfsQgUNBUpo2jyXiaTKijFqwQsJGDAM0pPlSVAJ/LHqsGeQL6FJVG6TA6U0mm6LqcNRu1518Ac8UKBHUN8PVYmK4UbYnFFq4SxxR6gbu8WSUmalWU5km8fY/nT0tzFgFAEoL85Cc/wZ133onh4WHufpEaOBaL7UulUv/49NNP/8u7HJ7c1dWlxeNx1XVdZyZD+MRP5gwAPMGxWrVqVVzX9bXFYvHvACz1PE8Tu1fPd133kOu6jwZBcPOBAwc2n+Bb8tOuvvrquOM4l01MTPxbPp9vcl1XJgVwZ2cnfuu3fgvXX389MpnMjAjkuIMaKuuqIzWq1b7VSt/wamfWYCUInhYkWvzCEqBdQnDoALKv70B25y4Eff2I53NIglJAfAS+xRUaBlzku0Vxb1G1RiBMwcNjUnsASVHhqSrKioqCpGKobONgrog9o5PYPzGF4bKNbBCgQOkkVBHRVY5cdWjy94jbR59DwkmReGLGYsjU1GLu/PmYN28uVpy1EmecsRAtLY2IxQzICiWekEsYmcFSbNQxbnFGiZHoReDl6qIptb+jR6Qv/lhNFMelAB5ZOhbRhjSGMvbs2YcNGzbgkYcfxejwITTVlnDZRa342leuRWvnGZDMBnhOHFAykI0Mn3eq8BH/z5kis+gcVGkSpfwuuPkexP1haEExTEoTpsT8QxFpZJFC58clOjCBQkqw0DFWNvHctjE88OQgduzWYbs1zE91rDxcei9dooBZTgUhg2FqM6soIRN3MbtVx5oVbTh/VTu6OlSkdDJPzkGi1ioDULIjCvm0vgdJ1+EEGqa8FOT0Ihh1a6ERGFQbmKcW2AOAfQiBTbnFbYBWh6KiQVYDKO4E7IldcCZ+Ad3ZjZgyBfgkhCG1NCBrBE7ZY4epE66fhKovhVZ7PlC/GoExC35ApjJlwB6GUzqIUnGIgaxMqTtmHdREK4pODFtf2YV//d5P8cuXd6DG87E6ruGyrtlYWpdAbeDAcCmuTxgjf5QP4RdI84U4EJE8Mt0KZkdBURqER50B34asUsteIWoRVFZRa3BpHuAug4ycFoM6Zx4aL7oIypo1LAqxPQmKpgsZUPV3DucmusQidyKWjpzCcYli4CJASHMoc2cdB3fffTduvvlmbgdHgkdd1w82NjZ+/5lnnvmf73Du5DPOOKNW1/UuVVXbZFnuTSaTuzZt2kQX9in8dh/l1fX+P/tjNa+//2F451dSm7a3t3dxqVT6a8/zLk0mkyqBNNu2CQQckCTpblmWb969e/dr7/WiIwBoWdbVk5OT/5TP5xs8z5PJZmTOnDn48pe/jOuuu47zgGdEIMc+R6ysDLww81eAsSMCiMMrnDAeW66FHn+hJ744XdTuJZL5VBZ4cw8mXn4FuT17oBZyHDKvgjhalC0q8opFOyXavUcRUlWZsuztFRk+iKfSa4iI7lHbQ9GQk2QMlizsGZ/Em2MT6M3mMWy7IBaWo6rwFMoRVtnzjEjyFK1Hhr6UNkItQZ4kFQmJRBytbc3onj8PS5Ys4p95c+eitraeq4eqqvEiwv6y7NsWMiMjt5gq7zvOuz9qmAVYjp48ndASqfje6c6pTgB4v/fm0dWDd7NCOpHnVzpkBHwrSwQBdgGyGcZHCQ20lEoSBgeH8PBDj+Kee+7Dnj07kY67uHjdAnzrm3+Ajq7FkIgfR+ILm9JmbMhyCfAK8O08nEIOFsUIxkxQgQyF/XAmNiOw9kNhq5IQCPA1RVVBK0wHoSdTBdJBoOmYdA28/GYO9/9sCC9u8VB2W6FRJayYgyZPwVTJqsiGHNiI6zaam1QsnJ/B0kV1WLywDnNmmWzLoklFKH4RskOcMxUStxijlrPIbVUM8uALkPUNxBtXw2y6BoF+JrwgLfJ/6fVuLgStGUAzYNNF7uegWv0ojfwS7viLMPx9MOWC2GQxwCV+oLDLkaja7btwkYYaXwGt7gKgZikCrRluoEPzywisIUxOvIxSfhDpOFnCNELRmqAm2lD249ix7U38240/xi+2bEfCtbDA93DN0gVYXpdEnWfDPE0AoLCMngaAnG8S5gZHDgVi3xrmEIcVwSONq0VaicIJRmT5oqOox+HPmYPGyy6BvGIFHNqQanGOnKNqK7MMI+4zXctc0RbX/ds40u/3Jv0QXnf//ffjRz/6Ed58882KFYyqqoPNzc0/7erq+qt///d/J/XR2x5r1qzpzGaz19m2/UVd15sVRRlMJpMbFEX58ebNm4krMBMl9w7nZwYAnsDFu3Tpmk5V9f5EUaTfc103STsW8uXzfb8vCIINruveEo/Hd2zZsuWYF+k7fcSll16a8Dzv2mw2+w+FQqHe9/23AcCampoZAHjMQfSnTZfDSk1k98+YJRAtUYUipdgbTUyGrOplRCgmXBRzCHr3orDjdUy8tgvSyCgSjg0zEJmmFAvFrTlKRghVuAwSwoQBipMSKaICezKBn+07xEGzEQVN2uGkS15dtD0tktGrqmNCktFfLqNnfBIHJ3Poy+WRtT3kHQc2VZnJWoSMphWZASDJR/jgQ64fqQsp4i4Rj6GxsYFTY2bNno0lS5dh9uw56OzoRDyeZDBomKaw8AgNAisRy4SDWQlNLT0C0oQXwyj74ygoeXzD9JN3A2YncJud1KdUA8NjH+uR1T+xSIoKLI31+PgknnjyZ7jjjrvw+o7tiBk+1qzoxv/5J3+CpSvWQFZM5rT5dg6SexiBPQS3OAHfcaAYScjxOsjJOqHqzO+HN/4UvOw2BO4YGyCLa0PkVUsK2Z6RMj3GfoJs9m2kMOWa2PrWJB7ZNIDntxQxmk3Alw0kDR+NyRwaEkBtzERnSy1md6Qwu8NES7OMuloXiQTlrI5DVSzIxHNl2xlKlKAqY5iMQ4BYptxWh/OzKWSi4KnQ65bBbLoWcmwNArk+jFgM7yOueIsxcpl6UIAUHII7shnu6LNQrDfZEJravuxvKYXVP7ggqSvlaTtBEqq5CHrt2UDtcgQmVQATUFgoM4FS9mUU84NIGC0w1HZIagOg18JxVby1az++/4Of4Mlnn4NulzHX93Ht0kVY21iDJt+FSeN/iitdx76QeWYQM0RFqS9ka1ypr2pTR4klZInDCYHhn/S+JGoh2yGNVOOU0CKpmEomoSxdiqaLL0SwcBEkLSZ4nLxRDPOWw7mJySHMN42ioU+PItnGjRvxgx/8AG+88QYPH/EANU0baWpq2lBbW/vnGzZsyB9rXNPp9OWJROJP0+n0eTFqgVAvx3UnJUl6MJFI/FCSpNc2b95cOqmTy6/wm88AwHc5eaT49bzgKssq/3mxWFqgaZrk+y7tUkao8gfgp9ls9tXe3t7y+7kOCADatn1tPp//h2KxyACQUkBI+UstYKoAUgt4pgL49tGlloqIX6NpVLQ8RHWOKg0RICMzZiJWc3gaZFpUyD2f5mLLBkZH4e55E7ntL8MfHEBxYhJGAMQlGarvIWDbCw4krezOeSJmfl34mSHMEwupeBy522eDGZ7JuRIXkLmvwp5xriLDkQJYgY+8Z2PKDXBgysJQ0cZgPovDhRxG7TKy8FlFbEkKXOb7Kdxm5KB76hZSVYVSBFQVhkG8QB2xuIFMbS0nkHTOnoO5c+ahc9YsVhrHEwnEzRiDRl3XGEuS+JCrhJQ2H2JjMaih1+JxAN+JVN2is3c8PtD7uXc+LNAZAVlxbKJgoFDrnlMWqAgro2zZeP75F3DLLbfhpZdehAoXi7s68Sd/8kc4/xOXQuYqWsACCb+4H3auB7BL0LUUpFgdJLMeMDKAngbcQWB8E7zxl4DyQUhBkSO76NOdwIJLaSGkKvYz8L0ELCuOiayMfYeK2LprBFvemEDvoI+Sq0HRfSyYG8en17VgTqOERtNAfTqBZEKCrttQlDIkqSSqipLFanN++ATHSJFLFSGiP5AYhTY7Ll/z4rrSUSLVbrwLRu0nINecDRgtQg1MiR60AfLIfqYAifzodEo3KQF+L4Kxl+CMPgdYuyGjyC1mhVhnEgkVaENFRD5BNnB8Ha7fBJgLIJPyN7WERSAGKZalSeSLr6JcGkdMaYOptkExaiHrCXiOj97d+/CT22/HvU88BsV20GEHuHrhQlxQX4N234HJPM7TYZkLLaXC0hsZgotINjEf0CZS/NAvprOFuV1bJWImGqUSWlPR84mrWVQ15DO1SC5fgdQlFwMdHYBqiIziKNdZQE1xvivxhIKXeDo8nn76aRaCbN++nSvQxAHUdX28sbHxgUQi8Z/vv//+Y1qpNTQ0fNo0zf87mUyeq2maHq6TdFlN+b7/Yjwe/1FdXd2mxx9//J28eE+HIfhIjuF0uDM+ki9+Ih+6fv16s1Ry1rqu9ae27VwSBIFBOxPPc2hH8SCAG2VZfvm1114rnMj7Hes5BAAty7qmUChQBbAxCAKZWsvEAaQW8Oc+9zlWhM4AwGMBwIitRtUIUeETnDVhVutL5E8mFlaqm2lk7eKRyMMBxrNwDvWjtK8Hzr7dkA/sRdyzKG1UhJVTSHzFc0+QpqdTRkTGJk3G1TYrNFNX2iq8oIfK41BOwSrhsO0jqibhZ1VC4n1YsoopGJjwwcDvcKmAgWIBg6UihktFjFs2Cp4Pm3hAAVVpKElAQUCABUSqB1yOoiMloWhp6rqBRCKFeDKFdKYWzc0taGlpQUd7J9paW1FfW4vamhqkkkkkjThiMZ0BEAE/WkCo1UwpJbxWhSAwyu2svi4jcHesa/XDAGsfFDxGx/DO7yMWRMHrFOeH/nMcD1u3bsMtt96KZ555GoFjYW5bI37n61/Bp6/9DDTT4AqejDz8Ug/sqX2AbcHQaxn8+UYdAi0BxUwCwSgw/iK8kV8gILtQ8gsknh/BShLJyj5KjswK3okJBfv25dB7sICegwX0D9mYyCmw/BgClWgABSxfHMcffHERult8pCUXGrVXiafHNkPRIs96Yr7sXJ++F6CRxYiAnSH3kDY7znS7FiY8n2yLmiAllkLNLIacmgsYTYBEKmcFQWESjjMCPRED4rWAnQVKe+FNvgo3ux2S1weFwCXn19KGhcpZpI8jsYvIsSWuoeUlEaizoGVWQ6s5FzBmQVaS7DNYcvYggAVdaoLk1TD4lEk85dg4tH8fbr/vbtzy0P2QHQ+tloTL53Th0qY6zJUCGL7LVc3T4UGKfIV5w8IAnCqmkUsnVQHJ3om7CQTswjhqtrCJOgm8DxWvINoLqX0lqjqrOsqyjmJ9A2Lr1iJ57rmQ6mnDoYd8P9ExYABeDQCJLXOaAMBnn30W3//+97F161a+50IAONnU1PRIIpH45n333UeZi297zJo1a7GiKDeoqnod8QAVnrjCPY7v52RZfkXTtNtM03z0hRdeGDgdroPT6RhOjzvjdBqRqmNZs2bdPMD6quO4v2/bTkPY9qUdyvOKIn1HkqRnXn311eOaPJ/I1yIOYC6XuzKXy323WCw2B0GgEACkHGACgGQFM1MBPP5IiuWaXWRDI+RpEQZZtBBKY9ZLYEEmlWMuD588/fb2orSnhxM9lIlRJOw8NDi8K+ddNyv0JDZWpR+ekGnypu4Jt2QEF5CNpqkKWWU8HR4RG7ty04efL1rCEUeR2jP0C9LYkhqPwSQR+mkJNnWUZMAKgDJXBgNM2g6GC0UMF0oYLZUxXCpj0vUx4brIegFKsszZoTYbTVP6mA+DOEeeqJJSG5GsRWRqA8fiiMUTSCSTSKfSqK+tQ3NTE5oaGtlmpqGuDrU1tYgn44ink4inEtw6JnUeAT/mgHGbWOQoHw/cHQtwncjzT+S+eT/PqQC/qPVfVfwQrd5pBi+3v7n1LbKd6dzv2vUm7rzrLmzc+ChK2Uk016Rw/eeuwhduuBbJ2jQUJcGgG/YgrOwh+HYZpp6CEq+Db6TZpoMoWEF5CN7Yy3DHX0dgH0YAmzNvC5aCyaKPkakiBkby2H8wi4GhMgYGyxifJLcBEgGYCALyfKMoMQ9+MIXuuT6+9Y0lWDYXSKLAVW7Pl+ArOiQ1xibB7CvnkRDDZesiyLRdYKIYPFYeCxMjugb5axNNgsBCoMFFDJ5WAynWBjXVBTk+G1BrGMN5uWGUygOIJXQo8QyC0gT8/CEExYOAPQSZWsLMM9DC7ifX/CqUCqqEuZLO0W+yPgt6zVooNesBip2TEjRYcPzDrLyXkQQ8+v7htee5ONx/CPfcexduvON2uCULjSUJl3TMwdWtjThDVxgAsunJabDSieqd2BS6MvmHirmE5wHm9olKIPOFCa4zeJ8Wcwg1s/AMFFtfsbXlTaWsI6sa8ObMRsMF6yAvOxOor0OgqpWuA3GBeVvLMSHCIuB0GBe67Z577jnceOONFQBI84thGFPNzc2P1dXV/dHtt98+eqx7ftmyZYlCoXCGJEmXqKp6qSzLKzRNq4sUxpIkFRVF2aaq6u1BEDy0ZcuWg+9n7vi4vuY0uC1Oz6El1a/rBpe5rvutIPDPV1VVlgSh4rCqSn/v++Zt27a9MPRBSaZr166NmaZ5cTab/V6xWGyn7hOZYRKP64YbbsBv/uZvoq6ubqYCeJzLpKrDIdq+kSiEKn8E0qgu5jmQynlgdAyl3gMo7d4Lp/cQ5NFxaPkCFLvEPmX0XBJeEFGaKiQeVUoInMlU2SFOjQCAoi0jKouCEzgNAqdRROjnFgJA0dkRiysDEZ7M6V0V9kZjI2r6Nb2/4oGo8dyRpEmbUkSgouAHyDkUNediqFDEqOtiwLLYX3DUcTDleSj4PsrUYuMFn4QNdKzUcqYFRYYrEQSgKqGQwciKAl3REDNjSCbiSCdSqM0IUJipyaC2oQ7p2lr+O1WiyZ+SfsimKB6PMyikH5qwo58IJL7XO/tYgfGMyaaVGif0lscDpNH7RFhvWgFCCTBVALBKGMOde1p0QcbKB3Hf/ffj3nvuxuChA0ibOq668mJ8/fe/iNaOdqhqSjAFOCVjHIFrQyVCPhH1dYMTHzy3gPJED8pD22BP9KCQG0G+WMJk1sPQqIOBw0X0H86zyfHIlItckQrWOhyPssCpyqgicMN2IeEqyUJj/SR+/6tzsW5lEvUaiUp8BGoKPiVz6DWQJQMBGZrnRyB7RUAlA2pKHynDC8oCENLEQ9cjXYtUMaMqHZWTqRVNtUTyjlMTkLV2SHo7JIWcCWR45QmUrCHohg9F0wCrAMmehOTmIQeOoD7ImogrC0hERe3msAVM2cgkipJUuIEJSWuBnloDrXY9EFsISGkRn8gt8gA+2aCQaEUh/jWJrG2MDQ3ivgfuxb/fdQeKk3nUFgNc2NyGz3Q0Y6mhIBa4R7RBT+gCOklPIgDIbVsCgGQgH0XAVQCgqP7Rf1zDD4VkEe+Y7CJpw8lWimz4F8YLkhUPJbcoOvJmDLFFi5H45HrI8+YBiQx3B2gOII4qL/hRWHDoWHCSvu57elsCgN/73vewbds2cS3SvKTr2ZaWlidSqdQfbNiw4bhxcF1dXYaqqq2+768EcI1pmtStayNHjXBOKkmSxCAwmUzev2nTpr73dHAf4yfPAMDjnNxzzjmnu1Ao/SfP874uyzLtKAJZVixVVR5UVfmvc7ncmx+G39AVV1xhWJZ1ztTU1E2lUmlWEAQqAUASfhAApCrgjA/gO9yBtJawea5gb4nKnA+FWiTc7i0Dk5PwB/pg7933/7P3JmB2lWW28NrjmasqNSeVSlVIQkJmCGOAmCAqoALtQKt9VZz1Ol3bvrdvd9tXr3Y7D7/S2Fe6cUDBlghIOzC3TDJHwpQEEkLmpJLUeE6dc/b8P+v99j51KBJIJIVJyMlTT2o44977+771rXe9a6G08Vk4O7bDKI0gE/hIsYM4IPCLDU8SrWBcHJNCbpwIwRLf82Pk6nWA8W68bkTV35cTvzShiPpa+XSxfKOKOioGSwClPJ7lHS7KifiHi4GhAJxO3aCBUhiiFAIDnod+LoSOg4FqFQOVMoYqVQy7Pop+iLIfwKORsCW9zKgysYSfjYsCvcZioCsrauwbaBoaUpaNVDqFTDqLTC6LQqEgXwSB/GJnOq/RTCYj/6fTafk++eLP9CdMwKGA6HFfid1DUk6uP8v15eSDnX9fGgCqsq5EAMbl3sQvjR3CSdmXxtz8oqUPv3b19eG222/D9dddhw3r1yFtWTj7rNPw8U98CCecMA+pdBaB70CPykBQReRHEtnmBhHKgYdRdxSl0b3o37YOA889htKerdg7sBd7B4voH3TQ3+9gaNjHKEGfb8CHLexYqKUQMiJO2CLGfdHtRRlEkxnLWDvxjgtb8ablPZjaaCBN1q/QC61pJpBuU+ki1fE3epsAACAASURBVGGE/ZsBdwCG5aoEErdPbGoiRqZJc1RsUCyd9NxE8IqkXx99CKuqiz3KI4waoWt5GAbflws/HAG0CgzNhxa50GlhIlcvWT9Lrlvpl0IAgxYzQjw6qsPdsPhbeAFHRk6yf9NNJwNNiwB7BmA0q42R76BU3CsemV5kYHQ0QHFgGH1bt+Ku+/6A395zF5yRMhorIU5vacPFPR1YkNaQE712vTr3YK+mQ3d/pRnmWFYlYJmrJJGDpWEFDhX7p8BfUiLm4SJzKACQmxFDh0OArkWSDCSsbUiHAQPFSIPX3I6mpWcitfBEaN09QL6gMqqlFM7zrI6J6jA/PCDAXXfdJQzg6tWra13ABIBdXV23ZLPZj78YAEzO0NSpUzP5fH6xaZpvJRAMw7CX2gOCQF3XCQJXWZZ1VTqd/tU999xzLF/4sDn7h26MHZJnmjt3rh1F+huB8NO6bixj44fjOH42m33Osux/9LwqqeTyoXgxWswMDQ0tHBwc/Nno6OgMVu/YBEKG5V3vehcuvfRSdHR0vIoZwIRnG3+01e9pdMv1irtiat/I1TB31fQ9YHAY6NsDZ8NzCDasR3XzJmB4AJZfgRG50uErMbsEV+yGZMmLoDFgEip3ocoXJQh9sWBROrgElCWde2NO+omZ6/iyiuzgxfeLEznLpkQZbNTTxURaymAg66d0jBb1QAoiKm1YpLqdpYGEJSHWEXWWADX4kVYrFZd9H8WqgwGygn6I7X6I3VUHI6NllMMAFTKEgY+KMDqm6B3ZUUx2QDEEyh4iFFsdeh6q0rHO0rGuiy6HgI5SCII7gj1+TzDI7xNmUAHFAvL5AvK5HOxUSu6fPC75nj/zS0AiwWFcVh4DhoqZSwAiG3nilesFZef9lZsTBlFYPH6miC5ryvJFToN8Rvp5RvA9H54b0NsTjuuhUi2j6pbFp6zqVNE/2C95pfc/cD+279wGQzfQPa0H/+2Sd+OkxSeisSkD3x+VeLTAdeGUA1TLEUbKFewpDWKgtBeDw7uxZ9tGDG55FqXBfhTLVYxU+FoBAo9bDFvivyT5gdelbsKwMzBsG+mMhXw+jXwhDc93sGXrdoyWXZhhH85ebODSt52BE7o7xJjabJkHrXkekGpVlUJ3AGFxM8LSDpg2S7BDCEY2wC9vhYESIZi6LuNsXrmqZWARJPD3bCLhdWEgiNg5nIaOVHw+CEYIIkfB0DrlycTxlJYEEp/XsMlNja+6V/l+aLukmQjZPa3bUvJknnCoF6BluxE2LISfPQWu3woqrqsjQ9i+Yx32DvdhmGXyfgd92/diYEcftu7cgU17dkH3fORHPZw8aRLeOqMLC7Mm8mHcBfxnt4RT80YtiVdykLlR5RfBnXIJUNq/xC5KgcGkymDFVd9Q12TcEgzaHB9kR3kNRxBdcNXOwezqRWHJ6bBOOgno7ERo2who8i1gkk1xcbPcK5gF/GLrJZtACAA5vjiWOeZZAp46derNHR0d//3KK688oCaO5cuXm/39/fQE/Cvf998ahuFxmqal4vmhbJrmA6lU6gfUBN5555377Cw+FOv6kfIchwf8P8yO1sKFC6eWy9WPG4b+Adu22yjbsG1r2LLM6zOZzD8sX7589xe+8IVD4i/ELOCmpqZZIyMjvygWi7M1TbPIAHKRpAn0Bz/4QUydOvUoB4Ax+5WoWmrCZLJ5iqlRPbxjIR/Kx4AAUOeapbI0ubONPJiBg2hgAD6ze9c/i+JTT0PvH4BZLiMV0VQ1QKh7CDVPMB9VggEtMTRDNX6EbPBQTKJobGS3nmyXxCujrgNYTeqJ2D5p/Egu6VhqI67/0iSgiEL1vCRCuDhqIfw4Eo6gwuBnImtHcBKbw9Y26vJ4BX5Fw0V2JWYMVH6sBiq9hnQDezQNA16AkdFRDJfLGHYdjLguhqoOBqtVlDyfVruoakpv6Ig+SRdmUDoIEy2SgNYxwZxqjogvfwJSWu3otG2g76DYN0jjSSadQjqVgZViE0pOwB7LxmNMofo+nU4hZfO+KWk4MU1dupktk89nC/A0eG64kzfISCnWt545rAeA9V29BH0EdMkXrxEv8BAwds8LBdw5jotq1UG1UpUvV9IJ+H8VVaci4G90tIQy2dWRYQwODMD1XdFWMp7rpAWn4fiZM9DUlGFrOQLfRWW0guJwFZWSj1KlgqHyMIqVEYxWR+CMjgDViug+qcTzhWUzYNC3UTNgajpsO408QXShEY2TmqUU39bejI7OFhQasti5Yxtuue0ObNi4BZo/hMkNQ/jkh96Gc848A03NnUCWX5Ohmw0xqi8C7g4Ew9ugsTkIQ3CGnoJf3AA7GoKtOZKBHdIyiWyUpsFkZ7NE1BDQxVZIcvBprGLK2OM1QgCi62SsR6WbWDRpWhoaVaghPx+lE2SdApiBKl+rQWDDjVJgEF2k0cTYxKgDFJ0UipiCkWgW+keyGNk9iv7du7F565PYM7gbw+UIQyMRysUKNJd6Rxe+yWcJ0VRysKSpBRcd14P5+QxyBDtxk9Wfd5lRE4ikBNUacxT7R2sX9X+sF+b9dDKA8VQRN6OZ8ZDzJEiFLgWA7jK3PIrnMWqWTXgafUZTyC9YhOxZS6HPnoWooRGBqYC22OLE70MdEzKPnO9qk5z8NrGgSSZe1iqSU5donp8/J//pR/i2224TAPjEE0/I2OaYT6fTQ93d3b/p7Oz8xBVXXDF8MM++ePFisn/v1TTtHZ7nHRdFkR1vLEdSqdSdWSv7tbvvv5uhDYdHG/TBfLhDeN9jAHAfB/OEE0441/f9vzFN83W2betRFPmWZa23LOtz3d3dN65cuVKJZg7B7e1vf7vR39/fWS6XbxgYGFik67q0snPBuuCCC/Cxj30Ms2fPft4r7U8rdQjeziv4FEk3GyfEGADGE6BoY5QMWiYmsUdQ0Ey0WCKRFgE8K1WmsnnQApVq4BQR7tkBd+0ajD76OIIt25ArOkj7apIl3AtEgK00gqpwHEdTxbmYNbNnNfON65QbmyTrG+heSkyt7qsemzyu3vhVAGZ8S3zBkr+/+BwVA+M6rSGBoMcEAZOdwpK/AC+EmBELAKw40lQy6LrSVdzPr6r6nWgIIw10ovNErE5WhgAl/txJaoh0x6qzIWJy/iwMW7xKEbRL6U2VuFVXcfw/FyCdbKJi/+g7aJJhNDRJPzBtQwCgAD+DoMiCqfE869DY+VpXSq7p+uq8CpPxk7B+CQgcA4Oe2OZwjDFlgSCQiQT84u8SRpBgcQw4qnxVSVmR/xWu8r0AhmEL2KXfJG1WojCQ3zO1gYcj4HFRRLP8LQp9GHEjDbtZU6kM8mRNCw0oFBrQTOueKVMwecoUNDVNwqTmZrS3tykNZj4D0zLw7IYNuJrRdDffhsroIKywhHdccjHe88EPiB7RZ5+4AdF3ihTCHRbPQWekX5g3y3LgV56FX3walrMTVjSCyPAFeEhOLDdB3OiIZUhyzQttrZgsMsVyzcXjVPME4AkLHvKcW9LepKyPVLlTgKJIHRRzHWgZVDwbI6M6BkY09I9E2DPgYcduBzv6I+wtZrB70Ee1FKBUHEGlOixdw36QRuDbsMkSkXkMy4jMKppNDV0+cEbbFJzV1oXeVFpAoYDXw2ad5+yi9MC8KdsXxeaN3dScKAAs/mWiA+Tx9aQJBLADfsXHk9cWx5esTDoqmoFqUwMyp52I7NLToE87DpFdkEqHxtQXdTdpJFLfMqc5Rn0iqVGvr/wEVLFYAdTYG5RNd/FGVPKrXwRJqEQdtWFTLLxKUuLvkp9/97vf4YorrsDatWtrWcCZTKZ/6tSpN9i2/Zn9+QC+2IK1dOnSnkql8rEgCN4GoJcNlmT8dU3rs23r57pp/tNDDz20z+7iV3Ah/LO+1DEA+MLDb3R3d386nU5/3DTN4+JupCHP827q6ur69E033cRupEO5a9Dmzp2by2QyN3qet7RSqTBEVG7nnnsuPvzhD2P+/Pm1eJz6pAKZOg5SIP9nvdr29+J1s4fqmFUAUHXvcqWheJxlSk1Kdqxf6ARwopmR+inADE1nGMHWDRhd/QhG1q6BtXsvshUHWYI/mW9VZ5364mKmGMbabHhYHpyDf1MCkWvlXPV5WTYmw0lTadECkq8JIhT5FYYY9kMFCh0XA+UKBkdLGHZdFH0flZCpEx48MmnSqKL8xyjsJ2CQ3ON4sZBzJN3Bijiido5InUV2aQalhjGiQQnvRwaJKEqdB6m489yLK7KyKuETC3saxfrLOOs4KRPXX/9j6R1j46J+s1S/+NQDx33dR9Iw4saW8eyirN9ir2MLaOR9k7FY/339opcASz4nS+RtbW1oaWkRdn/y5MnyM78SbSU7/ykDIUBOuq7rrXeYmcpF86qrfoJdO3dIh/v8BQvwkU9+CiefdgrslAstGoAdjQIu2b9RRF6ZIRywMm3Qsswb3IZgaA3CoaeAymZAK0OzWFJMgAn1DwkVFI9F00JEZEkgK41WAYyYDgp8BawNM4NIsxCQIQwoZrChmzTKNuF4EYoVD339w+gfdrFj9yi2sellj4u9gxGGSxFKozrKjomyR91jRsAkj1uIqoDvKEzB8G3kowiTNActBQ1NjQYm51KY7Gs4odCEmelGNAS6NICJt+FhYndy8KP5+Y8QC5l4fjRDTUrqBORspuHfzPhaZLNXKWWh2tWJwpmno3DSKcCkDsAqiCWPNIfVAUBxMxBQJ1DzeQBQrvcErBIAxt3IahmMS9svgiTqO/+TcVd/LXMDxiQQ+gAyCo76YZmtdX13b2/vf/T29v6vyy67jN75B30788wzZ7uu+ynf998SRVGHrulaGASB63mb8rn8N3qm9/z7oSR0DvoN/pkfcAwAjjsBc+bM6fU87x9M03y7ZVmNnHxTqdTmTCbzzXvuuefyQwz+5NWpOWxqavphX1/fRZZl5TnZFYtFnH766cIAnnHGGTXbjWThq3/b+2JB/szX1Yu+fJzeK6BBrMAStJCQDcLExXYuSrElPyqRtFpsqY2KIR00zwWKI8CmjSitXoW9jz0K7O0D97u0hh9b4FUJtmbfIgyjAoBignGUjAb5RLLDjgFWrHOTXmZhFgjYpD9adQUzk1MjMASqbFhgCdT1pHFhKKhiyHMwXK2gWKmg6DgoMqXE9TDi+Bgha8YYMJ2lJ5pa6/ANdn0SKDCTVoelBbD9Mgwyr1DsYpWvSyYNLLvr6hpgMw4ZJENZsBD4KasSSTZWzJyks5BdVCdrfwCw/gLcF4Ab/7h6QJkwFPWLVALgksWMQI9SjfqO5+R16vWSXMzYxU8db/JF0NfV1SXNXWygYVmckg8ynsktAX3JzwnQTBppqBOmYP5f/uVf8MdVD0vTEw3AP/zRT+Lit1yE9pa0xKiF1c1wSpskFziXa1dNFekpQK4B0IpAcS3CgfsRlh4D/D2iD+OVQYTAbZfYBydxMVqkSt9hCNtWjCzNsvnF92uRbdQshKIbZINIFlUvhWLJFHC3bWcJz27tx7a+YezaU8JgycNIxUfV0+D5Ru2LAIWZv1pgwot0VAhqLLK/LgwtRCqw0eCnMCOVw6ntzZg5KYNJWR1NKQNZz0WjbiDDacJlhCOTVWq6i8N5Wjzw9yZSDbKqsbVTpEk5WMVNxpY3holiEKJED9A5czBp2TIYCxYB2UZAT8lGTg4Ln0dKzXFlJa5UJA1StepM/O44X9Z7S6qKxoFPnMn4qd+sMVb16quvxnXXXYetW7cKI8/xls/nd8yePfvHv/zlLz/3MtZd7cQTTzwdwKdc131j4AcFVhwQRRUv8B+Z2tH9icAI1tx5552kEV51twM/c6+SQ9PT03NBOp3+35ZlLdU0zdB13bUs66Gmpqb/efvttz8wEYeBOsB0Ov1/i8XiR13XncRBwgl+7ty5+NCHPoQ3velNAgDrF4eJeB+v1HM+HwBGIoSWrkPZpZO64gAVOijWyKlII/HbYxchDZANS4mZyfwVhxGsX4+RVaswunYdUoMDyIUedO78EQrbpPy2lM+WiK4ld32s9KImtVfqCEz866hCjXj/xyuD0jaqlkr1+tIyE9vEJDnFyjKGbALZQg2OAVTA1AkfFT9ANWJHa4ii62PY8VH0fPSXqyj5EUo+4+t8jHoBKn4o3a8+mbTQg62xm9ZDGRGqBtMLDFRjawoLTIlIwvTYIalK87WMXAGKokDa5zpQz4on+r/6sTJ+01RfeuJCkzCDfExyX/5+/ONiawph5QjYCNySzmgydmTvyNolVjkEd/wd78ff1XdJkz0kgErAZr2vYv37qAecCtePGXLv2rULV111FX7xi5/DLY/CcTy88c0X40MfuBQnzO6BEe1FUHkabulphIGPbLYXMCcjNDqhZwrQLF+ZNg/chWD4QejuDpgcTyxPsl4t5WDFLEknNH+SpoO4ez0yEIaW6P3I1Pm+AccN0T9YQv/AKHb1lbB5+wi27Shjd3+IoaKGUsVENbDgaylUfBU3x82c6gRmuZzWRDZSVgqWYaOtoxOFllbsGdiFoeFtCKtFpBxgkmtiQbqA10+bigWtTchHDtJUUwYu1YkKDEkUmjK/PrRFm4kfv/t7hUQSzHPi6RpcQ3kIpgL6CNJahseTINCAGzJ33IZbaEJm8SI0LX8NMG26pIQEhim+g3JkhAlMTPXVplwlHdWJrmtzowKAvD/Vh2oLNyZrOZgjwzHG635wcBA/+tGPcO2112Lv3r3CAHIzlMvlNnV3d19+7bXXfvNgnnf8fUmwADjfNM1PWqa5PArFazcKo3AknUpdnqlUvvqHp58uvpzXOFIfexQteYfmFHR3d3+moaHhY6lUala86x9obGz8dSaT+V+33nrr7kPzKs9/FnYu+b7/4ZGRkX/0PK9D0zSNAJClIVrBsBM4ocVlwNaVfcfrASfi/R3650zYm9iegfo91nEJAjkbCQA0hcXiHKX0cSL4g+ZT1K0DJs1tXWjFfkTPPo3hR/6I0pp1SA0MopGddaEHP6hSBAWX+aZcuGKjVRFPx5FMCag42gaCXCIU3FMvJ7HBqv9QAEVN16jKrKpsy2ofGTal7FMVc5UyEkriiLKmoJ8gS78sI3tMPuNmhd2H9D8OAlQ9HxV+ueycdaWbthqQMXQxTEaR983lUSnkMKwBo1UXbsWD77JkyWo+U05UWVXzI0RBbMQct82oRemFCozx0oh9jZME0CXsWr13YQLqEusagjaOOf5PUFcP9BKQl4C7pJOZ90+AXJxkIGXienaRf0+YPs4vCagbX9JOPk+in6r/PIm2sVKp4N5778V3vvMdbN++HZ7rYcaMGfjQBy/Fa1csRVOuCn90LZzqBmF+LXs6zEw3IrM5zov1gNH1CPfehYgA0N8dj0MVfeizIUhK/Al84igxEIUW/MCG46YwWrExNGJjV7+HTVuGsa1vEH1DIxgYGcVI0UGlQp2kBd9LwfdNBBGZYUuuF4evxmuKTHEmi3ShEU2t7Whtn4xJre3onNyF1rY2NOSyuPk312PNo/dAKw+hMTLRXNVwvGHhnK5OnDqlDXm/ijQbvJSPj1zTSreabDcP/Sz253jGMQBInS8BoLKiSgVqI622SMpjkP6htCGq6Db8zsnInnYKCmecDrS1ILLT0Aje412vKGlExqG2jqZskOtcbsfMDpSPYQwAucEkAEwSBl/qmCTMX6LT5VjYuXOnlH9//etfY3h4ONb+GgxAeHr69Olfv/rqq3/4Us/7Un+fP39+h+u6bzd0/aOmYc6Lx5AfhdHTmXz2Yw0NDQ/feeedf1Kc60u99uH896Nt3XtZx3ru3Ln5oaGhf87n8+9k9y+fzLKs5wqFwg90Xf/WRNHEbATZsWPHG8rl8nd835/heZ6kgVD0fdFFF0kZOLGCqV8Ijkzwx09Qp26WLtvYhJkGxjLpsBRmSKebiKHVPlUAoE4GMLEuKI/Ae3I1So89gtLTz8DsH0JjECJDjyzfFeF5YBnwYhNkMV6O8zaFIWB3b/zch0dg/Mu6fJ/34MRzTEo0Msr5SZVuS6b5RBMVa+ok9k38CFXJXWnTeaSVmJ96y5q2MOZTEmm9nCM9jrCKg+5F+B+EEjvmUJRupNAfAsVUGoVZM5GZNQteYwMqYYRq2UFltIxKtSr+ZqO+K+XVsOKoDl3PhRsGCNmgQdAUl7T31wCSgCqC3wRw1RtW19vRJH6FBH78PvmZbF1ieyONKnUWOPw++Xl/iSj17OH4cnXC4iV6wYQJTH6uB4UJo5mwlsnfkgWU5tTf/va3cdfdd8sxs1MW3vmXb8U73/FWzOhuhFdaD8fZIk010DthZToR6lkFPL0iwpFnEAw+CNNZAwtDMsbI+oH+fLqFQDOlkcj1A7huhFLJwdCQg739DnbsrGDbTgd9e4H+ER1DJQNF9mHpmoB+l51HEfN/U8oOhkU23YKRsmFn08g2NaKprQ1N7e1oaGtDY1uHAMDGSa2wcwXoLIvrOvKmiZU//jc8ds/voI/2oxDqKFQ8zNJ0vK67C2f2TEGDX0GGrL90z/MKZrMFZRCHhwfgoRrZSn+ndLbsEqZXoKxTYiOTNLop1wIeA9r4eIyJS+cQ9fagedmZsE5hKTgvZfqI5yfeT/H5xOQ+1l8TBEqvCv8usXFJmfngAOB4vW3yc6Kz3bBhAy677DIwDo7lYN7S6XTU1tb2REtLy+evvfbaX73c48c19tFHH11kW9aHDN14l67rDWEYRlEUOWEYfEc3ze8++eSTfS/3dY60xx8DgHVn7PTTT+/dvXv3N2zbPt8wjBwn+VQq9VihUPjqHXfc8R8TeHL1ZcuWzRsZGflhpVJZqGmadAJzYVi+fDk+/elPY9asWbWXP3KB37gjmFR8pbwbl4EF6CntEWs3KqAqZj01NhOwTuQBe/oRbXkOQ/f/AZVnn4Y2PIRsGIKSccP3FMNH81N2zcUNB+p5xy55Tnac/ZI4twPdxU7gdXDInlq5CMZMqxxTJRJSEp+4ySIGv2N8mgJ5CqKrGV+jzyJ/0lTXnmrPScySEz9DxRyolULpk5TRtepQJIjw9Az6QwOVpkmYcvrpaDj1VKCzHQHLfz49+Dx41BMy9ZVdtOxc9QIEvg8vYhczNwc0vFUM4Is1f9QzffXRdbEhbM3TMAFy9Uxg/ff1bMW+NIP1JyspI4t2MS7TCobeT5PW/sZwvWA+eXyyUCZgsL4MPDIygl/84j/wo5/8EHv794h+atlZZ+HDH3wfzjh1IXQUEfhDcv4ijUkeOWm8iYJR6M5uuIPr4A8/BsvbAtuoyCl0Ah0V10TRMTBYitA3VEXf3lEMDFawe08R/f2jGBpxMDzio1TWUPUsOL4NP0pJYk0NSFCmYWVgpnKwMgXkGiehqbUDDS0taJ3cjkJzExpbWlCgkXguDyuVgW6SMaV3IB0FNYSuh0m2jZt+8VOsuuMG+AM7ZJwX3BCzTAPLO1uxrHcqmrwqsvT8EwAYqCYlKVUnmt9DNrT+/E8UA0BlGJ2MVzWHWrHMIzJ0kV+ArqiaBUe34eabkJo/G42vWwb09ACpAkLNhuarEi6lm/QkVRb0SiajrGdUTbied1dAUbaXY+XiFzky47V/ydji/8z/5SaG/ydl4XQ67bW1td3f2dn5v6+66iratbzs2+zZswthGL7e1I3PptPpMziuqK11qtUHU9nMZ9va2la92ljAYwCw7rKaP3/+0iiK/lnX9TPpx2dZlp9Op+/N5XKfv/XWW+9+2Vfg/p9AO//881t37tx5TbFYXGpZVpYDgyzgiSeeiE9+8pNYunSpPHq86Hx/C8wEvtdD8tSiuYvLDYqtGgMQMuXIlclZhzopNQdJVButXkYGETzxBAZXPQx//XqkSkXYEVVE3PMr4wLV9UvXCJV2obI14zJm0iWr6ony2gI5X1hZPCSf9c/1JMkkqxKJEyeXGMSNb6JQ3hRxc0Us7Ba2NO76qwulV2dOmVarXh0yqYmlTgIR1esJc0itGGyMwEK1cwo6lr0GmdNOQdTWqqLu4twI8UmTLkdVbxIGQgBkpHwSZTmL/VfqDup4hk191rEmkQORTIwHZPvqXNzXeUw2avxbvd1FPXM3nqncF3O5v+dOfl9fEk7mAT4P54jHH1+Nr379n/H0M+tQLjuY0jkFl7733bj4wjehpaVJxoTIK1SgLl2YEYVFwNuF8t41KO58DO7IFnhOCcWSg4ERsnoV7Oz3sHsgwu4hH3uHfAwVA4xWIlSdSGyF6AVIpjCioTOFGfRstG2YKRvpfB75pknIT2pDvrkNDa0daGzvRENrO1KFAvJNjTBsC7rF6EXlq8n8bX6FLPvHhsgEdA2ajjtvXIn7b74Wbv82ZKMIWT/AdF3DazqasWJ6N1rcKvLiA6o0nRo97wh6VWJajeX6c43FQ/m6cWqz2t7F1iycL3mebV9CxQXIEQBLGCaPK1Lw7QyqrZOQOW0RGs45B2hqFyNuXe7MCVBTpvQxi8+qiC3zgjqIUpypIYax5o+DBRHjxwxTQL71rW/hmWeeqa1vmUxmdPLkybf09vb+7fe///0Nh+r4HXfccbMsy/pw2k59LAzDXKy3H8mkU/83nctd8/DDDzPe9VVzO9hzd1QfmFmzZr0lm83+I4CFURTplmWV8/n87/L5/P/57W9/u3YiPzwTQTZt2nRFsVi8MIqiSQkAPO6440QDePHFF9dsKchcJCWhI5ENVOAv7u5lBxvD3WUyi5FeXG4Q4CZlSFp5URPmIhoZhP/0kxi5/w8orX8GDaNlRsSL/xo7RKV3keVI3j+IxD9Oqd9U4oYEsMeNEfLbGOAoqHF03USsHQM15fE6xgiKhQ5ZPTnucQapbPTVYqA6+6gjUkKgRCspu/7ED0x+UPfjcZfnqgeKMUZUtSMdRdOG1zsDza89F/bCBfAb2IkqPcC1/h/VnayuB5N9QVzAeG5FJqD0RuojqU7hfYG9fY2JfZWhDgSI7es11KWqspnZuwAAIABJREFUdgv8P2nQ2pdeLwHhCWhLrrB6gPhi4K++lJyAzPEL6PDwEL797a/j1ttvx/DQqBiIn3/+6/G+974bi+YvlKYNRqkFUYWdQKi6LkqjAyiObMaebU9ix8bH0d+3GYODw9gds3t7+0cxMOyi4phwQxtemIIbmoiMjMriJbtnp2ClM/KVymSo2UJDczMaW1qF5VP/tyJbaEIq3wAzkwFMS7SjqsFEJVhIGksSQ8ee8JhtZiINAQgB3z2/uxF3/+fVcAe2IaPrsF0XPQixorMN50zvxhTPRS5wETH7l/IDk6BUXSsS8ng0be64Ka7j9/kxlaNCGNvAhJIVzLI/IyapmpDubCOFomXCn9aJ9jecB2vREnoCSVlerF+kgURZyiTef2YSXyngrzbKY0eGGv34ohNnvXyhft3i92Ssb7zxRlx++eWiY+VY4vWdz+f7p02bdl1XV9ffX3755YfMq48soAGcE0b4om3bC/nGuYkyLfMGM4q+uHrNmsfrlI9H14Kwj09ztK15L+uE9fb2frixsfFvAMziZJ5KpQZyudx1LS0tX7z++usnPEB6yZIln3Nd96NBEHQl9HR7e7voAN/znveIID3RL8Ui1tqOaXzp6GUdiAl+sFgYxJwRS3oKACrvOFnTCdJo+RHDDmH2XAcYGIC37mmUH7gHw888gYYgQM6PZNJjs4h0wMXb4qR8IUa2wipp8FniqDGPLHGox6rw9aPHBiYmBqQUq3Dc841a1VqYBM+r72n6S9aUwE9Z5fB48LgyNYXirZhSjRdTapCUFmlMF5SU15WMXD2vuhEgBhiybeCEeWh+w/mwj58NJ5MT9ki6faXDVGCSJLNIl3YiMqRWU95UAkwn+AI9zJ5+X+xkPZDkXPGf/3kj/vVff4AdO/ZidLSME06Yhfdd+i68/tzXS/NTcbAPA4M74Hgs55awfed27OzbiB07nkXfzs0YHhxEqRyg5NBoWdUBpZytkeUzoVspabzS7AysbB6pQiNyTc0oNLdiUls7JjW3it1NYVIL7IYmmNk8LGmKIQih1aPKU5YmI/p6JokucjHGOz7ZCCj2V53uAIbnoWBaeOD2m/Bf1/0E5T1bkTZ02L6PXkRY3taMc3qmYloUIutVJRWEPWTUxnEzwQv0T+1SPcwug9rbScy5Rceb0ICyMYsFexy3BG70S41ovsxGHnp2WiiTNc5mkJ07D41vvhho6wCyWWnuEtsfnbKZ2Lxd5uPEKUFF1ylrIGXJxetKDfN4ntnPAeN1VN/wlMglCPZKpZI0gFxzzTXSAJLINAqFwpZp06b9aPLkyV/5Uz0A93f+pk6dOjNlpf62UMi/j+bQygkg2qib+v/Udf2Wxx9/fPRwPfeH+n0dA4B1R3Tq1Kl/29jY+DHDMHoIqGzb3pHP53/W3t7+tZUrVx5QFuHLOUGLFi36S13Xv+D7Ps0rNV6Y7D6kDvAjH/mIGMUm9hPULiSeYAfCZLyc93XoH0uRcpL2oRoziC/YMGCYalLxxVtMLQK6WwUGB+CvXYvSPfegsnE9smFFYt1sxqZxl1sDgKr7j6UjQ+LX1I3AkNokZQCtJjWCP1MF7EqQ+tFkAyOwq250JwTIWCNHPQBMgJ9iSpQFBMFdKEkBtJWIedO4gSd54rHWQMX/jWkIYzow/h25Hg/DmTTsk05F47lvgNVzHJxUVtg+s2YBw2dRqSxiRVEHAMUcWq02h/5yPMKfkQvqxg0b8NWvfg2rH1uDwZERNDXlcc45y7DszGVs1cam59bjuefWYGR4GH27SxgYGpZYuqo3KlnXwgAZKYSaOGfC1BkrxqSGQMq6Ta1taO6cjMaOyWho70RT+2QUWtuRaWxCLt8oDCD91ai9q7KMS+BISyFak1C/Sc6q5t+omjRqZzM2H46LtfHv6dEZwAg8NJgWHrztFvz+uqtQ6duClGHA9gJM00K8prUZ5/Z0oRssC1cRho6KhWS3umxS1LV8tFw1qgtYjV216Y01tzI8VKlWklxkFCkATJ9GloMjy4IbhHA557VPRuNZr4G59Axo7c3w6MKu08fRViGT8X5PbcriKkA9Axg7KhwoAKxnzBNNKx+7Y8cOfOUrXwGzgBMGnSRHc3PzY+3t7d+59tprf3Koh+ecOXNaDBhv0Q3t67ZtN4kO0HFGDcP8ajaf/cnDDz+89VC/5uH6fEfLuDgkx3fKlClfbGhoeL9lWV0xANzU0NBwZXd393d++tOfTviuYMWKFUt27tz5rTAMT2eAdVJeWrRoET7+8Y/jhBNOkEmUoJCDJUkJOPIAYDKpxIUM0YrRM45pECqHViRL7Pr1HUR7d8N/8nGMPvQAqs+sQ6o6inRKh8mrV1xMlb4vATeqcEhn+5ieivkrFf2mbiz90jZBxcMdnQCwPttTgUFlEluvthQGL/ZNSxbkJJ5KCvV1MU8vVkZLFvSxc1A3JOWXPoqFPArLzkFm2QpoHd3wrYzYzKiCljKfEVF53Jk41oGoPCkS5vKQDPYj6Elemt0PMVoaxr//+5X45Q2/wo6+PmiGjtbWFjQWmlAtVYXh85wKIhrvRbbo7gLSfCytK1s/BOwAj+cVQ9elq9gPIkzqmIwTFp2EeUtOw+QZs5FqaoFvpRCaaWg2my006dYOuSnl+TRouxZrbyUykFgwaQriVcjr8MWWHnWFBvBgRgEazRQeue1m3HPtz1DduQU2zcV9H91aiLPbWvDa3qnoRoisXxGvSdngUe9Y0w4fQSf7Jd4qx6Da2Cq9rC855eqDKnNoxcizecMSNp+xe8wb1wCb0XxA4Hhw7CzCqdPRdN7rYCyaA68xj0BPSdc/rdnFIzBOXVKOAWruSGbQxFLrQABg8pHqtbjKRDyQ7N/Pf/7zYCcwy8Fc3/L5fNTc3Hxne3v7l6655prfH+qzR19A0zRPch3n/9mWvajWfR9F1/pR+PV169atOtSvebg+3zEAWHdmSDcXCoX32rY9mb+2bftZWsBks9nv3XTTTX9SFM3BnPjly5d37tix43thGJ5nGEYh0Uv09vbi/e9/P97whjdImzxNZRPfsiRfURbvcZqog3ntV/K+9UCC2ahx4ICkRARi3mooHyqnCuzdA+/Jx1G6j8zfM2jWIqS0EI5bgWlbiEKmXQjcq32EFzJ5agITjkqqJooBTH5WoOjoKgGP2cCMndlaSkC8WMQqtniHHwNj+S82x5EJn1Jw1T1d5xwTg+i65467tfd9HUUIQg/l5kloPu9NME5dKrFUBBDSmCCiQ1Xwl6Utsabg26idtMSwp86Q7JW8aA/r1yJbHuH2O27Hv/zr5Xhmw3r4UQiXXdV+CINNGn6EtJGW697WLegGs5dNpDIpmTdGyyVUvTKrvXBcB5ZhIp/Lww00eNDRMnkaek6YjxkLl6DzuFlINTUjtNOSL80EGerNWO6VpiuPdj0qN1hYP2YkJxGPITd6wfM6pWXuqnV6JWCGBu40Aw/RaGew6vZbcO+1V6GyfRPsSIPtEQBGOKu9Ba/t6cY0jXKQKgLavssgj6/Xo0n7F89fRtzYQrDniawlOWaK9Sdhb/oRLMo6NAJ95a8ZGmR2DQGHXmRgyMggu3gBshesgH5cDxxpnLFhaWkYtOLikIuNE4RVTZrJ+OtQVV4OFADWa16TNYs+lrfeeqv4WJIJ5JrGEnAmkykXCoUburq6vvCzn/3skDWA1A/h448/vsvUzS+lUvb7+LoEn+VyZZXru3//3HPP3fa8SfGwHvsv780dA4AvDgA3NDQ0/KCtre17K1euZILVRN+MM8444yvlcvndjuN0JgJyamuoA/zgBz8IDpp4kIgekA0h9Skh9W/wcG0QqQFAwWWi/hbbPwqXeZPgL8+FtnMPgtVPoPrIg/A2PQPbr8AwIwS+C80DTJmw4lKnlHliFjBJL4jLoNT6qYaP2AA65pIUW6VKl0ffbayxY2zfHn/KeMEY4wKTT58ofNSqSfaPEXEsj6uzkjjIjOkEa6AwPv6ymMelJ36vjnEAN3LhTmlH4c0XQ198CpBrE22Zwu1c0QJEkk2lSwSYPDY+t3JWE/Y21ogdfefrpT9RfUNJcm/FqjBzF9i+Yyt+cOX3cdOtv8HgyBBb4IXE4TgxdRspI4vGXAGdbU2Y2tGJnqndaGtpQ3FkFGvXrsW69WvRP9IvcW9kCnVdJfKwTO+T1bMzaO2ejuMWLML0eQswecYspJua4VtpZQYeMPcZsHUmu6ixLe1DNSpXnevaRrV2PcWbMhn/qutc2C2xhwLy6RQeueNW3CMAcCNSIZByffRoEZa1NeHcnmnCALIJhEZCfJDSFHNTl/DdL318j4R7JEbQiSGTdO3GZvlKj6uDADHFRBWxVaXRtgKAPisqjDYV9k1HFRaKTQ1oft0ypJaeBq21HZGeAbQUNAJAVRxRmuyaZ6raSB8sAKw/tnHJVRhm6v9+/vOf12IVCcSampr6u7q6rmptbf2nK6+8ckKkV/PmzWvWo+hSTTe+GYahFkctboWufXHSpEnXPvjggyNHwvXwct/j0bjy/cnHZPLkyV9qbGx8n2maXXySVCr1XD6f/3dqEVauXFn5k5/4IB44b968D4Zh+NdBEJwgi6mmSYTUmWeeic9+9rNS/uUgSRIGEuPaxEz2iAKA6gOqjNfQk7KVJFb4rjB/7urHUXlkFcJnNyA9OiwVDA+esIS2kY4zSGvNrfGONCkFs6xLEKH8sZKw8zH+SHnUxVnqR1eX4LjrbXzpVn5+wcKoovbqbwoAMo1ljAFUz5UAwISgGwOH6vFjoJp3J0PhkJmZOR2ZN/8F9NkLgTQzSRk3VgcASfty6RYAqHSdwmjUdSLGDziIEXXk3/XFupoTAMgjHgQ+fnfzr/HTq3+CjZs2Ip3LIl8ooKFpEqZN60XvtBlob2kVANjc2IiOljZkswVURyvYtnkLHnl0FR54+AE8t+k57NqxSzq0mS/sBwQQLCHakvVs5PJon9aLnrkLcNy8ReiYPgtmrhFubMIk7HPt+oqNxyWFhoQvtYXUBqpLMJF2xqNRNTII80zwKtoQ5DNpPPxft+DulT9GZfuzSLFBz1NNIGe3EgB2CxjMBj5nB1VuFmkIdaxj7NiRfyXUYL9K80nUeXHzGw8XS7cEgJZmQvMV6Aup7+NmgHpqymw4rnlSNVuM2b0ZvZh09plIMyt4UqsAQETWGAMYg0z1imKvLfKaA2UAEwkDr2MCLZIY/J9NH1/+8pdBG5jkGieh0dnZubGrq+v/6bp+2Y9//OMJSedg6EPGzpzrOJUfh1HUYJqmZhjGiKbp3zEs48pXiw7wGACsmxW6urr+rqmp6aO6rk+LNYBb8/n8Tzo6Or65cuXK4VdiAlmwYMEyTdO+4LruWWEYWhwYHBRz5szBJz7xCfEFZExcAvjYFEKAmCQSjH+PhyMLKBBNOtZIMBgSM8aA+RR3sDQA3rkd/tNrMPzow/A2PYtUaQS278ISIKDB0G0BDw41I3rsiiVeflwwkok/lgfGqRdkIVTZN5m44q2tgJWjiyV4vg4vtmcRzFdfPn3h0N93tWzs2NQDyefzpmOPrC+/C58jIFJDmYkOCxYh88aLoPXOAaycAooxrcg0GCa3iAZQ2AeVdCCLmpxbZTrNDsVjt7EjUAOAXKS9EP27+/D46kexdcsWKam1tLegua1F7FlyhQIKuQIsy4DBDFndlLxdnlfXcTAwMIiNzz6L1Y+uxv0PPIj1G55lWUw1E9FbLundNw2Y2Swyja3o6JmJmQtOxvQ5C9HQOgVaJiNMPkvQfGLuHWQOqpl30+ZF6QNrACKpt2mJDjT+m5QZQ+QzKTz4+5tx18oforJtA2wESPs+evQIS1sahAGcpgE53xemi/ZGVmAISJFms5foUj2SrifR4cUuCsrAPqlfJIw/m+oSOyfGNSqHBM1kOV6lKREAkkRgh7drpTGcyiI7bz4KS8+CefxsIN+ojLRjCy6OUU8klUnCOBnAOmudlzi+icaO1ypZPwJA3tatW4cvfvGL2Lx5c20941rW2dl5X29v77c7Oztv+MIXvjAm3D6EJ+r8meen9uT2LBqtlv7D0I1pdso2DMPwPd/7oeO6l61du/bJQ/hyh+1THQOAdaemp6fn4w0NDf9D07SZFKimUqk9+Xz+F62trV++/vrrd74SZ3HJkiXTPM/7kud5F4dh2MDXJNhjLjCtYC688EIZREk5KImpIhAkK/hKAMAECCSLfWIFUtuf1l1VcdNt7W3VZCNxLi1ZJrIKJH9Mgr+BfoSPr8bgww/A2/oczNEhmIELW4OEkkEK8Toik+Jzris0f1XNHMrvS9UNJd8jnvwDCUevCcpUV2CtZKkmsvoGkVfiPE/kayQAsP4zKe1jDJ7Uil73FuobaNSv4yJazJ4q8Kx+y1sCmpMyrcoBUUL05PHqb1ysXN3EqJ5Gy6lLkTnvAqDrOMBIi+mvur7V8Q808kzs4N4XABQ3b9VV/CqbtV66CQTwffpfspMjRHmkhEqlKrq7VDoFO2NDNw0BAbRf8dn1S42cRKXRLDnZGEXCBu7u24t1zzyNPz76Rzz22Gps2rIJI6OsiAWwDCadaKDEj9pAM9uASR09mDZzHmbOX4KuWbOQam5EYKrmA+UTpE6Y2vMpACgG7/EGQMWWjVmaCDNIgMEyZhggmzUVAPzlj1DevgGpKEA6CNCjhzijuYDX9k5Dtw5klZ0HjMiAFShbIwGAicvMRA66V+i5eThZGpcNLY9mLGupzWliqQQx06Yxt5R+k7K7gPIQJlNCAp9nAqFhoxRZCFvbUDj5FGROOx2Y2oPITimT9njaZLNJ0oYlpvkHyQASBNJvjxp2gk/eqP/72te+VvP0JCvY1NTkdXZ2/rK3t/cbl1122aMTdViXL19uFvcWe8pu6UeWbZ9mGIakb/mBf50fBN9at27dIUkfmaj3f6ie91U2lb74Yevu7n5Ha2vr56IomseL0bbtYi6X+01ra+sXbrjhhmcO1UF/sedZvnx5emBg4LPVavWDAHoTY0zmAr/uda/DRz/60RrQS/yVOPEn/oD8P2EH6w1j9wUM61vzD5QpVBWVeLkXry31zPEUH8MAVT2g7xeBHbvKaoCjFgPMOK/YqFgPxe5BG+yH8+STcB5ZBXfDM7BGi7D4e9H1cLlS/mSyrjA9gDmYURADwFh7pnBIDBQUIJGpS2ayxHqi3hg2GQJHl1o8+dzJeU9Kt/Vna+yaqD97CYBT7YTizyfMqdJmjT1+rFEkYVjqeMD4fqqvt2pYKKUK6Dx7OexzVgDtUwEzjVAYnhgAkl0S3xeWsRQAfJ4G8JUYfEfwa5BBZ+eubIDGcyZxnTU5nuz2TaL6+JHFM07BQVnwPT9EuVLC7j19eOqpJ/DwHx/B42ufwtatW+CPVmBLTCP3Yhp8PspIw8o2Ycpxx2PGwoXoWTAXLd3d0O0s/IBzhIFQyr4RbNMScJLodUMjtoSSXZgCFmZAb0hKQ9gsQrcD4MG7bsK9112F6vbnYIeRaAB7jRDLWhuworcbUwwg6/uIfPr+6fJ4Is6aRvgIPrf1b12KsIn1S6zkUL6dydYsAdsRNHowJjbudTIKAnhZGzRuBiL4ugGXucvTepE95TRYi5cgapusDKK5UZBpl5uGeKMnoJOZPMovUBnGj0GJ+kxrkfcEgYpccxypXvFGFvB73/sefvOb3whTzUmdm5HOzs6hzo7Of5s6beq3v/GNb0xkKoc2c+bMVl0zv5eyrItMy8wQmAZBcKsO/WtPPf3Ufx0ll8yLfoxjALDu8MyYMeOcXC7HKLhTwjAkJeym0+k7W1tbP//rX//6gVfqgjjxxBPfWqlUPhuG4WkaR4UKx8aCBQvwqU99CtOnT5dBRaDHgUXwloTe835JN9V45qBei5F8lvrW/AP5fMoRQK0w1JY8HwCqyUAVcjimQ7Ei4ISciO2etxsXMMnYtipQZMLHUxh5+CGET29AamgIqYDyc2VtQGNXLhuc7NRcp6Ye4RES5DEew9Vd3YphiCfJowvr7fe01ZiyWplof3d9IQBMYGCioVKV2gQ4KwYweX7F4NSTinGXNS0nONlbaRTzkzD1tefCPHMpopZWwMggojqdi0lMEyu/Qdr3qCaQ2rZivIjxQC7UV/F96kuryTipZ+v3eWgSECGsmVA8YqpcKg5h87Zt+OMTj2P1H1dj42PrMLRtpzSKeBYZJDZamHB8wMjm0dAxGT3z52HmopMwdcZsZBta4GmWsPzs8pd+L05pcsGE8HUfZOgJKAkoCP4s32RPECLdh2YEMMwQD/7+Jtx7/c/g7tgCO9SQcnzM0EKsaG/Eit4udBhA2vcAT2kMlUaOneVjDOTRckmosRZPYlLJUNrZeEoc+5i15J9kNNVPfHycCS/woVmAa2gIsgVkjp+L9GlnQZszH1G+Sel0ZZi60OJmHmozNanHMLUjLg3vA0lwjeIXmb8YXMnPXHO2bNmCz33uc9i0aZOsV6EfyP/Te3s3dU3r/l4+n7/im9/85oRar82cObMBIb6ayWTfaxhGlu/Ncdy7Xd/7yqZNz958tFwvL/Y5jgHAuqMzb968uZ7nfdO27RWGYaQ1TYts236koaHhn2+//fYbX6kL4uSTTz7Rdd2/dV33ojAM+T5kcHR2duIDH/gAzj333Brwk7mgzv6FQJDlYH5RO5i039ffb/z3B8ME1gCgxAa9EACqUDBVLqARqSmMBKk+1UjANT9pvKAgWfd9oDSI6NlnMPzQfSg/sw4Zgr8qe9ToJKFegzoy6skSj7oxK5djl/BEXpfC7iVtHQnLMLb2qI1AXdlXwbYxAEhIN5rKYLS5A1PfcB70U5YgamysAUBVmlYLmrKp4YYgBoBSPlSNPDXpwKsEvE/kOd3vc1NmSSzGhgEtEABIZodM/p69A9i6fiOeuPM+rL7zHmzcvBHDqMK1NPiWDV8zEYQGvMhCtqlNrGLmLFmCmYsWId/eKb6BtJTxvQiZVIY1SgGA9Przifa4iWX3cGRB9zUBBIZB+ObBsoH7bvsN7r3+ani7tiEdGcg4AWbGAHB572S0CQD0oXmKySRbJbYlcgkd042+8JwzY12X+EzdUtnBjmZBa+1EesESpE85E9r0GZL+ElnUaDvQpbs6lodEZOml11tuMuvHlSGRIsQRawR/ZP4IrhIjcP5M4+evf/3r8jeubVEQipZ95qyZ986eM+c73d3dv/7IRz6iasUTdGMjiO/6X7Qs+8OGYVCUjGqlet9otfrl7ds3/3aCXvawetpjq+fzAWCz67rftizrLwzDaOCFnEqlnsnlcpdHUfT9O++8k5b5E35bsmRJq+M4f+37/vujKOpIBhSj4JgJ/L73vU8NGtL48WCrzyEl8EtKwvy+/lbP+NXnjNb7NL3YB1Qbz6T8p8BZwjgkYEH4PyZtcCdOsZAovtnxyYaAsdxKg7vP0VFEz21E5eEHMfjYalhDe5FlwkdsCSEljNjkma8sEUSxpYvKjkvKEBN+Wl6VL6BKyWN2fDwI+9KAJrhMkbOqZCyms9Awms7AnTINnRe8CfrC+QizOUBPq6yC2NNMGT0TAJIBjBeW5wFA9QrPZ7deladk4j50PFZFokd/uZhDk6YCNlQUy9j7xFqsuvkW3H//Xdg0uB07nSL6tQiBnYWl5eC5JvzARmSn0dQzBXNOPwlzTj0Vrd29CM0MPI9ebzbo/6mL7Y+KiBN5hpSKWZ4MEVGDLYkULlIpDXff9Cv84Yafw9u9HVnNRNYJBQCe096I1/RMRqseIe0HYn0inJg0SihJgUhHjt3GHQHlnSpzNRuwDA1OpKNiZmB2z0DTqWfBPukUYFITorQJjy4NOjf1IhSAxgskJIhUG7R6GwXR0vm+MH/jwR/XnD179uDKK6/EddddJ0SFahICpnRODmfMmvGzRYsXf/fjH//4oyRgJvK0EQBapvWFSqX6Uduyc1xLK9Xq/U6l8uUt27f8ZiJf+3B57mMAcNyZmDVr1hd1XX+/bdtiBWOa5p7W1tbr8vn852644YZDFkr9EheAtmjRokur1epnPM9bQBDHi5P/n3zyyfjYxz6Gnp4etSAmNL9oKJTbfvJ7gkSCxiRfMQF59aXh5DEHUwpWBd76nXXivzeGDqgbk2nX44zMmCF+aXBiE2Ir9GBUy4i274DzwMPof+hhpPr3oiCqIld2m368AKmGjjimTBI8xrrfjrYM38NlYkjex4EAQMF8Y6ErY13VMQAsZXLwe2eg48ILoc86HkEqA81g5BizX+MsYQLA2OtPMkbHuoXGebkdm7Im6hqRRh/KOyIfoalKuy7nFWr3CKP8ENi+E9vuvQdP3H83tux4Fut2bsXa0iCGNROR1QDX53nNoOpH8FIa0h2N6J0/H6csPxcz5p0IJ0jBDQ3pKOYEYVDby00cnQAIHCR/mvbjGixfg+Y7yKQ0/Nd/rsR9v16JYO8u5AgAXTKAAc5tb8LZ0yajWY+QYSOMr+bBJG9cpAtHpc/nIbgKOMbYPQ4PEUvAuolKZCLMtSA3ewHyp5wGfd5soCEvjSS01WJOiER3Jm4L7O7m2I8xdtLsISkyNCKPpUrJ2sO/r1mzRsyfn3766RqRwXlgwYIF5TnHz75s/uKF37/kkku2HIJP+KJPMXv27EI2nf2nSqX6AdM0c5JNPFq6b3Sk9OVde3cdYwAn+gQcjs/f1dX17nw+/9eWZS3mRZtKpapNTU1/KBQKn7nxxhufeKXe84knnrjMcRzqAN+o67qRDCB2A1966aV47WtfKyxffSZwbdGOA9c5EVITmOgC670CE8A3Pj3kpYAgBzsnb+lAi0X8BGd1ueA1w2C1mIjIS0o8FJt7cWOB5VeAvh1wHl2N4fseRvDcZrSIvx9LCa50hAZSLuYudSzXk+wffa7oZs9JI6grQ79S5+bV9Dr7AoD7+/z72q+zr7eYyyI6fi7aLrwI+rQeBNyagSwpAAAgAElEQVT16woAijST+3yducOq3GwmADApLdc85dS249htIo6AavhJSrNs3CAADCRNQs4UNHZv7u7D0KqHsOeh+1HdtR27hvbij4N7sXrPbmyphKiYOWhmAZFuwdV8VEJHfANnLlyCM193AXrnnQxHT8Eh8EiaTxgfJxpBbvp8GdymZsJwIQAwmwJuWnk1Hr75V8DgXmRgIOf6OF6P8LqOSThzageatAjpIIRBA2sBgOp6kitmQnmkiTgXE/+cckyCELplwokcBKR5TQs+TPjIwJzEUvACZF77GmDKZLAO73LeZVVHZBsKWtdLDxO9H8EfNX9JVapeq87mj1tuuQVXXHEFRkeVxE807JqOs848c9e8+fO+MfuEE3583nnnTYgBdP2RPe200xrcqvsdx3HfYVlWln9zHOfuquse0wBO/CV4eL7C/PnzT3Yc5/9YlnWeaZpWnLrxbEdHxxdvuOGGn75SETFnnHFGV39//3/3ff+jlmU1J4OIOgmmgrz73e9Ga2trzRImiddJ2L3kZw5CAkUygUmHcDLohLmpM//dV9LA+LNEQECfL274uFCTtImSbmAx7a3zGJYYgnjBDsnnxTtF2lAM7kH1iUcxcO+98J/ZjBafUU4eEDLiI6IySJ6XPoGBgMCxhZ/xUKm4GH8MAE7sODoQAPhiC6ynEQAWYC4+Cc1vfDO0znYEVjoGgKoZQAT7Gn0ABQkeA4ATe0r38+zUbXJQKYsYdgZEBAOe2sOZJPADFygNoPzkaozcdSfCjRuhGxq2wscf+/bg4W27sKMaYCDU4RiG8p+j7YxuwtNTmDLzBJx78Tswa8mpcCwb5TCCFyh3Oc5XqhIYyLUgZsP08gtcZA0fN/zsh1j9+5tgjAwhE2nIuQFOsDS8oaMJp3d1oiEKVNMY7U90FesokhSCzHEG53+Ww3uYvSiHmhwry4CjeWCGSmSwqcNARCN2Mw9M60Xj61ZAWzAPaGgRhlB5rUr3nqraU5DD8+h5shax7EsgyHVHnVPVcZzo2Nn8wfQPgkBWtPh7PrajrR0rzlnx6Lz587/W2dl544oVKybEALruNGhnn3h2a9Ev/pvn+2+g5l8YwGLptpHh4a/19ffdcZidsgl5O8e20+MOKzuDfN//B8uyWAZu5QWq6/pAS0vLryZPnvw311xzzdArBAL1efPmXeL7/t/5vr8w0fLx/SxevBjvfOc75X8CwmSnlbCEHHgJAOTg4oVN8MevpEM4MY4+UO1fjV18HgCME7o4yGMtYm3HLZ6jkguldD4hXcPizM9iEeHTayTfd/CpJ5AqjaI9nYFGg1DGvNk0iqV+hzt5XQAgw8yTZgOygAkAFHuJY1fxhEwO9U8qU/6448yEFXW+FSswdo0odoC/EgBYaEBu6VnIv/710JonIbSYAWyrMhIhH/VaTCyoAUDFDKoGEN5DdQfHSsQJ/6yvzheIQTjbMmitFFpiEi0buuTwc3NWGYT/3FqU/nAvqo/8ERYX/lwGlXQea7fswQObN+PJ8hB2UxdopeGHBlxas9hZhHYGLd29uPC/XYpJx82Gly3ANy0WIKX0zI5/FSEXiG5YY2Zx5CIVVXHtld/Hmnv/C3alJFFwedfDgpSF8ye34pTJbchRN+z7NQBINlF1/Scelq/Os7q/Ty15wdyg6xpcI4RjBMICig2PZMul4DS1QD9pMRrPXgZMP15YQHLBotwU4/ZAPCQDN4TrKL1fvRa9Xp7E9YsegPfccw9+9KMfifkz1yLeh6Bxwfz5WHrGGVefuGTJ9x3HWXXBBRc4E3nG3v72txt9m/umhVb087179p6UTqetGLjeoEX45pPrnrxvIl//cHnuY0vnC8+E3tXV9VfZbPZ/pFKpk2J7FS+fz69rbGz89EknnXTXRLmTj38r8+bNO8X3/U8FQfB2XddTHEQEdPQEPO+88/CmN71JLGE4iJIdV20RHrfrJdDj4znoEjCYNJCMLwe/2MWpbMbUwk8Nt5JtqRJvPUvH30rnl8UpnaH0DtiOoldcYMsWlB+6H6VVD0Ef2gszDJE1GFjpQQsDMSpleULlgCkGkABwLNotqpWAjzafr8NlYhj/PvYHAJWGb7zIXmk2hS3WNAw3TsKk156L9GvOgVbICxAAVNIA12gBgEnKhDCAqglkzFpGuZmpW5xOf7geqCP2fUUINGUazONuQPm8aX7M6nOlIAMYlRHueBajv78TlfseRNZ1McpWn0wBXlXHds/FXbs34aE929HnAK6eA1u6As1EqBvQ03lMnTMPr3nLO5Cb1gOtsRk+jYkJ3ii50QyZV+gVSIsZAy5sbxTX/OC7WPfA3Ui5ZaSCCAXXw4npFN7Y1Y6TO1uR5rzhezCk2zSWjojZ9TEAOP6SVPIdMroRosCHY2sI+MXJnIlMNNEOTJSsDMrd3ei64M3AgiVAJg+Q2SW4p0Qn8uG5HpyKi4jnq4714/fJusI1lGsBkz9uuOEG/P73v6/pA3k/khjnLF/hnnLKqd9buHjhD++7774Nr0AHsN3U1DTXqbjXu647jTIry7JC3/N+Mlod/d769etXH7FD+SDe+DEAuI+DNX369IWGYXzWMIxLTNNMW5YVZbPZgUKhwFzgL/30pz8tvxIsIDUKe/bseaumaX9nWdasxFSTII5awNe//vViDt3VJf0qcosZS/mek6oANYKreEUVvQUbSmIgyOeqdRJz8oxp++QBiu1Xu2mh8+WDq+468e6S7WBM1Yg2WGybY8JGMTuGuNZ70FlP2r4Xow89gvLDD8DYuQV2UBVrGGEted94ZyrWYBLmTgCocmHZIZi8LwGfsdHrQVzvx+56kEeAXbcC5uLmHfVwBcbqy/2Ml1KXCflZUZPJ41xdR7WjAy3nvxH6qacDmSwCk0yCqboJhalRnaCK7asDgLUOZGUZohjAYwDwIE/hAd+dmc2JzYHAv7jSV7PqoXQjGAX2boPzwEMY/f3d0AcHEJgRLMNC2rEk8u+ZaAQPDvbhj33D2FQMUNLSwgbKBo6sUyaP2aefhcXnvA4tM+cgyubA/hI2fthMn4jBBEUjGTNCMNyHq//1u9i4+iGk/SrSYYRGz8eSXAZvnNKGhZMakWGZ0XeQomwkDKT7nNUDyRY/VgJ+wTXAeVY1YQdwDcCTcBaVmW7zb76OsmarzdvpZyF77nlAawfoyk3tZtUrw/Orksceegk7H88OsU9svUPFtm3bJPnjd7/7Hfr6+oSESDwBp06dinde8pe7Fi1edEVLW9vPVq1atfGSSy6JF5kDvnwP6o5Llrw5a5oDy0eLI9fQ8cP3fc00zZKm4/tGYFyx6slVzx7UEx6hdz4GAPdx4hYuXJhzHOeDuq5/2jCM6TGocpubm59oamr6pGmaq1auXCmhZBN8o1v54jAMPx6G4dtTqVQDBw7d1PmemA98zjnn4OyzzxYQmDR5JJ5LCfBLdmMURycdcYlxNJ+PYJCgUHBbAvaSDuM4xzP5G4FAUu1VFjBcv2NvF07w7CaLZSLqoR5MLYDGpo+RETiPrkHxDw8henY9ctVhGNSfMHecEVMRYIXs/lPMIgFg4jVIEFjfaTpWZJyQqMgJPq1HztMr25WxWL2xCPp6AMiA+djcl1YeMQDkZUEtmNvVhbY3XwwsPgmgZIEJAxJZpVzFqPkS6w8B+GMAsGYyzutHys3KuuJYI8jEXD/cYCnhRczuJx6PsVejLgCwCgztgb/qUTi3/R7ezm2IrAA2NGQrmujI+tMhnoOHR/tH8fCOIWwsOiiyKUQ8BT1EVgpmUyvmnfUaLFp+Lhq7ehHZGfGlY+mXWwO1zYiQsUKUdzyHa37wPWxb8zhSgSNav2Y/xKmFLN44pR3zGgtIcd7yHaQNBQAJKCUtSFRqMZKdmMN2RD4r51c9ZksDQ0dA4CzjLJDSMO1eXAJAKwd91hy0XPQWaD3T4Zs2HBome2UEgSssvvp6PvnANYg3rjO7du3CHXfcIbo/ln4TZpDrEhsUzzrrLPzVO961aeasGT/WDOOatra2DRNtAbNgwYJJlmG9y3Hc/8+2bfFKq1QqO6Mo/Gq+IX/NqlWr9h6RJ/Yg3/QxALifAzZr1qxluq5/xjCMNxmGYUZRFOVyuWIqlbrMNM1/bWlp2bVy5coJ3aXwrS1ZsqRxeHh4eRAEn0mlUmeRqk6YPXooHX/88QICly5dKqxgfTNIovNLdloqJVLdEvuXpCycaAOTXVvdHWuPkpKcCHrVXymyVhKtuCMsZn2kiZM8YcDs0Ag6Fw2njGD9Bgzf/QCcJ9YiMzKIbFQFLf8dS3UR017AJAAUwkcxT2HcYCJCcdUsqhYH1YCWcE0Hedkfu/uBHoEaAIwZwCRfOWGFEhsXsglCtEj3qNJlErQTAHrTetD2F28D5s8HrDRC3VRlY1k0lP0L/ykeQYfB9m/RGcVEMpsCjgHAAz1lf/L9YvdGFc+nRrgw73EvrTD09OXTisOIHnsS/i13oLpxA0Ldga0HMD02eWliDl1KpbDV0/HYnhIe2dmPZ0plDFBfaGtS8q2GEVp7jsOSFefh+CVnIt/ejdBMIaA5PCMkmTIEIGeE2LP+MVz7b5dj93PrkQ48WL6H1jDEGY15XNjVidm5LCzakZABNCJEYQhfmOtjAHC/F4Owf77qmNaZq66i82gBxOPP9cHXbRRhY3BSC9rffBHyCxfBsbOoBkyJYX8/N22qQY8OD0nwANcnrieUK/X39+O+++4T9o+2L0lyFd8XtX+zZ8/Ge9/73nDZWcs2Nk9q/rdQC3+RyWQ2/8kX8QE+cMmSJZNDP/r7MAw/wfdJIqRUKj3pue7/yTXkfrtmzZpXguA5wHc7cXc7BgD3c2xnzJjRbhjGuw3D+LRlWd3ctRiGERQKhTWpVOoLlmXdftNNNzEhfcJvc+fO7dQ07a1RFH3a9/1Z9do97qAIAlesWIEzzjgDHR0dcjFTkMsBSRCYWMVwdz3e5iWJkUsAIEGlPH8N5cWddInHYB0jGKe7K/1fLWZNMXVczn3fhW1G0JxRYKAfI3ffi9JDf4S1ezfygQsz8kRM7DFOKi4pGqEm9jK8cVdaqy7TAJqdazUAqFipsd39Ma+HibgQ9wcA+VoCFGKwQGAuTADPCK15KAUQBtBEOHMWWt7ydmDWHCkh0V6EJ1Ymn3EAkLozdn8mAJDnnwYhxwDgRJzdcc8Zt3yPLQqh9OkIoy/mvwRnHrRyGdqaZxDccgcqa59AGI7CMsni+mDOLCcAX7NQMXLY5Rl4dGAE9+3qw9PlEQzYQIXlRl48VgZdsxZiybLzMX3RqbAmtSsj6NCHQSYvAhosDc89cjeu/9EPMLxzG9KhB9v30I4IZzU14MKuyZiRscFUITaQpdicICVgghoWlZN2pGPzQ/3ZVsS+ymPnToujUSW2M3qT+j7KAXSUQhNboSNz1pnoOee1CCe1wY27gblhTyQ/fqii3BIrGLpO7N69W8Af2b+1a9dK/m/SFcy1KZfL4S1veQsuueQSd2pX11pd075brlZ/3dDQMKHs2/Lly81i0TkhDJzLojB6DQEg389ouXyzV3G+tHnH5ldFA4hMv6/AtHJEvgS7hJ566qmlmqZ9RtO0N2qaRuES8vm8b9v2talU6tuGYTx50003TWi3El+T72XdunU9mqa9n+kgYRh2RFGkc8BxF0UQOHfuXCkFn3rqqeju7lb7dwVaxzqzxmXC1oPBpHM4iZBLzKeT55GLJSnDxqbMSSaw2MAQMwpIU5eUyPpp9hy5QLkEd/Vq9P/+LmDTJjR4DlJkfWgNo9GvX2V30gA48ZhKFh4uPvFcJQHv7FKT3r7Y7HXMgvrYBH+oB5pi98ZKwEkIvcoHHgOAssyKiTA1mzH7x5xqNoFYNoy589B48duAnuMQmbboTAVV8DrRuVWg9YdimuoBoLBPxwDgoT6t+3++WtazGsFk59V5ibWXctoDwKlCf/Y5eLf9F4qrH4HhDiNlEnR5ykGG3u8hC7lpVPUMtgTAQ4NDuLdvO55yhlFKWTAsQ8yijXQLTlhyNhYvPw8dx8+Fls6ouUPShDS0pC08fvt/4tdX/xCVgT1I0+7F99CpA8smNQoA7GGjGbuGAw+25onuOKKNDc2pY5uhFwblvnKH9XB8JdlYmzoCpr8wx5nVF+ovxZ/RRzVwhekr+8D2IEKppwcnve3tyE6fAS9Fyzx2aCsASFswPyD4V7YvLO2OjIxg1apVuPnmm8X4uVQqqTkjtoVpbm6WqtV73vMeEhgly7QeigL/G7v27Lmru7u7MpHHbMmScxuBkdc7lcp3DcOYzPft+Z7rut4PXC/8/qZNz6z7/9l7EyC7rjM97Dt3eUuv6Ma+g9gIEARAAAQ5XARwJzUcyiONNePMxJmq2JlUZrJUUnbiGsexyk7GrrjijCdx7IrH5TVehvbMSBqJoiiJIEUSXCUSJHYSxL43en3r3VLf/5/z3u1Gg2isoqT3WI+N7nffffede5bv/P/3f9+t/PzP07k7APAz7samTZvmpWn6lTRN/4cgCNZIVCJNCQIvFAqFfxCG4b8dHBw8dptSwdQkvCOKov+m0Wj8+SRJ5uYFornjWrFihYBARgOXLVsmUUCCPEe41aX88ls+FQg62RgCTNFq4oLNFIsaB8HjRMFlgbtuik5bf1/h27hFRFJ2XCyqwJlTuPjNb6G59yOUK6PoZkqPhHNLzlYZEQWAssZ43IUS5LU9YLXgwJ2fkUH7PdSc+PM0pn5mrmU6AOhAoAPlEpVlGkiI35SI0HsTEwCyB5RKKFOu6LmvIFu4RAEgU3OW4Cf8vxzQmAoAeRh9I5h+1PiExik6j1vQAm7sKq9DkZyi9JbzA6U/QF/Y4yfQ2PUKht7ajVJlGF1ehMzE6j2eAkVTFDkR1qGNhiV8agxePXcGL589jtPIENF6DCFiU8LgwpXYvONJ3PXgDvQuWIiU0jBpKjzguV0FvPYf/iV+8Mf/Ds2xYZSQoJjGWBx42Dk4gC8tnI/FEjVMpY+EpmELigodAPgZXYT7L6q9CLWGVb8Z53R6/qaopw3UYj4jVKMUlbCEk8UiHvi1v4C5W7ei2d2PJCOP15euoZXjOgdzvRgZGcHu3bsl8vfRRx9hfHy8VZxIsMWqXwYqfvM3f5MUJ77tvIH5hpd6/xAh9hhjLYFuQRfnKbds2bI8ipLfSaKYtCrSu1CpVs4Z4H8xvvnjQ4cO3dII5C36Wtd12s5MepVmu/vuu9f7vv/fAvjNNE3LDBf39PQwsvae53l/YIz5zhtvvHHhdlQFM3SdpunSZrP5u5cuXfqlNE3nFgoFcQlhmpfRO4JAcgL5ZGFInnCb5wBO97WnWsQ5T2ECSCkocRqgkiImAHSRAlsa4IpMyBMkwZik8fEKojfewKnvvojuS+fRb5rwqTwvum/KBWPaV/0lNeVLKyiNMumT4NBRuVU7ThRI7aMD/q5r5M/gTVcCgM5hwXEypQCECzbUy5XsIAp0x1yYu7vRt/1++M/+OSSz54gFHF0fwMiDRBAIAFX0W7YndJ6wMjCyQBlCvnwKuAMAZ3Drrv8QgkAb/ZM4vtTpBC3AnopUSAP+mdOo734DQ6//EOHQOfRkTQR+hjQmCPQRmgJ8asQlKepBiOFiEQcbDew6dRq7T53GKCWtSt1oIkQSlLH0ro247/FnsGrrfUi6eqkZAJOkmF00+PYf/l949/svIK2MIcwSlLMYy4shHp0zG8/OnYMFGbMJnBUiBDSbTBNkfgkpQmmHnFHl9bfLz9g7CQDpykSZLT/1kSYemnGCWtTQZ9JEM00QkZPZ149TUYoNz3wRy3buRDx7HhpZQYTClROcIhC5L+DSpUt45513pNr3ww8/bAUhHNWot7cXmzdvZlZL3Ky4RzTG7AfwDwB8wxhz/lY29bZt28JKpbI9i/F75a7yTn4W1/Rarf5WZpK/unz58t27du1yxfC38lI+F+fuAMCr3AZWBAP4QpqmfwvAVoY5uIspFovsuC9kWfYPFyxY8Oo3v/lNSsPcjod57LHHVo6Ojv6NWq32TBzHc5kO5jU5z9/Zs2djx44d+JVf+RUBgYwEiuimxWvTXWTeEo5AkJFOPnhOpx3YkowRpX3d82nqliCNwM1F5lj4EcOr1oFPjuPct/4MzY/3o7c5jh4vgpfW5fypKYipuFjKWbgnci9KKBPel4qKKL9MCgukBJk7Vk0Xt4Hi7Wj6n6/PUI6fA+YZUo/6XwQFmgJWYW9NH6lwbyCQPWZWidpfvgH6+jHrwS8AX3wOae8sOUai0DyIvUcAYGKrDtRk3lgO6GQAqJ/ZiQDe6j7oNl3K/yMPTJ15bcU/XYCSBrzz59B8711ceu0VZKeOoTdpoEz/4GYsgJEynob4K1T/76rxMBF24aPhKr6z/zA+TgxGSyXUMkhBSNfgHGx88AvY9uSzKC9bhaYJRDe0N27g3//+38En7+0GmlWESYSuLMGq7jKemD8XTw0MYG4cIWb1sJfI5jJjtNhjrJDOFupE2UkBt/uNU+6SjRrn+sSg0UxRjSJU4wiNJEJEw0/J/HvwS10YjlLM3bwFa37pWXhLl6MRdMv8LVt/Vg+bDBcuXMDbb78tBR9M+9LqzXHLyQ1k5G/Lli34tV/7NclUkboUxzGNFV4Iw/DvANhvDJUnb92DDltJI/n1KI7/pyiOZvP64jiOm1H0/yZp9Pc//vjjnwv5F9fCHQA4g762bdu2OY1G46tZJlVDi4IgcIBrzBjzx57n/T/vcNtzGx87duxYMzw8/NcA/BJBYJqmxoE4gquBgQEpr//yl7+M9evXSyQwiXRsuQpgmRaZsrFWPfw979+YB4KMBjLC6ESkxRPYRurJyyNQ0OgdUVmKIImA8Qmk33oJ53a/gcL4RZSSKsKsCcaItGCAoNRaf0nRh03/clIhf5EA0KaJddJiZEkLDfxJ7hOTZR6mOlbcxtvyM/VRkwAgwZ+nhvDKCVM7QCnKEUIR5YECeV1YfeTVsABkcDZm73wMeOKLSLt75X7LpCMAkJlFlYFh9ahAQgGAOi2p9qOLAFrA2JGBuYV9jPfCgntuAInT6QdsY2i8KxyTftSAuTSExkd7cGnX94FPD6E/aqBcCJDFrCANxR4sZkFGaBl9GfmgXThRNXjr3CV8+9gJnGKBWrEEzghZWMDC1Xdi29PPYu0XHkMVPop+AK8yhn/5d7+G84f2wk/qCJMm+pII63t78OTChdjZ14uBiMaRKTyfc0ZTikiMV0CSEUJOlae/hc13m08ts96kFbydDRENR1sC4+CvVvrqOOPYYpq9EcWo1CPUmhGaSSZRe7ezU5F9gwa5gFkAf+EibPrVP4/udeuRdM1C5IUyJ/OMw8NDeP311/GNb3xDqn1lg8gsQBzLmkLzgq1bt+KXf/mX8cgjj4g1aZqmqe/7+wD8FQCvGWPUHPjWPcz61evvD0uFv14qlX6JziRc44aHh492lcv/Y7/p/+57R94bvXUf//k7cwcAzuyemLvvvnteo9H4HWPMf+X7/mCpVPKSJMniOP4gTdN/UCgUnt+zZ8+t7sCtq2VhyCeffLLW87zfqVarX4mjeKHs0in07PsS9evp7cXWLVuk0oo7L+7AOCAd4OOxTjPQ7oR0UXbcPFfZ636KbZdBV4FWXhmCrpIowwtdiPw82Wqn6hjQmEB28ACG/+RPERw/hkLcgEmaSCgxEATwKBciqV2NLLhr0qpPy1QUWQJd+F3OVyuMyRSzEQnnPWyLCOT6ba92P1vTogWsLWHbmd37n9ujXHSPd4ngL/YYtdWIIIE5U7MSrWMEV4o/RBgChr6+HjDhFxDNX4xFT/8i8OAOZCWSx/XmOOs4XafyAJ6RXa0kd6+pkO/kfvBze1Nu4RcXfqcFTCISTCF20YC0fFxuvQj04wRmbBz1/ftw4fvfQeHQPgwmdXihhySOEaSBbAgJACOPMUTKfjNBG2IoC3DUeHj+00+wZ3Qc40mAyC8iCcvwe/txx7bt2PnlX0bXgoXwS2WcOnwIz//+30f11HGYpIIeE2FhGmNLTy+eXLQE23p60R015bNiE8FjJbL2MOGkymxy2+rD7Cdfw+e1AVx7DFzJk721wde4m4qzizyTfl2RVJLMCadh/rSameToStGcJzI7EcWfkxQjlRqiLEMzo/2fvEUzOlbgX09jgEIRoykwXiph43PPYdlDDyHt60fD84WvefbseXz3uy/hhRdewJkzZ2RN4ZNBA643jPRRoYIZKXL/mAb2PC/Nsmw0y7L/0/O8fwzg4q3W/nvooYeW1Wq1vxjH8X8dBMECpn4ZpYyi6I88z/trx44dO/rzFiruAMAZTqgEXB999NGSKIr+ahRFX+7q6ppPAJhl2Zu+7//+HXfc8We3oyI4f7nkM6RpuqZer/+FJI5/1cCs8X3f446LkTrucLjTYoXwE088IRHBOXPmtECeA3/OkNtV/joAmP/pooZ0fPBp8+MZFHpK8Ckbw+ndeOBrAgCbNWQXz6Dx5msY+9730TNyCUUhlHOHyYiCer1KyQelXDj5OFeRaQDolTxgHUdNJnhZvPQx1R6uAwBn2MmnHCYA0BbmxH6KSMJ9Gu0VAEhdOBECZ8WlL6CPHDGWfxAIjhVKaC5cgSVPPwvc/yCyYqlTwHF9t+K2vIsAkPdNI7u2BNtiKUb7yfVi4ZeICFdraBw6hKGXvoPCR+9jIKoiLRBgJAhTUjR000DLMBF4ZyrZhJjIfJwOQ3x/6BxeOXYCZ+k44ZVRMwXEYQmz77gD9z/1JLbv3Imguxc/+M4LeOlf/Rt4lWH4poruuIIlzSYenDWIJ5fdgTuLJZTjJhpeLPIlpKOwwMwiIpkMtJL9djymWiLqZ34WAJ0OAF7pSpXyYrM2tjaHoE9Lr/mHVIphGH2lkLNwbTkujScFdwR9taiJarMpUb0oUU8nKdaym3zOybTk41M24p6PCiOFxRLGCp4gwKAAACAASURBVEUs3LYN6x57HMWFi1ALQnxy8hRe+O5LeO21N0C3D+c973jprPZ96KGHZP1hEGLBggVus1/3PO8VG/07aIyJbuUduuuuuwpZlj0RhuF/HwTBo7VaTazfKpXKEID/OUmSPzp69CjT0T9Xj9s1Mn4mGpVFGCdPnlwL4DeKxeKDvu+Pe573YhiGL7zzzjuf/iR2D7ZjL282m1/yMvya8byNaZrSvq4VCSQIpN0OASC5FytXrmxVBueFo52QZ/5mOS6gTGQEf5woEi7w5Pd48Fkp7BfgewGCwEdAR496FfGRw7jw3W8j2fM+ZjVqCLgzJ8gLikgzK02jtuIqAmNdRQTAOesmN7HlLsi5Q/BPWhnc5g868MefalE8uUDETcQu6pj/nrdtjfgpGglXA4Ciz0cwkBXU/UM4oBYAmgzjxS7Ey1Zj4ZPPAlvv7QDAz/m9vyYA2GiieeQIRr/3Ivwfv4O++jhSijyLOoAm+o2GomCkQIixpQBNr4CxoICDzSa+e/gTfFCp4BxBhlek66+AvrUbNuG5X/kqFi5Zjn/xz/4pfrRrF4ppDZ6potQcx8okwaNzF+LxZSuwzHiSXWj6ahcoAFCiYnlt0htv+Kkgbrr5Ij835T8xT0GcyYJ7JcDYmr8sXcLRdxy/0RX56bWpHWMEpnAT1JIY1Yg/I9QT1flTrVcCfY2UcoKWgjuh3iQqDO0BdaSoF4qYKBRRmL8U27/yqxhcvQ4/OngYX3/pRbz57ju4MDQkDlVOdYLrxqxZs3D//feLZz3BX39/v3ACs4zaYCDo+9sAvkUTjlsd/du6desmY8xfzrLs17IsYzaP0clGs9n8dhiGf2Xx4sXHf56KP1z/nEl/vPHR8zN0BoLAixcvUpNvcbFYrIdheGrJkiUXbpM13LQtyWs6ceLEwiRJHjMpfsPzvV8oFAq9TgRa0gKeh3nz5knZPWViNm7cKEKc7jVGAx0YzHMEJwEy/QWB+P2mkkqgRExgAvg0cQ99FAs+iuPjaP74fZz43osoXTiFfspGRA0xH/f9ovDAqByvME3jdi69MekL5tK67u/5SVYn1nbCR37No/ApAFB5MdPvyDsA8PKuNRMAKDzBNJRUEe38GCUiMGQ6uFLuRrZqPeY8+UVgw6YOAPycz4MzBoC8540I8fFjqPzgJSRvv4G+6hiSkJxBKxptqWQi4C08Y452yoYU0PSLuJT5ePPsGXz//Gnsj5oYC0uIvBLiLMBg/1w8/PCjWHvnBjz//L/H6WOfwDc1eGkFPVEFdwcFPLFwCR5csAhzmWpMm4h8tQukixABIKNeVmrSMhhvrPGnA2VT54ypAHBqJtgRWa6Wkp76+mW/22gdo32yWZbds+N2a7q3ESdopilqSSKFHQL80hSRpPN5cyi0TbCnhVeeSDipHisE/DEgl8ALDBpZhkYQYMwLkQ0uwJodT2DIFPDC7rfw+o/fw/DoMOI0VskwYyQKOHfuXClEfPrpp2WtIRi0zlRslrNpmv4rz/P+HoChWw3+WPgRRdGvNxqN/yxN0/WUT4uiKIrj+GMAv1ev1//jyZMnb6n24I31vlv37g4AvM62ZUr4+eefbyOY6zzPTXybWbBgwZyCX3jEeNmvG+PtLJVKA3lDbg54DkSmhBmWJx+D9nEuXO+A31QAmC8u4c4uDFSGpSlekkb4PTJJ+TRzTxGeOYfxV97A0Ltvoz+rgGIPQRqJyTttvpSb0q7g1eSt5YbZHil8Zct10TbS6fTyXXabH9g+yrWqBZf21w4AvLbe5opAeG/I/3MpYJXtYeTPpoCzQAAgaQECAA35WAbVnj746zZj4PGngbXrkBWKnRTwtd2C23r0JA7glBQwI7t8ql6ngWk0kZw6gdorP0Dj9VfRVxlFErD4Rx1g2EFEI1J2ZAQVGutncpKp4MQr4uNqDS+eO47do5dwimGgsAsZCiikJSyYuwSLFi3Dno8+QDOuwGRVBGkFs5Mm7u+bhScXLsXG/lnoiSkrFaHpM2qVohhTLF4VCSSt2eKXXgMxb5pWvxJoy4NAVx2vc1t+1mpvPHXcTHdbCcTaf9cRZufEfFbEcf9cltuKdPNXpnnds9pooB4naJDvZ//O9D5detS5SYu19CNJyWkrKxD40QdEasAlf1/ARJxiolDCUKEbo1392HtxDB+ePIWRakWOSSjCXSjIWsICRMqQPfPMM9iwYYMUgMjGW92kyJPfDeB/A/DKrQZ/zz33XNenn376S57n/RfGmAeTJOli8Um9Xj+fJMmflEql//XgwYNnf17FZDsA8LZOsbf+w1asWDErjuMHsyT7T4LQf6ar3DVojPFcuoA/Wc1Loehf+IVfkLTwHXfcIURd93CAL18M4ojJtFmSDWTgg/Y/wv1jpkCEuGj7Vkd04BDOf/slJJ9+it4i1fmbKIUeSl4AP1KrN/GgFC9JC/Pc5Cc7WTd5tlh9LQDoigOE8iKHqXi068jTza3utekAYItX0xkJl3XONgCkaCyrOkUGvMUBZJJJjoHKfmQ2Asj4sADA3gEUNt2L/kefAu5YaQHgrR8DnU+4vhZwAFD1HdscQOXUKgdQuLss+mo0kJ4+hfrrr6L26g/QOzGKhD68wgPV2L5EkK27i7CDU+kxAjYCr4gLaYa3xofw8vnTeH98DEN+CIQ9CCIyBgsIwy5U6xWYQgKTVFGOq1jqAzvnzMdjC5ZiRbmEoFkTVYEmPceRoSuisLGqBThP8slFRtfXNjPh8Ukb2dNPBwClJEOLq6cZa5M3sgKW7EZZN7YaRdW8idVnlIlSfXip19eIY9TjWPh9/MkqX8I4sfGzHG2lCmZSjMciaaFukCsovF6qK/DTVNjZeXSnYYAafJysR9g/PoHD1SaO1WKM85y0G7V14ozwMcvEKt9nn31WLEpZeJjzl4+NMYcB/HMA/8QYM3x9d2Nm7/qt3/qtcO/evQ9XKpW/HEXRU57nzeG1NBqNiWq1ujuO4793+vTpl2Z2tp/NozrL3s/gfd22bVtXbby2dXR8+Dd6enqf9TxvIQvxnE0Po3gcrNyp3XPPPSLIyTC9FbhuDdi8REw+kkhuiAk8RKLTBwSxSILCMymaw5cw/PZ7OP+t76E4dAFBoQHPi1AuhugtllFMfBQRqNk7JyGZEVVGRHe9jpvirOl1+mvreGnVmwNuDgBeYU896c+TdthTkGInBTzdoqQ6gHwQ/FGXj+3NCCDV4WT5ECcQBYBMK4lQMFI0jUGtfza6tj2Anp1PAEuXitRH5/H5bQGNYFnjNwcALQ1DxylBiJFCEK/ZQHb2DBq7X0Nl10voHR8RjUhiCYEQglZYEc7NnrpMKIBRzdDAhBjPDI5nMd68eA6vnDuNwyxOCLthspLwhGMCxcBHigaCpIpZcR3ru8p4dP4SPDB7PuZSZzKuiZ+4AMAU6LYbTEb/bh8AbG9U88Bv6pyiG6rpEsM5y8VW9+AklysqoV6fgEAj+pri5MGUbpwgihIRcRauH8WbKfnFqnwL5dTn16jolsj2ZWKXlwZaua9+LyrGL9xNizQJohsGGDUpzscJPjp/Hh+PT2DYBBj3ioiCUNBskGXo6iqLD70Df6tWrZJAg+OQ26AC073fAUADhbdv9UjYsWPHxmq1+ttJkjwXRdFC6uUCIO/vYBRF/6yvr++f3E7ljlv9fa/n/B0AeD2t9lPwHusacsfF8xd/q1Qq/rkkSZbHcVwg18/x/vg1yNvgYH3yySdFoZ0pYe7aSNYV6DVFEkZ5I1z1FQCyCs2PUxRZOZZEGDt5DKdfeR0TP3wLXZUxZEEDCJgqTNBdKKELAcpeEaWwwAI1rQKmh6TgB45Pu3DI4qHgb7KSv1YOtwCgSFVMjgC66CCns6s9HCjsAMArAUD9eyIRQOVcShWwqolpBND4KvzrcUHRxFLT81AfmIvu+x5G987HgfkLkNk+dbV70nn9J9MCLhovY3GaCGALADINHMXILpxF9ObrGP/ed9AzNiz+vSz0cmlfmTok5ahy7jLviEyQpjsbhhXAIT6pVfHKuVN4Z/gSziZA3Ssi9gtIPV/enjUq6E6bWJiluG/+AjyyYAnWci6Jm4CJkPgJGr5GJrsjblD08whgblYKeLo7onPHJNbxtKnfdnpCv3/7obp8chYbzRMrxVY2pD1/iSaruGYbNE2GRpagHsVoNCNEzRgxNfy4UXNaqfSAl4lQVRZY1RumCtaYsZHRa4X7HY1QI71CEgSxUt14GMpSnIqb+NGFczhem0DVDxEHBUSpQZwZiQD29fRIYeHOnTvx1FNPSXZJIKWmfN06wsv70PO8PwTw740xrL69pY8HHnjgv6tUKv9llmVrjDG0fIubzebxRqPx9XK5/I/279/PaOTP9aMDAH/Gb/+XvvSl+VGj8dsTE5W/UK1W72g2m6ET5/R8VdxjRRRD96wQ3rFzB5YtXYaBwQEUKdthhaJ1RDvtPa76ngICVgYnMUpMB1cmcGHfXhz9wSvI9h9GT9xAFsYwQYoGK4GNh2LmoWxClFlRFobwfIPAt9XDHtmENs/BxUSCgU4rUJMfMulKlMnGC6+A3DSeqFyXzuP6WkAjFpcDQDp/2LigvEgCOU3lKeYsddce0PB91OcsQO+DO9G14zFg1kAHAF7fbbiN78oLQVsNOVtjIODP7ZbI9khiYOgC4rd2Y/i730LP8JA4cASt4g/3Rk9FwWXHlqrECEFKliDzAuEDjno+9oyO4I1zZ7B/bBzn4gwV9iWf+eQYxaiJBWGIleUyHlq2HNvnzMOcZgRTq8AEQBKQn6pzUykyCAQA+i0O4K2ygmtnFJzaQJuYMvWm2ToNKVRRwNcuYKM+n4u9OlK56i/yyjXqx0ga07bUTx+nlAvdOpJU9PZSjj05nlJMPrLASPpXPtMKNUu70y3FAUCxSGF01W6mLWCOjC/AfCIDLsYJPh2fwMejozher6IW+uDr1H5lGpnqD5R5uXP9egF+fFLjj9fEDJMrLLTZo0sAGP37v40x5ADe8sfOnTv/1ujo6G9GUbSYXMMkSc5HUfS9QqHwh/v27fvhLb+An4IP6CyPPwU36UYv8Xd/93cXNuv13zlz9uyvnzp9esXQ0JAh6OPDVmah2WzKv/MFIkuXLhVuIAewSweH3JXH3OsDEa2fqB6QxKLFZS5exJl33sWnr76K4vmLKKVNpDSJF+6YioxSrYE7UEYJuBCEgY9CWECxGKLgF0RGxiaMVI+stYlXArqKAqetqGFq/eqn8hbzaWKXvm5paOWqi4VFc2P88Bu9PZ/b97NdWms+NeJaEUAbqbWuTZTl1qyRWkuxTzTDEM35i9H7hcdR/sIjQHcPsoDODJ3H57cFrg4ABfoz3BtHMGPDiN97ByMvfAOlc2eYFJANnCv+0ApTbhQNGnYgh5SEoXevSZGQimIKSItduJAZ7B8bw4/On8NHI5dwMYqQBAZpo4HZxmDt4BxsWjAf62bNwkLPRy/nK7oN+am4Dyk9ASgk9JJmBbD6UrNXStTxBsf4JPUBEUxujw137paAswW7rUCe80i3Gn4CAO3WSeck3TiJUiqPJT3GyrjEiYo2c35uRE0pvGM1L6OA3HyTt6dP5QPK7EgLP2ZnCNRYoJFS/J9tbeAzKsoxGhOs67zODRyLuOi/3AiKGPI9fFKv4sDIMI6OjWMsYVBQHLmR2rWgEAaYN3cOtm+/D0//4rPYdu+2SeBPvuPk7BFl0v4/AP/UGEPB5Vv++MpXvvLnz58//59PTExsqtVq9TRN3wrD8F/v27fvhVv+4T8lH9ABgD8lN+pGLvNrX/ua9/DDD69oNpt/88MPP/zym2++2fvJJ5+IbhNTwHzw3wSAfHBXt2nTJikQYVqY0UF3nJekKHB3zSgP1wLda6MnjpAeP4Hju17FsTffRLlWRUgVKkOvV4YMLM9PFOopNOp8Zm0dGvW8/ADFAp8FFAIayqu4tHvK9MZiE5q9JyqBEEiaaHKqd9LE46ksgQBE6lzZCjgJJLpqEwkq3uAKcSM36HP63ukAIBd0SQ8yHeUzq5OqaLCtRkzEExpoFAqIFi5F384nUXpwB1AudQDg5/Q+ty9LAaACGuvI4l60/EDhZXAMJjHM+Aji99/DyLe+jsKZ0wiFDqCUDW7UpFo8YwTQSISOGEX8vfnk74xSxeSgBWiERYz5AU7GEQ5OjOH42AgujY+iKwyxrKcPqwYGsbyvD4O+h1LURNCow0+aqjVoyHnTC/VTlTMRVxqVEpBClBsBgA785akmDgDmx4hsUFtpT51PWhkIa8HmNqEcJ/o69RK5kVbXFVbxRkki/L5GwhRvjGYSI6L2KqOA3HhLmlezN/y/cHLtBzlqjHDvfIJJtoMWfZD3J/fA45zqIUsTEGDSNi8NihiPM5ypN3GkVsXBygSO12uY8AI0U6BoivIe4fwFHu5YsRyPPvoIHn/8CaxZtw6FYlHtRq0DiHN2ynV5Wr6x+ONfG2PO3I6h8NWvfpXiz184f/78PbT79Tzvjddee+1HeaWw23Edn+fP6ADAz/PduUnXRvLrnj171ixfvvxrFy5ceG7Pnj3du3fvBu2LT58+3bKPc9Zw3G2SB7h8+XIBgNu3b5dy/jmz54jQatbQiaROH9fAoOBnKNdrqH24Fye+9zKGDu5DkDTgI9ZonqSP3I5QFwfO2zJ3Wy0rSTeSqOwrEOROtej5KARaMBJKmpiAUMGeJE3oSiBRwSvoCFqQJ5OhTLR2UrYTs6RdrB3d9NIMN+kG/JSeRtq1ZTjleEq+BYBpCwCKLIiVrRAVQPaNYhHx0pWY9ejTKNz3AFAIOwDwc98P8ny2dgqYly39wEadCNy4CfMmxpDseQ9j3/4G/JMnBAAyliXW0OIbbL2i7XgTn2jRiQRMHCP0A+GUxgk3kgHSYlkEh4fSGJeadQFBBc+g3/jo830UGNVKGvDSCKFJ+Q5JaeYLK7gd5QZEiyDUBeS2AcDchlI3odahwyLBlvSKbEZ1HpPIn4A+pnczNFnFywpeRv3iCDEdO5xgi8jaEOBq5S4LbFxhiYLuNtDlPCmgj3/nZznt1kxdeuTSAg9UZK77IYZTD0crNRwZG8eZah3DUYIqq7aDQNLKzl50oK8Pv3DvfXjiiSdx773bMX/hApjQaxV7uECBA4DWW57Vv/sB/Fs+b1cEkO3LSuAPP/xQohzFYjH6eRR7/qxppwMAP/eT8s25wFOnTm2dN2/eXwfw9OjoaPfHH3+MN998E2+88Qb474mJidbuNS8gTQ0nEnxZJXzvtm3YeNcG9IRd8IsF1ECx0Uh0uEq1CUy89z5OffcHqJw8hiyrwzcZAhGTtxwXsZpSiQG1m9IdrM5H1sOSk7xN9YaeBz4J/BjpKwQhQgLCwIFErkOMKLAC2XZl6yssKvb20Y4QamGJ8mwsGHQAcFpxhpvT9j/NZ3E+vNJaElEhAPQlqkvyPbXCWs4Psuh6IgZcL5aQ3LEWA489g2DrvQAdAJgj7Dw+xy0wQwDIMZPGMJUJJHs/wPi3vg4cPYKC3dQR6DH1KFFACwK5waI1XGRxpd9MNHrvByoPQxDIaKEfIAqYYXDFXSmKSYaQaUvQwYJwiKL1BIBAwDSyFijLI/YYcVRrM2HGCQCcrLF3PTeAGpesbG4tmG7j2WIj6yaU6VxJsbanI9Xdc57KAoaZemW0TyNwLdAX6+8U2BdfEyn8YMWvTfeymlre62q1BVm2KrddVJKMm4AFWYzICV2H9A1PhNp5b6SC2Aei0GAsTXGhEeHYWAVHxisSAaxmTPUWAI9VvuQTJjCBETepR7+wE48/+ijWrl2Hvln98AP1dKeigxTzMfLKDYLU/2iKWZ3mDEWXvwng3xlj3ruee9B5z81vgQ4AvPlt+rk844kTJ9YsWrjobxjPsCK4jxzAc+fOYc+ePWA08Mc//jFOnTolBSEs35fJNI5lQJMHyLQwgeDmuzfigW33Y/7iRSj29SIWANBAaWIMo2++g5PfeQnNc6dhwkSAGQnZ/I8RInEaMEwaixqYcFckZSFVpVqaxghCq/jDRQolimjEgYRRA046BIPkC0q00KaJmWV2hSqSpnIcFHtHrAqZ/tbq+fqPzkCYvttOBYB0DTA5AJiJ/6pLQdGFgIR/AsAysHo9Bp96FmbDJiAMOgDwczkz5C+qLb2kjsBtsqzQLySSb4EQI4C1cST792LiW3+K9OPDKHGcUmOOmyzB+uopGyacBxQU1ak9Z4AC7cfsHk23gSz4IJBoO1qIXRmLDbg55Mu+QcyNh1Saa0FJQHF52TRqupWRPwJApn8lBidzy00AgNZrXIUJbHRPd0U2+q3tqDObbboW3UTbjKCOqV8CqjhO0YxYyMEK3gSJaPNppa9sUF1VsJVzUaBnXY9sEZbOp/lUczuz4okjiur78bwxgSSjeUEg6fiKB5xoEPBVcWp8HOcnahiNgTolnbyQsVW9lixDT28vNt+zCY88thNb7tkqQLCnu8eqNrDIW/MEjgM5Nf1rxZ6p9f0qgP8I4AVjzM+l88bnbQrorHuftztyi67n/PnzC/r7+2mE/Ru0sZNtWZJgZGQER48elXQwnwcPHsTY2FiLN8dBTSDIB3UC586egw1r78KGjXdj3T2bsXDRfPSUA3iXLuDiD1/HhZdfgRkeQmqalgcUQKpGyYEhF8VTArjMkS2hU901W38QKwmjfL82d8fqk4nHqIHPdLDnoegHkjbmjlcjhZomnsQbFJXi9vnbmoLtxp7Wiu4W3YufptPOBAD6BPJqvmwBoEG9VIZZvwmDTz0HrLmzAwB/Km761QGgACvBgjG82gTSw/tR+eafIjpwAGUWJTgAKABG+X4FgrhEAWAzIIgz8Fi+S7QnNI48z5f8QsoLsZiIKWJ1EeZ/jITFModYX3KJLiroaQNAfT03slv8uBu5BQrL8htFbQdbDqL5BEbZ5E+qPqCAL9OonkT2UkSUa6FWn432pQTGDk9a73PLomyLSsvMqOBbOI02Y8L24HflvKqfawEg2zSi1iIjhoEUxES+j2ZAQWdguFHD2UYDhyrjONOoYbhWR11y9qEARV4jvAClchcWLFwofr47dzyM9RvuQt/AAKgewYyL0HGctmNO8sXNpVxf+G+bgRkFsNdWAv8xgAOGBPHO4yfaAh0A+BNt/tv34ePj43O7urr+oud5fynLsrvyn8wCEEYDDx06hLfffhsffPABjhw5gkqFNj8axneDOQxC9JR7RPRz7d0bZGd419oVmJ3FmHjnXVx85YfApQvwfTWAd9ZvjPYpAEyQesJMcbKjSoS2mlWSPpFZxUUC7SSroUJZEJh+lIlFUr+c6DTlQTkZRgTJF5QnU8hynO6dJerYqpXjxGvPKZHDTnpyut7oqq41pUWg54t3qEsBMwJIJ1ExiRAxaB+x8VDv6oZ/9xb0P/0lYMUdQMiKxE4b374Rfz2fNBkAuoSn44ISYEhxhYynBF59Auknh1D/5p+ivncvyhzRCTd4CliEECDSL1r5K5tOkY/y0ZSCAusilDh5GPLVmB+IpUBE6AYeQQz7m4IpjZBpRqDFI7ZfVSpgxbJOBZfbsf2bscy5DIVDgZbWIhZ3NiXL75ZRroURNwI9OnQkyulzvD4CPtH6s7xkboJb3EElpljhK5fA0CijzFEayRSKjLiBqDuPOLjYr0gAzog86TXkC1Jmp+n5qHoexgxwoVHHidERnByv4mziYSzN0GRRHV18fFYM0/83wODgHKxevQYPPfgwtm3dhjWrV6O7p1vGsBSTWE4oP1Y2gMJJ1ItwRXhTZGBoLnweAIsw6L6xCwArgyszsYPLJLeudE6bUm5zfK6nq3feM2VD02mQn9kWyLLMbzQadxSLxS8D+E+zLLubhSFTByx5gMeOHcNHH32Et956S35evHhRJAjyvA5Dna0sQ9+sWVi2Ygk2rl+NNXNmoe/seZiDh1EYG0VIjg53qwkneUIEtZNK/FSigMrPcbAsb/8mU4jeC5kkNcmiE1xbI9DONJoylsVGi0gobUAwSLmaAgtHjEGRvEGRQNDXRB/WCk63o4FukRAkOqkv3Izl49Z3rvx1X/4drv/zZbly/hBSAML7xoU2DrgQJOIwIBl87uf9ALHx0ezphb95G3qf+RKwZCkRukQHO4/Pdwu4aJtl5eoiYSNOAgCt1Ahrd71mFdmnH6PxzT9FZc8edBMYxg7YcDwqAJTOYaP+/Cv7R508P47XjLp9TBETJMZIvVhAjVSrJpwXKPDnRI1VMF6jgrbsyKZ+HXtR/IoFlDjJqM/SAp35yKaMihwtUTrH6SPfzaVu1ZmDYIquHJRrIRgUEEhQyApeprjJ4XPjQE5FhqKdcdyGtP3tcp3FprStML4W2ygIVAFv3R876R0yHxMvQN34GMsyXIiaOF2r4lRlHOdqNQw3M9ClPQuLwqlMEEmDF7uKWLJ0iThEbb/3PmzZtBVzZs9FuVTWa7G2gInhezj3egi5IRRpWA0WcK3I8f/ygtDUHjtnI4FvASAX8JD920Q+Isj16ejRo4WBgYFysVjs9/3SgDHxIICw0Wicbjabx/7gD/5g/Gtf+1oHCN7AlDLzEXADH9J560+uBaz9zZwkSe4zxn/a8/BUlmWrRGJP0jkaCeOAFZmBJMHo6KgUhjAl/N5774GSMUNDQ5IKDvxQdnwkLlP4ywsMZvV1YcmsXizzfCyJE8z3PPR7Bt2ZQYEcnZjir2r7phFAXUiUKKR+HZbnrHMMr0tI15xirOiWbcIWB0dcSLTCWPbMkkrSdUYKTOhQa8Eeo4KUPpBUcaCpYpdCFnkyCx4ZUeBG07JwWjukNofIiVK7++mAqrs4naTzhMLJULLdD5yUcgvu5i2ictWEM+85bhlxQ7rtSzrzc1x+pBP/1YVFuX5K6M8Q+4kAwVAMYDVCkhkFgFHfLPhb70PvLz4nLiCMDHYA4I3cidv1XgelCCyYBwhQpQAAIABJREFU4lOervYqjmG3HUjhRTVkx46g/mdfx/iPf4R+Rp44LwjvzkWqrIWc43LI5sEgCgMRNZaCBRmv7DwEFbFsEEXjTqRKbKbYsu1kLIqunl6X9jmNquWdTMSDWOY2daZxFbmTx93k5W/yELz8NXXK4PXbyl1J76ZatEHwZ9O6TPkSDEoVrh3LApxFiSAQzT2plG65HbXnE6eGIN9N2r8dFXRpXhhCZ6W1SGBQUBnBF6+NAtg+Gl6Aqu8L8DtVreB0dQJnKxUMNWqo891+CfW0CC8siYC38VMMDvZj7bo12H7/dmy/916sXLkKPV19UnjH+6Agj03ueJjceKsGYR4A5p2mXDTQzetUsWEWGsDJNE0/9jyPIPB9ACwSoVg0t5G0oZoFYEGz2Vzied5yz/NWGGNoaVpsNBp7xsfH/+j48eMf3XvvvTxf53GdLdABgNfZcDf7bYsWLeqaM2dOT5ZlUaFQmHjvvfduuGMT/I2Pjw/09vZuTmM84gW4D8BmAPNajOIpX8QBQoK9S5cuYd++fVIkQiB48sRJ1Kp1mMSg0WxIJTDBXBI3UECKAc9gYRBiWbkLK3r6ML9YwiwYFJMYBY9TIEtGIruacNfo6N9MWdgtrJ2r1YnKmZ5r1a5MdjbtyzyUTMiSilBJGU5EDqjIT5tQkSlULOfIHaTziIcwtGliyxsseuQqui1uOxWm9HT1x2QaSyGr1TS0aS03iES53z4n7eqn6SxMmbhlNT9JXmu/yuuM5cXOXIrmWs839Xgn6SE8rVTN4rmwMo0fMZpLK0Au/LatU24OECAZmIvi/Q+g6xe/CAzOoeaEjdPe6BV13n+rWkDHE3ulBRhi3xbmAKAWWogaHVO7cQPp8U9Rf+HPMPL2W5jNiF6TcsKtEWEv1RYq2C2VnKO1yckvQYroBMg52SgZSIya5fZVcjrn9aMjTTZu1lfcgSLhEUq6sh29U6qJfmZ7lOtlapbRpltz34EfR9szUuN4tiblWtIEdangjdCMFey1AWRuY5gTnZc8BYtfBESzDXLuKi6yZ8eXzDqWbynVwDbyqPtmcrIT4VsyIu+zMCsLJBbf8EJUfQ/n4ggXsgSfjA3j2PgoRuMYdQBNic7RNy9ExGi+56Orq4TFixdhy5YteOjhh7Bp00bMmTNH5cHIw5z20YLVk3e8Vzp6sgcyv34jy7IRz/OOpWlKiZgfZVn2aZZlDWNMv+/7K9I0XWeMWZll2SLP8wbjOO6+dOmSPzIy8unFixf/9w8++ODrv/3bv00w2XlcZwt0AOB1NtxNfJtZsWJFkRG6IAg2Zll2KU3TD8rl8omDBw9W7Y7omj/Ocia6xsfHN/d29z4EI+BvPQxo1Nh7pRO6VG9ex4lpYFYJv/zyy3j/Rx9g6MKQCEeL0jwZO0kkshBBlqDM1LAxGAwCLO/vx7KeHswphpgV+CgTQMWUjVFVepvPUe6YPNXijTt/0a6yci1uYWrV2DHNY+fYFkCxwIzpaYIVu9boOaRq0KZ9RbhadakpU6McQg8EgMIbDEP5yQghic62mFH5hi0HAOUoOtPOlgSN5Jbbi598Zi4E2HYKmFw52L4X2ia0WdLrntlt11ab/HCgd2ZnuNIUb0UmrOOAOLhIhJULUopmoO3quFgaG6CjQIhs9gIUHnwIpWeeRjYwKIu4q2K8kWvqvPfWtUB7LInng35QFtqUq/1Vom22CjduIjt5FLUXvo3Rt97EYJoiaDZ0g2SrcPNXm3fTmNTnbe9tDVuX1rXCxa7AQ6Ni2tNdf2+NNrtxdOfVjSzBjhaNSd90IE34cVqNrA/Lw+O8465FpqNUngRNAvb4bxZzSKRPmIq67RFdP7ppTI66a7aitc0T6gT5s3zws8U3W3e1LXqLaiymorvnC/+RaWZ19hBPEwkRqge7ZNblBFq1W4WP4RQYShMcuHgBJ6sTuJhEqFKIOyA3V/mbsjVODQqFIvr7+7F+/Xrx8X3ggQekwpdzIL+3CO3fRPcelx7mT+dAlWXZBICzaZoeN8aQI5gSAGZZttAYM4//TtO0p1armbNnz0pW6sCBAxPDw8N/VKvV/vHIyMiPnn/++U4xyXVOCzNcYq7z7J23XbUFtm3bFo6MjNwZRdHv1Wq1e4wx9TAM3wiC4BtJkrzV19d3Yd++fYwGXimbOO1nkPd38eLF+d3d3Q8UC8WdBt4W42E1DGbbEPtVr82lhB1wYaHIu+++ixdffAn79+3HhbPnJDJGwETaczOui8QL5wzyecpehllegKXd3bizbzaWl3owO/PRFafw0jrSrKEFIUzV0gfYCzQhHLESkEDNOndYfEggpyZ06jjgJtJcIsROiDb2N6l3q76gJ1wj50SiQJLrg+BNRgPJG6TwqQhQU3qGxSScjD0BinKsW4Qsz6gN+ThptoQgWuBIFixbJddyKbGLw2XRP1ms8ovTVW+TS3C1frp3tNYW+4fLFmAb8fisT3ApYIk0SLRBI6G092MEUAn3Nh3nAKBXgJm7EMWHvoDgySeBWf02utLhAF79bv7kjmgDQJHz1gu5GgA8dQzNF7+D4d1vYlbcREBQKKnS/Pdo6+BN/Xbt9LIeI2PFHqT0Dt1oSQRQonxOclzpK27DKnOCFTyWYglbjKAade0iCR12GuWjd64DqlJgwpSt5epJatfKtDTSBFWTSe6SmzNG3oTSKFOQgkfR9qPYshbGtr6HE2eW7Y/NUNihL3wVbSsHHFWnVAX5bUSRGy7PVdJajp2AW2r68fNY3Rui4nk414zwydgQjo2MSXHHpXpd6BheWARjhlrsEVirOQ/r1q7F008+hUcffVRE/yn3lZ+rblZPzPPHp56TlCNG/XzfHyUYNEpMZyasN0mSEu8fM1GUK/v2t78tvPTz58+jVqsd8Tzv/1i0aNG/2bVr18jNutaft/N0AOBP+I7fddddPVEUfTVJkr/Z1dVFvoNfrVZr1Wr1SBAE3+/t7f3T4eHht06fPs1o4IwfWZYFly5dWlAulB8slotPeJ63HQarObg+6ySc9Lg7m2qv5t5DCYNzFy7g1Vdfxa6XfoCP3v8AI0NDuvQXKDZKkkciIsFMDYeNCLMyg2VhGSvKs7CyZxaWdPeiP6QxeU3STeTPSDpYwJhBoMwS+b1VDyJLQRsAugKWyz06L19s2hOygkqRUbCpFnURUIFqpnfIJZTop0c82K4qJjCkbzHbhoCQO2PxPnUuJLIjp3yFgkoFzQpWhRPjQKOr5HMNKh+vV+js6nS3f6VHTu4/d4hGSZyNlyXJTwkhXi8A1LZSACjVlbw+FoH4/Mk7RU03jbgwVdX0C/AXLUXXwzuBRx8D+notAJxx9+0c+BNoAQWAotjJUg29gmkBoAIzL24gO3Uc8UsvYWj3G+iL6i0AqDqA7nEZIsy/Yj9H06/uwQik2JVJZZGrLJ18jGyqpCpVo1VuM9Xq58LndZtB3UzKDk7ZjCI+zZ9xotW6ItVC941Yo3ycl0SyhcUcdLugxJTH+clvV76Ljy+rZ4EsUH5g61vLnGblqwT8OYhr5wU51v3bqh+4iKKk35UhLZkI64LJohLK42SFEuIgwFga41R1AkfHh3F8fAynalUMk4cZFhEUCOh8pFKYQ6CqAtvzlizCI48+imeeegrr71wn8l55LrjjgxO43YwI4FQAOFUn0LYXO1WUpqlJkiTwPM8wy0RlihdffFGyT9SpJTWJLlUnT548X6vV/vnSpUv/6YEDB1hI0nlcRwt0AOB1NNrNfMu2bdu6KpXKM2ma/u1SqbQmTdMwTdOMFVG1Wm2kVqvtLxeLL5e7u7/71a9+dfdMq57I/ztz5sxgT0//w73dXb8I4GEYrICBLef67G/RilRZZfeWplNAb8gUlcYEThw9jg/e+zHeemO3VgxfuoiEaRsq8ZOjwhQCw40RNcPqKMUZZhfKWNjTg+W9PVjWU8aA76O3UBClfzQbSJOmVKNRa4o7auH3WUV/F1ogGBFekAiQWhGGfHo2l3cVfGXP45wBWhEGcTSQ5cVWKlo3ErvgOA08Hu+qjAUABhYASrSQiwIBMxAaICRwtKkkscBzSM79w2oSylKm1pqtNLGLErLtrpT+1a92eeGbfCdBgZajKLlkSXZfd3dVQVoFlWo4bzXIhJiuAJALCpdDBwAZlWgGBQSLl6N756PAwzuA3g4AvO6bcBvfqOBFASD5uoq88ilgF0kTVT6YuAFz6jiS7/0AF3e/hu5GHYUktsVe06csZOxOQ1nIRwJ1VNiNFOGVHTsu0i9d23FxxfKsvV2SjZcd4PJXkZAhSGQXJaAjZYUFG+qvKwUblLkSsMdKXW4DeX4ra2IjcgqQHOe4XQXMQSwpYCuQ7YahahNOlqrRIjjHd9HNo3s4movCQI0oOmcRpoXZPpxXUr+IqvExnAHnmnWcqIzh6NgwTtY06peFIfxCWcBtxgI86i1SbicsYO78ebh70z3Y8chO7NixAz09XQLw8oDMOXm4NO3N6n7TFINcFsG1cjCGqhMsQiToe+2110SZolrV+AejlASGp06dOlmv1/9w3rx5/+IohWw7j+tqgQ4AvK5mu6lv8lavXj07iqK/FkXRLw4MDNwRhmGRgyBJktTzvEaSJBeTKNnX09fzRhiG3+np6fnR1TwNyQEcHh7uKwbFnaWu0lc8z3sEBouulv51vBfuAvkk8HM7Qc5XMkH63J9niKMI9WoVx4+dwAfvv48fvfce9u7bizNn1Os7ajal4KIUhpJ6TaNIfpYzYLYxWBSEmF8uYUFvL+Z2ldFXCFBAhCyNkGVNtYwTAEjwodw+cvw8AhvRnhIxBNUFtFIVrvDDLT9KWrfFGQJo2mr6usDZ6mFRss8kQuggoWqROX5OyxtBRRpodWVFTpkmJhCkb2nICAGLTcQ/k9fIoIPdxYsPnfUvthRIxWzKKRRZHAIuAbZt7lBumbBLU37l0FdzV21/I1Pv2gGgRhL1WrQIR3lOAgDFuo//ZpsniAn0JQoaWBpTqhqAjD4sW4m+Rx4D7n8AaVe36IR1Hp/vFrBxaElNMjKvxRUU+XFOGnqE8ktJTKvDnDqJdNfLuPD6qyjXqigSeQi/LRe+z31tJ/7eBnxT28RF+WzIy9L+ZDzIeLeV9m7bRmmVXPrXyUYT8LU8dkV8mVqm1ONjha61W2N22fH4HM3ERuAYWdSgvY6s0NrNifAR9UzF2ciBTQWAk9O9VtkgN1RJd0mpbWMfkxbfVgGKbjflemXz6iEjfw9GQGslzXCm2sSJSk2qe89FVYyYGLXQQ+wrWOez4IXwEgPqts6dOw8bN27Cgw8/jM1bt2De/Lno6upGFDVRKBTkatwGnxvc6cDajfRcF110G1yddi/PcTC69+mnn4pFKWXICAIvXLgg7lTkJfIaeX2XLl06Nz4+/naz2fxHK1as+P6+fftoadx5XEcLdADgdTTaLXiLt2zZshUAniuXy1/yfX8jgIEgCAIOmmajkXjGq8VRPNTd3b2nu6fn5a5C13cbWeOTXbt2sbjrsofVUeqbP2f+U37o/0YYhg8bYwYm+RZN/z75qzXxbk9WwkvRyByjfAQp1LXish5HMcbHJnDq5Cns27tPwODeDz/ChYsXRExaq960Uo5vINOvFMXoihP00uy9WMDc7hIWdpcxtxxilm/QZTKJJgRSMKIASu2iKDpMLpqCOk7GalJvgVU76dO6dpUt1ZVEQVE7RdoeALr3ZrRRAZkudTIdWy3CtmwOuUKUu3CyYOQHMjWkZxfNQRaRCJFbHUsEFFKjUNLr6nyg38nyv4U7KMylVmRAl8J8iYcKV0v8wV64RgRdasmezMZw2rqpM++xUjkpbWlUrseS5V0VsBbCqJuLWm7xlqpMhNSHEgAWyghWrsasRx5Dtu0+pMWuK1IKZn5lnSNvRwtIT5oCACURafuZXINDOlEdOHMK6Ssv4+JrP0RYmUAp08h/e0OSv+rccnOVCieFj5qQdmlbAZbslzbd6yrupUqW9AMRrM8kskcOnUb7NMUrHD9uQu1xircoTm55xjb97eJzdq+mV5FmKJLoIHOOqlcR/InnsdXukwidHcEusucUCiS1bvmMDr66dLuLZBIYyyY30dQvAV/sGTQLPqq+waW4gXMTYyLlcrYaYShKUWHSxKekjoemARoSKaRPeoieYhfmDczBhjvX4b7t9+HuTRuxaOkS9Pb3wQSeRD6ZzuZG1c33/Hkl6s+N9r18Ron/5lri0suM7rHA48MPPxTwx2wSgR8jfa4YhXNvHMeVer3+aRRFrzSbzW80Go13RkdHO1XAN3BzOgDwBhrvZr917dq1i9M03WCMedL3/S8YY9baknipeUhJkDCm4nneqWKh8PasgVlvzp+z8J05C+cc6e/vH/va174WM/L3/PPPexs2bPC7TffsBSsW/Kof+L9hjHe355uy48591rXnd2xTB66AIO7DZTK2E7QAM0b8IrGRO3vqDA7uP4A973+APXs/wtmL5zFRraJBoVcr3ULHgEJKDblUJGTKhgUjGeYVi1jUVcb8UgGzwxA9dPeQSl3L3SOGpHCsRMs0AuXiEspd0iIPXV/0FUduVyslW43qNO0s4FO9QQVluta1Ixh5kOjaTdImOXsoHqMSKTbpShDlFgSmYGxqmKliBYS2uIRAUUjewvaxGoY2mmCTUa2UtXx4yyegtRbLmpwTtZArl+8x86hbK2veitw472YrxZP5ov+onEmn6ajRVYrASEUioyOeh2qpjGDVWgw++gSyzduQFbtaLgE3e8x0zndzW8BxABkBFDkWpoBtBLAVe2sBwCZw7jTSV3bh4muvIpgYlQhg6NwqpqQ49UotNLSVvq3xNOlrWCs1IcE5pwyN9AnYc6LK1OFL1VpN/HRbnrrcoNniD84IwiXMRS/d+HDSKi3BKEuuyKeQ7VzgeMNu59VWJmg7cxAg2rp5nXcYIW+JNStuZhGVvCYRRNVEFJKL0FrUZYd/Yy31RJpiKKnjTKOCU7VxnK9VcCmKUUGIOtRxhzIuBLFM2DNa2NvTi8GBAdy19i5sv2cLNt61AcuXLZNq36AQ6Fwom/dEuMySXs7ZuF2Bn3fDnSzPA3QAkH8j8KPUGGXG9u7di+PHj0vQIM/pJB0qiqKzSZK8V6/Xv+l53jvlcvmTffv2sYK487iBFugAwBtovFvx1tWrVxepfWSM2Z6mKUHg9jAMVwZe0NuSERGxzGy8q6vrWF9v3/u9s/rendM/573l8wc/Ls2dO7Fu3bp03rx5pXkD89YuWrroL/mB/1yapPONZ3wbC5s06PPRPvcZDijmycE6F+ajTQ56tLCWTO+MCE6MTeDk8RPYd2A/Ptq/D4cOH8bJM6cxOjGGOp1FJOKlBQUhycbIEEYRygaYVQgxEPiYUypjbqmE2ZSRIRikqwcBo3ALtWDDMd70Xigokxie19YJlDSPC5nJJK0TbstDVLUHZG3SrI/V+XNfy4JBiUjkRJrbySi7tFldw3zaWInfWnXohG00ra2uJQSDjKrKT+thXApYBuPeY22vBJy2jAgE5LaXU12EZPGxwrGX6cK4oyfnndoVl3axdv3DHZ5I5TUfGqHQ6IY6O0gERIpdbPQCGSLPoFLuQnjnesx+5Ang7i0CAKd75NsynxKaLj2kt+X6pqup57ve80z9DjfrvDfj++bHa/46r/R3d8zkz7aFEjKGpgBAB91Ii3D527gJnD+L9NVdOP/qLvgTYyhR81Mihq4gyY1MWxlso2jav2xEzY5d5djp3otRe3L11HrOgT4K1Wtkr/U3RpPsk9+lXYNvz9Vy7ri8Bzp8OjleackXORmbfDJbAoc26udkoTSSbzfFljKhc46OJk2HaxWweCKJcLLqClK4ObX2iZHxwLK4iSTFcBThXK2Cc9UJXKBfb9RAjRF2P0RkCogpCWMdUZhpKHd3Y+68+Viz7k6sWbsW92zejFUrVmD2wAAKgXj1yH0T9q4dR0J3yRegTTNIpwLC/O9X6v/TpXwJzt0YZmSPEb4TJ06I9SgrfMnzcx700lbqKhKnaXrJ9/1DaZruajQau9I03bNly5ZLHemXaafUa/7j9c2o1/wxnTdcawts27atf2RkhFW7D4Rh4bHQDzdnWbbA9/0u5WuIe0daKBTGy+Xy8b6+3h8vmD//vTtWrD58z+YNJxcsXWqWLVn24MDgwF8EsMUYU2aUiROnG4jTcT2uujhOpfZM04NkAkgU+IyPj+HEqVM4fOgQDhzYj0MfH5bfh0aHUalXJGrInTN3ox4N45kaYDEFMnR7HgbDAPMKBcxnmjgMMBD66A0MSoFBEQahFSd2k7Lu4clDslHAFh+pldVVMGOdBETF3kUJRWrCEcwVDLaDGNNX37bvq07qeUDaWiwE6OrJFfTaVK7zKLaRR056nJsLUljBxViBoTwlUuhJ6pjH0MGE/5AETgtc5q7G2t3lAqH2RbvA2eiiE9gW8V4HHu2R/BwCQD1GNcwU0GrhjYp1821c1nxZ9OvIUOnpQWHDBgzufBxYtxkodE1b1DK1r10JCF3r2Lldx+ej47frM6/0OVcDele7Pq041T6lI4LFHNNEAN1miDl/6n9ePI/0h7twdtfLCKrjKKUJCq1ioXY8TAGRhN40jSrixvan1eiTqJ21VhP+XqybD24WW1Zq4rChFb9K69DK21ZcPLdJaMX83ByVi0jm22P6RdBt7/R6IzufqIqA9SEXbVA3Iao2pm6KnAxOOwug+ItfWItSstSTY9WuzcNEmmA4iXEhinC+UddntYLxOEKDANGCWz8oIJGB56EQFtAtwG8eVq5ciXV3bcD6jRuwbMUyzJ07F0FIso3LDrQ3oG4GUIn7z364Pu6CBFfj8fFs02WNuGYR+I2MjIizFKN+77//Pli/QXkxx0G074+NMWNBEBxNkuRt3/e/FwTBj1esWHGsA/yuNpKv7fWr3f9rO1vn6JveAtu2bZvTaDS2ZHH2QAbzBZjsbgMzEAR+IU0Tw8Hm+35WLpcnBgYHzyxevPjjVSvv2L9y5epLDzzwwOrFixc9labpfN+nAJSNclkLOBeWzxN/rwkA5lTuJ80knMhjFTN1fr50EDl79jQOHDqI/YcP4vAnh3H0+FEMDV1CZayChNp/MrGpvZBq9XExSdFlUvT7BoMFX0SlB0oFDJQL6A9C9JkAZfpRaiISHjlIUgJHH1LLZ7NCsK1Fo2Un1RZk1rpWnSSnWyd0sbnCCiKzltUCyzVE+3AuFA4AysFW9Lrts6p4TotAQIDPRcbKXEh00HIIRRKCADlQDTMCQfmbjSDqe6zQda4G2EnTKEC2aThnJ2U5jpbIpxsECYe2pSm0CMcV0DA6ZDXM5LpDTV4nqQLAWX0obNqEgR2PA6vuBihHcWUlkBseM1eKJN7wiWe4OF51zEw5z9SN10yu/2ZFG6d+pVxWIbd5yQNALRJglxWwIyCOlbkJkMQwly4i/eHLOPuKRgAp9u6LTp7upNqy0YzUKVDj2aM4Fk4wzR61+lYrcAkA+THspQSAk8qbFKFOcvAQMNUas1MqgN2FW1rDlYavbtQmt0xrK8dInQfEanctc4yAQBvlZFsIT03L0ZDKzkyBtHKH7bml4IQElRCx5yHKPNRNhnFkGCHoq9dwrl7DhUYdQ+RUJwkqLLijNmpY0pQ2q3pJHfFD9Pf2Y9HChVix8g6sXbcOGzZswPIVyzE4OIiwwMpftcbLt6DmPlyLCrNzRkPEpWxd0Vu+z+Q3HpP7ktMzTMRLfnh4WKJ8+/fvF1OBI0eOSMEHq3pdoSF37saYiTRNT3qe9+Nyufx6EARvLl68+MMO8JvRrbrmgzoA8Jqb7CfyBn/Lli2DcSN+MEqix0rF0i9EUbzK8zyabpAeZzgJEXD19/fHCxYsGFu7Zs35rfduq2+5Z8uds+fMKZXLZSvQ70RFnRdl2w84v7v7zG/p0oV2UnQTsJtgJE1o3SwQJ1ZDhVNnionqhET/Tpw8jv379+HIx5/g48Of4uyZc5gYqyJpcmGhpJ5VWhULOToTxAiRoNsDesMAs0tFVslgfqGIWUGA3rCAnqCAMqtxmSImv1AqblMY6vNpzKo1++U5grxcAX4uApiLBLp2uApnXZPPJJVPBwBtUUUbWtplUNrRmdZbvpNUXtr0mQNmdtJ27cv3sJiED3E6ECBouYS2YIZRVFYlkzxKYMm9PknfLN6R+2xTzLIc29+FmeTum/VZVgs8LmIKAIVfaStELe6FodSE5WbWDVCZPQuFrVsw6wtPAMvuFE0y5o6v2obTVAa69p8pyJpJFHGm57raSL/aZ13pc6aLvLf62VVScldqj89Kx009d/57ta+xXZCk1U2xgnaxZc0BJEFntlSCkk8XzyHe9T2c++GrwNgYwjTWSL6N0glfjylaB/QsKKTmnujn2aIMATiuWMttULR6om2uk6vmV76GjW+1NqLt5aw9vmUyskViU0Cencf0LBa35f+muz6N6InTh4JfR79on01Fmw2lq1yVcm7ssr04ncXk7QVFVJCJNduFZg1nG1UBfkONBkbiGDVGPsXPV60TZWzJvw0KxSL6enqxiKneVauxYdMG3HnXeixeuhgDAwPi2at+5hp5bFnq5dBtaw6R72Z1qK7W0ae8Lql26QOTi0by9CG+zojfxMQENfsk4vfBBx8IACTvj3qzUlSoqV7OSdUsy84YY/YUCoXXSqXSq2ma7t29e3ftGi+vc/g1tEAHAF5DY/2kD/3qV7/qXzh6Ye5IfeSxRrP5xSAItgHZYiDrMsZIxTBL6flz0aJF8ty8eTO2bdsmKYKBwQEUSyUZdNNx/WS6uwaelRPDz6vSORN4Tnoq/ZGDRDYfKRXB3OHK5HAKhw4exr69+3Ho0GGcO3se46MV1Op1NKOGlXkhnoyBVGVkGJMoGyN8wcHQk7TwQKmEwVIXBgol9LIKznjoNgFK/MxmU7xqBQzBsHV6AAAgAElEQVS2pmi7KLS+7+XaerIW29XhM2J/0i2mA4CTFlp3AjsZT4465BPNmbXYcyg7R4yycjEy8eYviHQAt1CKfZ2RZZupZCkFkfvNCmQrSWNBIKOFAgotCVx2+JYC6UAi263lsWyXSbajggSXVtdKHNrE1T2gOncAxe33ov/hx4FFqwC/IBUyLX22KwC9mfS9qx0zk7Ts1YDbTMf51a5lJueZCf8v73ZxpTE6EwA4PfDLjflWNpP3KtIIkugAtiPVgoKsd2MW1RGfOIax776AC+++A68yjoBRKynAUCCixRhtEEjlAC24ssVZloLR6kutvqibDpF7yqUV2wlXBWdtdKhATWWMWpDXxgavHQBOGl8KgW1h1ZS7akEo+4Jw+myqltfAinipFiY3FsBEmuFCtYFLURMX61WJ+pHbN5YmaHoq4yImfIz++wRzgfzbeAH6ZvVj+R13YNXqVbhn0yasXbMaCxcuRP9AP3wObLvpdtxhqyLdGqcyR9n2aX+DqwPAPOeP/TBfJTzdRobzOtcgVvYyysfCDqZ6Dx8+LLw/UYWw64zneVmSJE3P88aLxeJeAD+I4/ilrq6uj15//fXxmYyfzjE31gIdAHhj7fcTe/djjz22vFqtP9Wo1p6pNxpbgWx+EPgsIPHczoqDta+vD2vWrMHGjRuxddtWrF6zRtIETv/JLf4uzO88Gj/ri+WxRzv9ou/Q1/SvrV21ABaLplq4xjLLOPFFCS4MnZeUwKHDh1pFI6dPn0Z1oiKpRSFQkzAt0g4Ub6U8DJ09Gih5qVQL9wX0HC5hdlDC3GIJc4rdUjzSFwQSFWTFMQGkl6p3sS5keq2szmXhSIspM0VcNr+kXKlttPL2s4dUfkKdbjGfalvlWnVqwYlj74hziaRy2ylmV20otm3uYnOVfi4NRPAn1ce5VDOrlamB5jYJWn1NYEien4sgiitpa7Mg6onkcaZAzQMq8wdRvn87Bh58FJi7AghCKb4WfcHP2GBMB4Y+K10qPW0KmJwJKLtdANBFwaa7pnzq7Er96bOOmfodhG4x5eGOmQ4UT32tlaO3AC81TZF7itNQq/1lDFr/a5sCbk6MoXJgL05/689QP3QAXUmEkBp5EvGbHI3LzxPSVVncIchOQch0GyxHORAXjGmHVT521+buTj5Xm7s7Nc3bAnnTaBbmj1UXDoIf8vec6LMmOaQdXWGZLehIfB+R76GKFGNxhFFG95oNXIyaOFOrYahZx3itjibfGvjIxErT14p6Q1l1AjrV8BuYMwcrVq3GXRvvxt33bMaqdWsxMHsAhUKIkBxhG51tY17nZGTlEfIN75prcrPNaA3LcwD5hrw8iwsmuKgfOX4EfYz4EQRSF5bAj3MK9fyiKMriOI7r9Xq9VCrtL5VKLxcKhT8LguCDDvCb0e24aQd1AOBNa8qfyInMgw8+uDJJksdr1dqzjVr9PuOZ+V1dXbTTkZ0YnwR7JAUvWboUGzdtxH333SecEaYN3GCeCfBrAzzlwzgGSb4TaXLIMX/sZETejE1D6lyr75B0iXPwkHRyikptAsdOnsCRo5/g4IEDOLD3AA4fPIyzp88JXisWi6LfFXFR8rnY1CUyGCQJwiRDOTXoMT5mhUWJBvaHARb09KI3CNBXCNET+uiiYHNKrmAMI3w7+/QIbJjqsdW0cnE2NTYFuKgHri5Ml4vaOvspRs8YBci31pX7iSvQmZoqZcHP1IEqsT0hoU8+nxOv1bStfdGldVuHukSVRnM0amCforqhKWX9qb8LABTZCeU2KfdQQaCY9xkfRWoAega1xXPR89ADmPvQo8DAErWuks6iUdapgGg6oHO9IG0mgHAmIHEmo/l6rzF/7plcy3THTAVwLjLjQGf+dfdvt2jnj2n/W4sUjCCtBIkDgFlB+5lsnJQiILfSZKhPjGL4ww9w7Bt/Av/kcfSS4Wb18egIo5sSG1K2993F2aWCVSaDdhrXAfoWYHXp2Cljry1ZlOfu8arcOCM/1W2Z9CQu4u7G7aT7Ow0AnHSPrLyT9mBblSyFYxRLpyMRpVgKMEGIWppKFS95fUONOi7UKjg/MY6LtSpG0hQ130eDGyx6jYfcGHlIWOwi7WqQxRlKhQKWL1mGu9ZvEOHmjZs3YeGSxSj1dMML+VnKexRVU96XxFpNyv7VGZvbb3AFAOha/mr93AUGnGafRnV1I+f6HH+v1Woi4fLOO++IiDM38/TwZSSQ7+H7eRxFnZvNZs33fQK/7/T29n4LwI93795NPdurJVqudrmd16+xBToA8Bob7PN2ONPCR44cKaZpuiJpJo9EUeOpZrO5vae3dyHnCPV1jGXwFUol9Pb2SWr47rvvxvbt2+XnggUL5GsRLF4NCLoR6qZam9W9rFnyOlluslLJAUc9znU9SV/oKRiFI3htcJdcGceZc2dFQoYckoMHD+LTI5/i4vnzIAe9VGQ6Wz02lTnOCAWBHffTmegH8kmNwf5CgMFyCXPLjAwWVVbGD9BFpxLyJ5kmJrCRGldFdvyp69flUQo3gbYnUq0IbEfqlIOjBvaM0ClcnhrJ0Pl58rxHordrndZCLmuu8vHkPY6Do3XA00bW3CLofIhbUVmXKiOilrS4tHxL1NYtmPLdLLoV/h9bx0nRCFjWh+cxXWVQgodG6KGxbCHmPLIDSx56DFHfQjTF3ZnStpMjgA50uuvPp5cc6PksgPRZwOhaI43XM65nAt6u9byXR+ba0RZ3rqkgz43dqaDPHZe/hvzfJp+H40hlfiRJ60Va1ICC9LdAirMYCdT77lGAuDaB0Y/24OjX/wT+6RMoJ03RwiQwYvpTSommVJa3r1EBoNJEtAc6YCejQfqZQ4BtOzjbVS1WsJsz7YU5ADgZ3rjRJQFH+2n5EZefq6beLw2sE/w6iSWOZ0btPGR+gMhjMYeHqjG4VKvhYr2JM5UJnK9WMdqMxLmjSWqO7yNmNa+zeaObEoFTIxLw193dhdkDg1i9ajU2bdyIdWvX4s61azB//nyUuixtRypx7PzUErO3BVs6hFuUFamObuU39Fu5wJ9sGq9h5c+nfrlGOJco/nt8fLwF/N5991359+joqABCvp4DjIz6jdZqtX3FYvEHfX19L05MTHzg+35j3759zJB3wN+1ThY34fhr6AY34dM6p7hlLbBt27awXq/3mtgsqUf1h5tR8+k0Sbb29/cv8gNPMIBQg42G4SkMSuC3du1aAYL33HMP5s2bp5W7V3nkJ9QrDlvhwtg0od3B59+nvB5NodiL00+VyUkhUZRE8qRu4MjoiJiBf3rkCA7t348De/fjxLHjqFbqFldyN+5OoIhSNQG5Q6Y2WYpuPuk84vsYLBQxUCrrMyxgTqkoYFFSKraKUYCkKPzrYqTrkX4L+XYthX+9dALAlgvANCNLwd7kyrt8tM8BCkm1XTYd6h/0GtqpZlvOoX+zET/9HKvRx8hr61w2Ate6v847uL3Q5j9Xr8dS8wXAaiEPbeCkbd3brBA0fZ9rgYdo+RLMf/QRLH1oJxrl2ahTssJpNNq+0Io45nUVp7wm3zT3t/zv7t95EDnd61O78kyA5dX6v9x/W+Qw3bHTRQani8hNPc9UcOZen/pzuiifI9Pnj3XX5lJ07vdpI5eiKce+Yu+5icQJJhHFTbr3cCzohkafKZLqOEb3fYhP/+Q/IDhzGoWkIdqWjP7x2Rrvts9OFR3R4aogbvJGUjdNsZVeaXly55xzJg+vdh+fPlWsY8bNLfl75q5x0obVnrz9mp1JrJOQ6PYBqCYJhusNkWthEcfFeh1jWYoxRgHTFE2joE+4gITPVvSZUleSa/AMyt09WLhooWzEN268G6tWrRJu30B/P7rKJbGYVKA8+ardXK4bX+dcZI9RHoeUajkQaFtAheYnTeCf3dtd1NgpRbDvsD9Rs+/QoUMS8aODBws9zp8/3yrucLIuPLbRaAw3Go0DxphXCoXC96Io+oiFip0Cj5nMNLf2mA4AvLXte9vPTiA4MjIyUK1WlwRecH+SJX/OM2Zdb1/vgiAIyRFUIEFR5WJRdKQ44XDiYWqYRSMEgkwbC0+HEgcENrnCEc4f4pjhKhavsJ3MCyfLomWzQfl9u82ytgFPbnfaEiExQJzEUlXGlMLIpSGcOH5SrOf279svPJOTp05jdGxUqgr1OyoMkoIF8gUpOC1RQYMwy6SQpGA8lKie7weYI9IyZQyUu9DHimIvQBc0OhgmMXzqEwrokdpFAUEJDTBkkZKYodXJs+J47cyXtLdKW0yOeNgboWtTy1WF10qAZSNyelB7MdWbJxGPNka0abRJa0Rrvz9F4sIppslV6dkdsJ1CktKe4pYR8pLIgaKfqfgOgL72EhkUpwVdhyphAKxeiUWPPYZF2+5Do9SDOPNBcCgL+aQZJ98Tchcvx+Rea73H9t3897THugXONtfUk7V+l1YRWaAbnfry9yf3cTngrs3a/oPbOkwF91P/3vq9fYtaH3ClYydFI6duHtxXvWxTMbkhW3ZkvEATIfZSC2AIVxKNAiY+/FRYasgqYxj98H0c++Z/RHLiKMq+agjGlt/XBoDa3kI1sB/Z2jwIALQ6mbana0FVioZS4eQ9GidkFbqlXDiBdRk8Vv5FtAX1E2zPbkW3HcDMXCGYjWSrkLmdaf7/9t4syJLrPBP7zzm53bVuLV3V+46tQWxsghS4gpJmNJqxHIpwkBGeCDscftCLXx1+9IDPftSD3xzhB4djBEsaxVDWWCM7WhIpbmqQWEmAje5G71173TWXszi+k3mqsy+r0Q2wgaoGzm1c3KpbeTPz/nky8zvf///fZy0ry+uUPUuqsog8CGnEYppwQeNC09ZkTBujEW0A8GFyWuQ0qDp4ZRhQwYhyfAebGoZ1JrIa5XUpYCilYDQ3t0BPPfUEPfvc8/T444/RkSNHaWFh3l6Poziyci8YpuV1wZ2k9QNYjWE325s+JyoA7mwwKyPN7VS4XS/YxKnGjrsuIdUkpz7Jgo7fr371K5vmRYMHxJwh8QLAh85exxDi98FgsCqEuCCE+Ecp5TnG2DvdbnfljTfeKDtB/GPXI/DbXgV3/Qv4HbhnBPipU6cW1tfXH4vj+HeEEN8OguCpOI6XwjBsCiGYYwZQn9FoNOjIkSO2YeSFF16wTSNgCKHT5NLCjnlwF4S7AOC2L+Zv3lu3a7xKDvIuodAPO37bTIW7SNvZJ7K8EBXNbGEx/IavXb9O719433aaXbp8yQqL4m9wJNEKYAX2a+UNCKlTgzRx1R2LJgc0iEC/rMk4tUO4jsCGLqb5OC6ZwjCwzCFYLIAzaA1C1AHgD0pmSFvbyzEEka2WYcVcVfVz20yCQ7tOH60CB5YBdTV4loEsyvSXAw9Vp2EZq+oGV2mlle9VHiPV2exYQvf+HaauivY2c+duk3dd9mtbKRnU8nYKk3i4FlQA0Oo0cuKWcinZV6S3hlFIweNP0pFv/y7tf+55KsLYpslQC7lXHp9E6vZe321Htm2vBKK2H5ZJting0vfXTnC4plxArLiUYoK+n1ABBTqgAKDLAsDX6IPv/wUVVy9SA92oVsyt3gJWjlk3BrdHQUV9l9utTUrstksbQilKv11Xz2qZxwoLucSxPZbWH7gspSiBm5tp4m+YwJaGhVU/cW065ZjyUkzaAjVsG37nDFp9hjJZ0NAQreScVtOC1sdj6mcpDdHpihQulgHoReZEBJYZtHqGVWOVO+XDKKRed4aOHD5Mp0+eomeefZZOnzpFi4tL1Ol27PUXNYHltXWnAXIvVL/zYLLjbhsM380Qusm7m+DXGeL6td2xfQCJuKaiDAcyLnjFpBvAD6DPgcgK/JnRaLSmtX5fSvkDIvpBGIZvt9vtGx747b0T3wPAvXdMHvoeHT58+NBgMHgiSZKvxHH8Euf8TBRFS1EUtUoysLIb45yazaZlBJ988knLBqJZ5PDhw/Z9lx52FwbsqPt5+iIyfeOr33S3geN9JGeml5sGoKUAq7GSMag7WVleoavXrtoCZKSKr3xwxV64oEXldKfu7K/rIEXaVlOAVC90qchY6ZgGwGAgrC1dL4poNo6oB8bUdhsH1AyEZRFRGI96Q7AjAQq5rRZE6WBQ1s+V4M5a0zmpPxs3MJN3AJhr3rAxrVgIJ1N9F0zbkcVxJnN3eK1SA+yOkLO9DU91l3zYye9YwZJ7tOXmZaeiZQAL+06gSsDgpDcUEzSOYkqeOENHv/17tPT0FygPAitxgcade6fnHvqQv+8Kf1tg9mmCyPt+mYewgIXxFQAsyz5hw1YHgKX+HddBCQKxxHhAm2+ep8vf/3Mqrl6mJKiSvLZr/A4TXt89nBPbDNud6czUN3AzGdckhnPH1areEVi2hRjbWk13FGGc7aMd/XZ7mPSV8xh8NzQz2XIGK9NSpmhRp5cRUcoYjSHZgvTuZEIbo6Ht4t1KZQn6wHQhxS2E/Yz9GU0ZHJItVZYD2xDCirW3mk1a2r9EJyHY/Njj9Phjj9Ghg4dsHTauqTUdvGoSOJU6+JjHtn6Ndqu435ivX8udc8fa2pqtvQbbh67eumWbWx6vSqkiTdM1zvkHUsofp2n6g4WFhbfjOP7g/PnzCKl/7MEIeAC4Bw/KJ7VLp0+fPjwej88YY14MggBg8EnO+VKSJO0Sy5RpCrxiRnr06FE6c+aMfYIZBDBENzGAYL3rcJoRtGCjBu7qwG36b/f7rtMXsrpvsf2sTXW4Bga4BxTU39qy9YKXL122RcmwG4IUgWMGXaoCCvXl7LXsaCt32ZDR0rKEEGYA64fUMZpF0Fk8g3rBKKG5OKEZjlSxoJaIbGdxA8tbhrB0BbhLFMZZquFOVHX1lixGlcOxL6VnsXYisJbKqBCfS9NWr5Bq2X5MZ1atTRtu4KWf653H3XYcOxMN00xdmWoq3ZfLjmbDc+tpICwABAtY2nqhOD6NEmo+9TQd//bv074nz1CGGyUakQRutPc72p/e3+93M7zfnnwWAWDJrpUMIMYwxg6OnW1igoQPmDodlCAQnOC4T+tvOQawBID4rE0RW9HwO9mA7UxlzUFme2RWoLA+Tu16KjvJ8jx3ci5OzK4CknZWVUFKV/pRY9g1yjR4pUtvWWic5zizBRWaUUGcxspYjb4tWXrwrucFbeQZbWQ5DYuCci1J6lIXEXpRSO0C9MHRwzKGFlCWCW5kTLqtDi3Mz9PhQwfpxPFjdPLUKTpx/ISdSM/PzZVItQKLYOPq9pwl2f9wTpTpCXMdCNbBW/2ajGsjJsy4VuLaCZ9eSLog1esm0rW0MXT8MinlmpTykjHmtY2NjR8cPnz4bWPMhXfeeSe/33nk/767EXg4I213v4Pf+keMwFNPPXVgMpk8m+f5C2AFG43G00qppSAI2sYY7gp+caKjYQSp4Keeesqygs8++6y9kEFf0LGC9yoyn5amcBeaj3LzvBdb6N63GmUOBFZyJxbMoYmkKGyXGi5e0BQEM4gZLMDg2uqarRmcjCcWNCJd7JgDZWv8SnP3sj5JWbmYQGnrP9wiZmsEOyKibphQr9GiXhxRJyRqCUMNwSkSga03BEsIZtDyZ7aGqgSIZWG3cwQpmzNKgs7JOLsavxqAu0vzrva+W081DraZjwp03gUAy7tp9f9pAbaqrqg2nsrez5IxsXtrb+AAgEgJ3mEArfwP5zSJEmqdeYZO/N6/oLnHn6QMaTHcNCvP1o84VP3in2IEXCOE5XurjnPLbtkjD6kk4MBSoBijFAzgxpvn6dJf/yXJq5dsClhoVo4LoC4H3LbHZakFiUfJBjs/X/fTtiGxrS8FALRNKdWq8KOtua0sHsuyiZJNd7Vydxx8y27kgpcsHeoSwfRJdKobTWOpaSuXNCyU7dbFz5tZYZ94LzXw/0W3b0giBAiGKL200zGsx1bGosEqjChpNKnVbNHC7AId2L+fjh8+QieOH6fHT5+29myzvZ7LnuDEz4wxW+ghIaKYMepppRtlWTV0Nu8vzvygQ6Ku1VdvErKRr+q6sYzVVq06euHSgVIaMH5I9+JnSLfgCVIA+5jnudZap1prpHovZVn2WlEUPzp48OCbr7322i8fdP/8crsfAQ8Ad/8Y7NoenD17dmY0Gj2fZdmXhRBfS5LkjJRyMY7jltZaaK236wQBCtEcAlbwi1/8Ip0+fdo2jszPz1sgiDrCeqOImyXuBPYeNAXsAlNfvs7cYN1oDkETgt1ORZihzs+xknVwirpAgD+khgEKr129Stdt99oKba5v2gYTNJoUtoanqu+zjRs2W2RTu0ZCCw36gWXHL1xw4yCkZiioFWhqB4a6cUQzcdMKU3dYULKEDE9GCQReq4Qqbqq2NaRiW8p7Hbc1Vqitq26Vd1jA6iuWDY0155Lqpnp363Bl4XbX6KrfHh2zN30JuPt3651iGQlXkQ9wXALAQJfpX8Rf4oYpOI2imNrPPEcnfu9fUu+xxy0A1Dz4TIo83I9F/CgTnV27CDhwhho42DlXbJrtftflsS9r7xwAFBYAAgKiBhAM4OW//guSVy7ZSZGVS7HNGm4c3Zmo3OnSL4Hc9qC4q1ShrBO2NXslWV5125cdra6MwGZ0q/mKBYRVfXHld2kvBQBoE8NppMuU7qDIaavIaUNltAWmryior2TZwKGM9eclFpIIYhIsIoPvL6vrQFiQRPe74BQmMYVxwwK/2bl5OnL4CB05fJROHj1Bp06eoBNHj9JMp0tBUMomlTlokxoy68T4+4b0m1qZ28aohSCIvsQ4e5KIegZFtttNSr/diLjX2HTAz7GDuOZhkowJMlK96OhFdy+uj+j0xXUfzYIAgFEUqaIosqIo1oqieL8oip8JIX7S7XZ//uabb1787fbYf3o3IuAB4G5EfY9tE53DWuvn1tbWvtpoNL5JRM8IIWyzCAgsKaX1GgbIw4Wg0+lsu4sgPQwgCJYQ74MxdMyfuwE6K6s6I2gvdB8j1eFmtfj8thCp61azIsXcNnqghgUP7HN9P0oPXGbZwY31Dbp+/RrduHadbt24VdYOQsB0Y4MmWUrjdEyTdEy5KjXRyv9KQ3bLkgKkSUkafsfwQDU5RUxaBrApQmoJsIQBdYPI1hECEKLDuMkDu0wccOvXKyqZB9zsUFwfK7AoLvWL11oBU5Xyso2sNogOCN5tZVfegJHOq5/ipfuCc1jYsZyw1h1bMi6uoN8BQHjE2h5H6/xhd8Gq/BkquKBBnFD3+S/Syd//A2qfPE0Zh/8cAKCT0dljg9/vjo2AtS7jhmTV0ARbv7ImsHKUAPixDKADgGUTyMZb/2wZQHXlshVg35ZBumdcy1EHiZk7j9+0YSwnFsjfVrZxNVmjskwC6VeyUjGYpEhuISoVRtvGjUmRUyY1DTOiQa6pj7RuNqGtIqUtldGEGZpwTplgZIJw28cbWpf4xzQnpiB/U8q1sIQMD7lptFu0sLjEjhw9yk6cPEUnT56i40eP0eK+RVqcW7BaojaeuoSPxFlKxDaJ0SVt9E/SNP37YjD4ZSFE1mg05htR9A3Og/+KODtrtJ6xPSz18o6POT7dNdfuS5UlcZNhsH2Y6AL4geFDmhdsHxo7IOWCv2FZXDvDMDSTyURxzmHZttrv99/XWv+40Wj8IIqi82+99dbtj7mL/mN7IAIeAO6Bg7CXduGll146vbW19bvGGDyfU0odFEK0ms0mLOaYmzk6QIi6QKSH0TX8xBNPWIYQVnMAgg58TUvJPOj3nQaOO33O1QTeC2w6JtLuA25qlfdthecs3AGLuLW5aTuHV9dW6drVa3Tx/ffp/YsX6Mb163YmPE4nVtwUABjWdWC9rAByJWzNrASGImMgug1QWNYR4kYWoj4QDiSMU0MIK0DdhRZjFJeSMyKgRhBSgweUGKI2BKxRbmSt1+C64eoJXWdwKW1j9QKtPmGVSnbLVdZUBkbyU923zg902m1kx9jam25Z3wcJGHuxYCUAtDWANgVcQsACFmAioHHcpN4LL1oA2Dp2giZYUsAq7kGPul9utyIAUAZmzpa6VTV8Qgd2koGu4BJM4FiWFmQ06tPmW6/Rxb/+C1IfXLaTHaRtMV5KgHfvg343Q1Vfts5MV21QlVg0sKAyqNsrnzkn27gxYUQDrWmgCtqUOW1kY+qnExpmksappqwAWETdHk6HEixSgOaNEkjCVhJ+xbiG2HOuNMjRARe602ipVrsle71eeuzo4fTJp542px473Tx89Ghz377FsNPtsACq2Fb/pgwR8Cgx2iJG18noN7WmH2cye4MxdjVJkg3s8oULF8TBgwfnoih6nDP2Hc74HxFjR8qW6Yc7Atw1G5Ni1PGhPhr1fX//939vS2Kg4QcwOJW1Mcjzaq2zwWBwKwiCXwZB8EPYtmVZ9va7777rvXof7mHalbU95KG2K9/Bb/ThRsBegc+ePbtkjHlJa/2vpJS/UxTF0SRJZjB7BLjDxQQXDDBhAHpg/44dO2aBIOoEAQYhNo2nm3m6i37d8eFBdh2fc2DQXqSrGbK7YE2niKe3s91I4u5H7vWu0V956hJRlqZ2FjwaDOnWzRv0wQeX7ez4gw+u0urqqn0OBiNKs4xUXsogQFPL2kJVeeiyYPxOzRKp3LqUBHBkMUSRNtQgZrUGLVMYxtSBU4sQNN+IKeFEETyM7ZNTiNRT5ctrXUONtNqGJVNTuTQ4jbNK0gNsRh0A3k0G1m+6FSuzbW8HcFmxfw652Rs/6AllASBeSwAInTNdCv+GEU2SFs298CKd+v1/RY0jx2gMcxawpR+D7X2QseGXebgRcBME26AEoKdw7NBUJMvGIjBj0HXEuIAVnAWAf2l1ALsUWua6XN6Nr7IVahoK3vGfqe+/A39IRTMqbAMHunXL+tNCGZoUksZ4yrIrdyPLqA82H367MqeRVpRy6PBhHQFpFhHxqFyHY+esV7Fj1svtw9YwQLoziqmRJHkzaaw3Gs1rrXbr9f0SRrEAACAASURBVEYSn9/fnXtncf+BLXTxnnnumSf2Lx34F3Ez+QrjfJ4MxRVNn5OhNeL0S9L6xzLLX5Mqu5LMzAD0oeavYNv2JgTlgrlGo3FaCPFHnPH/Qin1BBE1RCWn89sc2XqzHK5lsGUD0APTd/78eSvlgokt/uau4/Xab6XURGt9RWv981ar9ffGmP+U5/kN79rx2xyVvfdZDwD33jHZK3vEX3rppTjP815RFGeI6PcYY18viuJ0FCUHSqX3O1J1AFmoFWm327ZBBA4jZ8+epVOnTlpgODsLVhDp2Lu/Xh3c1WVmpoMwnS6+Tx2hMsakjLE+GdoyhsZWvbmm/muxGnoziCKLwzR1iAzczJpW4s5KRyiSqqC8yLelZpAiQe3gtas36OaNG7R86zatrqzQ1lafxpOcikJbHbBSRxY1RSUQxNdWMi9tpaxjSFlojx1AHSGEkm27hZYUckmxIGriZhSFlIiQmkFA7TCiLqRokEYW0C8kCyJDrMMA7lXOJRYUlpsuPX1RvlgyOLj/WIsvy3iUv5clSuWN22qE4YOQtCl3vWRF0E5p9f6ge5jbYn5evYebKW7UmWGkurO0+KWv0JGvv0zNw8dIitCK4qK6CTpr7ji61zoTNH1M68uU/S8ljJjuOp9Ocd3vBLpX6cH9avqm1/sgtazTNav1dWxPTKZWfPf3vgOd6rGbXuZe63KrdpOwDzuPSvhVNQZVm3UAUAkAQEz6yroA1LHyycACwHf/w6sULt+iphSWAbQSR1b5p5wQ4djh2G8LudjGEkingIGrAKLV+oQCgaFcKRpxTZtM05CQxs1olGU0AehDY1ee06hQlKHuFKhKl+lfiDgpbN+O+XLSASCoo5B4FNiyD9Tw4hFW3rTtZgtSLTKJk804Dq+FYfge5+J1Iva6EHShRa2tXquX9o730rm5OfNErxccfeKJZG7/8ZlGEuwXIlk03DSSMMylMluc6YHhoi+53BqPx4OFhQV43CrGtms1to+2MaZLRfGUZuLfMMb+gHH2FBF1phnA+1l0umuoq8HGBpCpQEYD3byo6UNtH2r8wP5BzBnrxFhwDSCY1NsqZ623lFIXjDE/S5LkH9DcEQTB2hNPPJG++uqr5UXEPz4zEfAA8DNzKD+xL8LPnj2bSClnwzA8pLX+ap7Lr0ipnheCH2KMtRhj3N3oAOJwMcETkgiQjwEb6NLDEJtut1tVFxora+lq3a33qwt06QwHAnb41rjgoi7lEhFdrn7uQ+KLNOUKuq1aQbsV9w6r3GAY63HN9xlGSyKgE0T0BDFaMGTCUmKmbNSAmj8unEWeU5ql1N/s0/LyLbpx4yatLK/S7durtLy8RtDOwtN6YsIMHbe7Sijb6pmBxay6IEsVGEjPuDo/RaEAwwdPY7iCkGX+gFKRIm4KYZ8NzixzCOHqZpVCTtB5DMZQCErg9EJwHijTaACAqNtDjdKd7ubKLs8Cs3IftxUFbc0eAGnVTGKg/AY2RhHBCQTiwLBCQXcvJDHgh4qOwm6P9n/5q3T0W79HzYNHKIcMjC3kv6tt5b71n9PAsA7y6sf8QcaLhY4167bpz0yDUrf8/c6o+nrc/k6DyHuN0wcBj/faj51Ac/3mX2fc6997eoJVP5cssK5IO6uTZ5n2sqsXEwbJClJcEcN7qA2UBZnhFq29cZ7e/Y9/TuHqCjVyRoFiJfADTrSNGNDA5PZzZboVdXsAbcb+nBtNuVaUwf8boC7PaVIUtKULWpYZTQSjtChooqQFfDmElw32p5RiUdY1sdwYZ7Zir6zhs+LQhlSA2lRsS1vQ12l1aK43S71Ol7rdznqWpj+XuXpNk3lHiOCyEGY5zMN1lajBqVOnkGHW/+6Vf1epXeKUKGsezp07x48fPx602+1QCMFnjTG3i0ItTZYUHd+2z0EX3T3z4BYAEn2RNP0hMfq2MeZJxqiznaBwQs61iZM7ZvXzoX68weqB7UOKF2zfhQsXLPO3srJi07xO+gpjAT/D8UlrPS6KYoUx9m4Yhv/MOf+nPM/f7HQ6m0ePHh154He/K8Gj+3cPAB/dY/dp7zk7c+ZM2Gq15kaj0XwUJc8bYwAEv8w5O8k57yml0ExiLyq4IQEsoUMYv6NJBJ3DJ0+etM9jx0rrI9dBvNMNcSdGZprJmGI+UIWzSkS/0lq/xTm/QIpuk6AtkjQiQ+Pc5JnBv9CAHDBZxgIhWMw5a2nOOoFgxwMmnmWCnuGMniIy+6wVau1hL8IEdtBQlsOeDinjCQ0HI9ra7NP62potpl65fZuWby/b3zfXN6jf36LBYEhSFpaBU5XN3nY6zBaAV/Z1SCuDLUSNIcAZ2EJIYyDtC6ZPa4oDQQB9IUd6mFMA+ZkwoCQMqMkFtXlZcwhB2ogLigSnROC1FLGGeHVoO5lLlT/r92rLCsvaxdKTuaw75HA5QV1YCQfsvgEA2kQanBMCQRNQHb0ZWvrK1+jIt75N4f4DVED/z+beqiaaBwT79eNaZ/welKXbCdS5Q1iXx7jXSXS/7UyzkDutZyfQuRPzeS8QW192GmxOfz/Usdr5jJUScRLiNc4bYMhOMrab5SvDjOozFfNnLIPmOr/RjFRaGCoBb2CMC0aB9XYmYsMBrbz5Gv3y//4PJG4vU1wwCllk07cAdoXGE2ANsy1GqVY0QsetVjRRiiZa01jJ8j0pKYPdo1SUW7BnKAWjjPGDpi5rwQg5oZI1RGMRmiXALHLo+iksYyiEbAtD9y0jpFIb7YRmeh1bl7y0b4lmZ2bp+NGjmnPx2sbaxl/eunXrR6ubq1eUam30+xjC1/JXX321bqH7iVxnDehOov0qz7/JRPAHnPPfMVofJ8YatpxkB9A33URXUXY2jQtWDxIuAHxoZEPJCtg+lKuADXQsoZtUcM5NlmWrjLGbQRD8AowfEb0ex/GVZrO5/sMf/nD4oUWcn0hU/Eo/7Qh4APhpR/wzsr2vf/3fzI5Gqwe0Lp7gnD3PGJ1VSj8hpUTtYAcXnCqtYNMM+Bk+lwsLCxYMIi18+vRJ2zQCXcFer2dTyB/C7JU3r9qseAdWCBjkAyJ6TWv9pjH8ojC0XJhiGJpwlGpKE00ZKco3FUngOM63+HgM6UMuioCHjUjMxCw6Esf0nBD0ImP0DBk6TETN7RLCbdmKMo9sHQBsnaIkmedU5BllaUbj0YS2NjZofXWN1lZWrXWSlZzZ3KT1zQ3bbdwfDGgCna28oEJKm3K2TnNIwVZWcqWUhHVItWwemkJghwfPd7RmlK4i5T2Lo1aQ89LNxFAJ+CoACN/jGKCQgyEEOES3cmDFyPA3sIYhUsqcWxN6lF8ZMH229lBQYD1gyxp31HqVWm/MBlIFnHLBSPd6dOCrX6XD3/gWsX37rFsCzFGwn2Vn570vOQ7c78R87ZS6nB4rO7Fv0+u6V6r0Xp/d6XSdHoM7MZI7AT03fj+M8Z7+Wz0mbjt1YOnWaVm3GstZ/947MZXT3wtHBRJE+AcACBCHARii5g/dtjwnBeYXBLCCRIwhubVJN9/8Of3yb79P+Y0bxCeaOAtprDSlltlDRy7AXmFr9vAcAeRRyeJhGYDA1BhC8RyAImBsKT2ETlxIS1UZAgv0ylpCpIlLW50SvMZJwzpv8JDTTHeGZnozNDM7ayWqlvbN04GlRVrat49mu7PUm51V7aR5fWtz439dXrn9V+lNfeVHF380eeWVV36zFfkTuFZXwA/51lmoLZDW3zCGfZ1x9gUyZt7mrp2tZrX96escrqcAdWjoALOHRg5rg3npkpVzAQOI7APKdFytdrUqJaWcKKXg2HGJc/7PWuvXgiD4daPRuDYajda9ePMncND38Co9ANzDB+dR2LWzZ/+oKcTWkjGTU1rTGaXM80rlz0qpDoMVhNgpvgcaRXAhwywWjGCn06bFxX106NAhywieOHHCehHPzs7aOkKIjrqUVf0GVv/ZuXiUcbJDeUzGvK+N+SkRvWEMv2QMrRpTjEMd4r6D+ww0XaBaokeMeIuTSBkFlBHPWRYkIk64oHkm6BQThJTMM4zojGF0wDGBFmpV9po2Zer0+WzSC6nWMreM7yvzwqa1MrCEGaQXhrZeEBfpVaSKN9ZpY2uT1ta3aH1j3f59uDWiPM3tRT7PMyqK3AI+Gz+AsYohADNYPmwerCy1r/YFHcIcTSdVuhlyMNayjhmKmbCAD0LVISOKAQgDYV8jvA9WMQwoFJCCgOwNupJDiii0ADLicEhhFEESBFIduDFbz1hGYn6Wjn7963TsG98isQAACG9UjSIwu+/3Ak+OobgXWNkJOO4ECt05cy+g+aCp1wc59x4IWE0BXrf9+n5Mr2d6H+/Fjt/FkuIg3SfVPd18dVeMqppPVKpJAAyAerDOOcoechrJAU1kSnlWUD7JKR9PaAim+9e/pKuv/YiK9TWSI0VSMxoB1CHNawwVSO1adk/Z3yHIbIQof0Y62IqEl2liW15ozycwzYKMLLtywe4Zo2wKNwrK8pIItbFomprp0Pz8As3M9ajb69Li0iLNzs3R7PwcLcwv0Gy3S51mi5rw2hWBTJJkWeX6x7eu3/pftq5tvfX2ytuT7373uw+F8avAXVk2Wz7q7WYoosW1EHV/S4rz04KJF4jRc0T0FBmDiTNmwPYc3umY43oA3T5cO6BnCocjMH1I9wL4YWJpVQqgQFAxiJXQM8SnN40xNznn7ymlXpdS/mJ2dvZip9O59vLLL48/LQD8IOeVX+bTi4AHgJ9erD/TW3rllVf43/3d381IyU4Ykz+dZfJZrdUZKYuTSul9QoiuECJw4tKl/RqzrB86heGNefz4ccsI4glgiBk8WEMsM12/dOfm5SbuFnYhrXuFtD6vNb1ttIE90SqJYBwA/Fn+YltBGTNtXJAThVdFkUA2tDT6AHDdR5wWidFBQ3TSkIFEA6Twy6t69b9SV7BChJa7sIqBd4CO1TG7k5IDGMIFGvU36CKGtMxgOKINsILrAIAjWl1Zt/WF0Cnc2NygQb9Po+GQxqORTffIoijTyJYxlBaNCjB2tZuHvYGUpVwlPLbSFgCnZeOJsAK/SOmhLrCsFbQsHSvXJVBPCOAnSju8iEUUs4iAjpMAFgaCEgpsAwtuzAF8YAVRMjdLB7/0Ih1+8SuULOwjFgZ2XTh+7gkg4mrW6izetHj4dAp1muGaBjzTJ9iDgsD6zfZ+qd/6Nj4MgH4Yo3ivbbhYTLOU02Cxvtz2/mwLQ97ZQ8ceupS3A9mOGcI4dE8FPUtMOkYTSvOc+kVKk0lOeoRmggFtTjaonw5pMk5pMirZ7THG5dpNylavkVCSZMYpN6zswkWDh62fLcFMeZaiFrCsB7RMnj2HShbZ1guig9i6rTEKeEiBCCkJYzsZiZKIOu22zRQgnTs317ONZQv75mlufo5mZnvUnenSzOwMxUlCYRTZjt5ABOhXKhjRiBgtk6FfFKn6fz64ufL90z/fv86+W+nb/JZXZzgoVQAP/uq2woJSEhnLgjiO8TveXyBtswkniNFpIjpljDlojJklYyI7nqYAII4VmjkA7gDykNYF4+fkW5DiBSjEcXSdv4i3UkoqpcbGmHVkRYwxsGd7vdVq/VII8f7Pf/7zmz7F+1se9M/Axz0A/AwcxL32Fc6cORO1Wq0louDxyWRwpijUs0rJLwgRHAErKIRIWKnyuj3TBUMI1g8MIJhApIghMA0gCAcSBwZdWtnd3Nw1s2QAbW52k4y5SIZd0IauEulV4nxoFOUoVavIOaRgYL/UqZ64ODehzMKImkQGAtgNsllR1iAyPVMq9eP37XBv/2RKts+WoztWrmqmxE2tvGGX6eK7Z/ZlGzUu3EoqmwJWUtNoPLEF25tbW7ZuEIXdWxtbVqMQ9YT4HTeEdAQVf3QfjytQKK2lHaztLOtW3Uxw07XgsKrng6OJBYVVF7AlDq0WWimAVv4NtKimwCgKABJNQAIuCXhfaAsYQyYohPUXM9QAYwjA2G5R+8gxah87SfHMDCWwhmu1qAG3mDC0YB7MDV7BBOPpNCNd7ahzlXEg0QHGusD4dIp1Oh1cPyfqgGsaXDkQ6ZZ/UIbQgdGdtnsv8PcggNQt48a321+3vTqDaMdNJcdkO7trtl62WQk+tihJKAr7dOwQJh2YSAA44Ge85llGxTilMSYaeUab2ZjSSUZmVFCepTQqhjQpJmWXe4GOdmxPkSnGFOoJxSFYvYg0h6hyKSrtJh7bxwrTj2rsOU0WMMg43oHAJKIcH6gLbjebFuzN9pDKnaPe3Jx9xfWhN9ujXm+GOt0uOngpjEIrzs6FkCIQ6DGRxpicMTYhxvpG0YrRdIUY/dow9frW1tb5N95449a3v/3tUrnvYzxqbF/U7/cb3W63lRPNRkQLSqmuINFUWjWYYE3OOa4zs6Rp0RhziHGGbMI82ECjdaKNsY5L5QSudDcC6MM1AAAPDJ8TqXd1ffgbjql7YBxIaVucUQYzkFLeZIy9HwTBW2EYvhNF0a86nc6lc+fOobbPP3wEyvPTx8FH4BOOAPvd3/3dk6urG89LWaBp5Gkh2AnG2CKRaQshQnQRuxuxE5gGGAToAzOI9DC6icEQLi0tbfsQ24umFXZ2Q7n0SGOl5tY6EVsnRhtGmxERg72nrZTnYPrKGXmHuAWBbauoQpQYOxO3JJn15qyMqOppHRuuu4CE86Syf6iiWeaBSxakOs3ws0sPV3C1/EtdnxAYlpdpOMjJoFkEKTDcyIfDEQ2HA3tzADuIn+FpvLZedhwDFOI56A/u2NpVN3/HEJTptGo/amc/mEHsRgkUS3RovYtheweqRqOZA2k6bWvBnGQM7LpI5tQQzLJAOB4qaZFMWsQFWENBzUbTNiaIGgAECHRAEDd9JyEEMOh+r7+69wESLWCongCF0787UFaOj9ImsA7UpkHbXaC+VmNaPy92Yu2m11kHZ+7nugerY+DqjFydpXPvTwO5itHZBnIO0NXB3WA03AZ5AHoAeAB3TrzcyYJgHJSlBfldT7DKKDNQWtqu3IlBGpFRLAWh/9uI8pgj189BlIvQsnla5RRCjpkTTXRIXIS2Yam0jnO1sdqKCnPOlRDCPpVShRAib7VaRafTkbOzc2ZhYR8/cGB/tH//wdbi4lw8O9sTMzNd1pudtTqjjVbTgNEjSKowhvXBjFAyYjmMPRjOd3veU5+07pOiZQr4B8qoS2mqrrRa0fK1a9f6R44cAUj6yI+K5UNDGDIHjSzLupzzec75fiHEotS0yMHyGT3LOW9beanyOtMyhlpk8KpnLCA0NprbmQJ7XKA9OoYY/ZpN777//vvbKV4AQZz3OG7l6ekmnWQQyzzPJ1JKePNelFK+kyTJLxqNhm2Ee/PNNzc92/eRD/fn4gMeAH4uDvPe+JJf+9rXOmmaHp9M8i9l2eQlKYtnwzA8LITABTOM4zjAzLpuY4S0IcAg2ACAPwDBp59+2r7u27ePms2GrQcSuCFZYcJqVlPeyHGNLWv/IBmG7oUSbAHQId2L7KZVS7kjkjxlqVbCvTKt68yGp+dNpTJEZU5a4bkqm+PkZuu4sFpl2RSxvb/V3mI1vISNTlS6QmTVXtyxCihUQekkpUk6sa8oCgcQtIzh1hatrazbxhMUiq+trtLm1qZdxqaRcziVaAOQ6cBhCQxBRlRdiMhjAWDbDlKk6XhlFwY/4HLvbE2i1R/UUNC22oGKB1Rw1HxyokLahhLbrVmBMTcaAQohOVJPCaNzMwxKFxlrRQWWsHKVqaypLGsI8IjXOkiss4lu2TrTiPcwnizTKMCK3tl2nWXE93clB2X6vhoBNUEPB+bckLC/A6zrskHHgTjL0FUg3jb52PS93GbucEMHIHOgzqVk6+9PA7b6sljOlhRIrBdF/0jrYvtlzajbj5JBxMQF+1hNArZrMit2uDp5tED3LervBIWQdUGJKRxgLMMdWCFodORiKiV1TgGTRhujx5ppzgIdGKMDm9U1UmtdSCkzIj1sNBpb3W532Ol0xrOzs6vtdnttbm5ufWlpabC0tKQOHDjQ2L9//6GlpaWnZ3u9o2EUADCFSmM1RjIhMsY4WD1M8ADirAkIaVpmxD4w0lwWTF+jMHTCy5CEwjNjjN2hyz7C5bDG9IWDwaDViePFrDBHueBHRRQeIqIDnNM+QzTHUN9H1CZtQR+uKyiVLWU60QflOnsxn6rGCMZElme0srxCV69eoffe+zW9+9671osXXb0A8Fa/sOqeryYd1qKjKArEdphl2Q2l1HtJkvy03W7/DE4dzz333IaXb/kIB/pzuqgHgJ/TA7/bX/vMmTNtrfUTeZ5/azgcfktrfXpxcfFYEAQxyALHCtZnu7iZIp1oU0Ozs/Tkk0/Siy++aDUGkSYGUJxOF07byf1Giq9Edtv1Mzun6e7c+cvPl6fN9rLurWqxbbhYnV1lcrhKibnPVgfAVB2N2/U/Dkvaqqj66fnhp6pbvzuuSCmnaW7BHpiFLAMjlJp+v29u3rxpbly/Lm/dvJXdunkrv3X7tt7cWOeDwSAoslyIIODpZMLjOGY84FwqyZTSjHHOeBAAoDN0XCopoaFTshEQBgcIxPeBUwsAYFnNXjawwDu4cpCxkLoChK4eDeDMHat71cjZzwCtB6UqDz7rQKVjZAHcplPH00yggD+0rUG9AwDrNYr3YhDdfteBlXvPpWPd3xxrh32sp29dynabLUTaVpWgrM4A1hlm7A/+BiDgvptz5Nl2fHDdslVs3fh0Y9R9V7zvtlO/BlRsdzlObT0h5GSE1YFUSlVGLshV4rhro5TRYRRqY4wajbayNE37qTJ9wcVwbmZm1Ijj9WazeXumO3MtbiTXYhFcb3QaN5CWbTQWisOHZ4skOaCazSz90pe+xKWU7W63O9vr9Q51W93Hm63W6TiOuhV43iJDy9rom1rqm6pQKwUrkObMFsKF9NrgWnr48GGAvIfWyVsBP3H7NsXdLmqCJ0eCIHhMMPE45/wUMTqkjV5gjHWhhQpGsF4iUh/D7vjVxzyOJRi9t99+23rx4hV6fagDxvtuPLjzApOWoigQb8i3DIbD4XKappcbjcbrs7OzP2CM/cT78u72Xe3R274HgI/eMfss7bFNrS4sLDRardYXjDF/PBqNvtFut481m82FIAhsYXT9Zgg2BBdDvI9Xxw4CBH7ta1+jL37xixYMAmy4G3/9xu1u7u6mPJ0OrAfXLTN1MwWSc4r4YCynZ+fbq/gNsFm7OW+zYA/JIm0n0OQAWLn/2E0zltIMxsPh9c2trR/eunrjp5cvXrhy8YMrg7W1NXNj5UaYD8ad9c3+YlEUBzc2NxZHo9GSIrNEzMxJKTtFoVphGDTb7XYjjqOmlEq4tL0QnLKsTFEBcOAmV3ZsQmy2rEmrN3rUwds2kPmQ0e1aadyyOHZgwJyYuBsn9W7X6RuxHQs1QD69OQeYANSmQZRbdqd13jUh2OE7uHG8DfwqRgcspIVbtQ7pOqisf9f62MX7jqXEawFF5KnxNZ36Rqx2asC5e5waewwbzYatSx2NxjJJ4izLsjyDthGxYRgGm5zzZSHE1SiKL4dhdCUIwmtpWtxsNgXYtyJJDum5OQNWr9jY2NBPP/20eeWVV2ocarm7tZiyV199lT/99NNidnY2mNyYhMG+gHe7XQOiazQayePHj5cqMVMmwx8mtvxxLpZVqre5tby1lLSSE2EjfpxzehJNG0R0yBizzxgzwxhDTbATwbci0R829vB3MPCvv/46/fjHP6af/exntmQDmqFg+pyIvluHY4oBAieTSQ6ZlqIoboRh+AshxN8qpf7pxo0bt6qYPJRO5o8TL/+ZRzcCHgA+usfus7TnVmR6PB43+/1+Z2Zm5neI6JtE9LwQ4lgURfNRFDVxQ8NF0YlM4xU3aoBA5zyCtDBqBpEmfuGFF6zmIGRlkDKs1c3cJUeCdeDi6xio7fTfVISBoJBKgs2cMQY3I5tKZowBqNoO52nmZho0TDOM07/XP/9RD/BvgsDShquqLQcy6xtDfSnlSprmbw8Gg39avn7z/K/f+vX1jSsbo7fW3lK3bt3i6cWUrSfrYnR9JFaKFSGlFI1Gg+c5j4KAd5Ikmo1jgSL2/VKaBSnzJa3NAmMobGczxhCOVRIEoimEQBF8IgRMWdFgXAqEA8jX2Vm8XweBO8XF6sBps82E4cYIUIPXytFge511MDQN2O7yRK6CXF9m+hjUgddO63X7utM+1wHcNOi3yzs9oamDXV+X2x/HMrpUtgMI+GgQwu/2DjPtJib1dK+bONUEhQulVCalTJVSKdKJRSE3jDHLRBpeuKgpuxWG0bIxcl1rvmlM0TfG9DnnkyzLIKsiZ2Zm5NbWojp8eKLOnTs3DUSmQd99h3XFvt213MMGedM7UW0z2NjYaHLenBfCHA1D8WQYiC9wzp/QSh8iTmD8OowxpHXL9uUdHpjo4NjggZ+RyoUdm2P7UM+H0gwcI5wHbjKL6xDGczVxNVLKXEq5PhwO0dDxZhzHP5ZS/qNS6pYxZnLjxg04lXh7tvuOKL/AvSLgAaAfG3stAuz06dNozOhqrfdzzp/VWr8ohHg6DMMjRVEsxnHcxM0MF0sAv2kWDl2EkJYB6AMYhC9x6T5yzEpIOMDouk3dDXYaBCAw9RtxdRNCLdFWZe5um0rKxhEWGmOQm6xUVpjA72W3c9WiXHX71QN+LzbpEzgouBGjdgo38OWikL/KJ8W5jdW1H2y8v3Hp2X/57PgBbrLs5ZdfxvcJlpeX8d0iSPuMx+OoKEQoRAFbLIH3wzBsx3GM2s45rVEbpbtKqQ7nvJVlGdL/9hijZopz3ihBosCNNTbG4BXsKkA14mifMBkzWoNxZO641zXP7gXE6qDNTiIqX2R3fHf63E6M6k4AbwcgYd/aCehPr9MCS1dZWjGCOy2z03ipmktsCjaKIuRoFZosGOO22QIye1pbUDfSWg2VUgOljYaKkAAAHfFJREFUdF8IMRAiHIShAIjbNIY2pTR9onwzy7ItpBehTiSElEHQLeJYFVrrvN1uy36/r8DCVSDvoaVbP4Gx/kCrrJi+aDAYtE1qesRpPm7Ei6hLJsFPMGMeZ5w9ppXezwSHOoBtWKtP9OqTA9do4+zY0Ln7zjvvWJFm1OGi2xoMID6DZXH9cSAe1zNjjIZQM0BfnufXOefo4n1jc3Pznzjn12dnZ/v79+/fOnfu3MfuXn6gwPiFPjcR8ADwc3OoH70vevbs2XA0GnXzPJ/XWh9oNptPGWO+KIR4DMxgnudzcRi1C1lYZqlk8UqXAFsLZn2JA2q3OzQ3O0sHDh6gY0eP0dFjx+jggQM0v7CwLTyNpgDHkEwDBgcwK6AoGWN9xtgKEa1VxejKFYtXtYsWBEoJIGNCzjnUU0BgWUe3CiSi27hhjO1CTmpM3UM7UM51zWWZUWbGGPUZo/eJ6Gd5rv52a2v9R+fOnVv57ne/+zCZBHb27Nlgfn4+AjgEOzocDsM0TcNmsxkMBgPEBCAPADIJw7BiCUUDsjtaa3RZRkop1IOitso9E6003os551FR5HEowiCIgiTLsiiJ41iIICZjYoDQstGHATACQCJVh0J8Yay+sAXmAKv2b+h8qadn641IO4HB6YNUB5HT4K9a1krd4SbPmNWes0wZWmy462i98z6YubHSOjVaT1D2lcNzEM0MgudaQ4iF8jAMU5kVk2a7mRrGJoyJSRiKnEjknLNMaz3KczlUKhsWRTEcj4tMiKAIgqiIoqhoNnnZHEWE3/M8z+X58+fLbo/P8KM6V5O1tbU5IcS+RtQ4yDk/xLg4GAT8AOr7bKpX0wHGrfxTZE2DUNta1VA6NhapW6Rx0XQFpg/NG85/t9T1HNzVyIGxBKYPE5hqjNlGDqUUupdRI3mRMfZOmqZvGWM+SJJkU2u9euHCBWtd+Rk+LP6r7UIEPADchaD7TX70CAAMFkUxW7GCC8aYpxhjZzhx1OcckVLNwYIOTBIusC7dW+88xUUXchJgAZ0lHXQGrdbg/iULBh1z6ORGaukyt9O2s5gxdhniqkqpK5zzNaXUqOo4LOCzqWHEoXXAOZgxeAnzQGuZEHHIzYD1QsoU4tLHGYM+mHVke6iPaQBY/T5hzNrl/UQp+k9C0D8wxm481A1/hJVBQPzP/uzPgpmZGQH8BuYPLOJkMsGLGI/HAItBnucBXouiCFSqAsWVyLIsaCdt3ug0wuFwGLUb7SSKRASAyDgHEAQADLSiUGkVMmYZxRD+YhVba0EijhOAIJqPHBgEaASRh/eqCUEl7HMn7VdLYQPUoTzALioEHHRLreOKVXWgD/p0AH855xwTCcUACI1l7zBuJHEqmGa51MU4V2qstU51rrNhOoSbA4CaUqlSWmjZaDTkZDKRrVZLAtBprfGqkiSB5ZddJ96L47g4d+4ctvu5BxAu1bu6uroQ8/h42EwejwLxGGf8mCE6yNDRC0s2QzNEDI6JGAdWmw/XFSvcDo3OzU1aW1uzjhwAfXi9ffu2Te3iieV2KudAGQmaV/I8HwohYMl2lYguFUXxrtb6PSHE9SiKVhuNxur58+fB2PuHj8AnFoGHfMv5xPbTr9hHoB4BMEyoCzyQjbODUSM6UWTZaUP0GCN2QhbFgibTNtq0XDex02NzTQgAg0gVAxDOzoEdPGhlZQAGITcDDUJ0GztbOizvOkVRB6i1vpDn+T8WRfFTzNqLolhrNBoDrTVu1AryX4yNwSyBZeJJkvAsy5BCSjjnXa3ZkSBgL3DOXyKiL1TeoNs1ew/jcDsXhjJNtW2fivQgdMF+ZQz9A+f0N0R0npXSGo/yg589e1YsLi7y5eVl0el0+GQy4ahdHI/HIkgDUcQFj6TkMorQdcqLohBBEECUDmDdPgEQgrLT2f7u6rzwvqtNc6+o76qAn4miaFvN0b1ndeoYA3WEpwYwhFhvEATQwQNAs38L8hzITUV5pGUiVTyZ6OU8l4uLi3IwGKiTJ0/qV1991Rf5P4TRiWN3+/btpjHmeKfZeS5O4heECJ5gzDp07CNGXTDOSuoQ6dk0LbUU1zbWLOgDyIMjBwCflVdaK99Hahcp3p3YXwB3sLEa2oRE60EQXB8Oh5fgwWuMucAYu91ut2/Nzs6unTt3Dkyvf/gIfCoR8ADwUwmz38gnGYGXX365HWp9QBpzdFIUJ4qsOGmYORly8VheFPullLYZAbVl9QJzl9oFOEyaDVsbCHYQQNA9AQbxM94HOwgZGojXcs7fHY/H/zlN0/+slPoVUjhpmk7OnDkDZuee9VGu7mgyoX1C5L8jRPDHnPNvs9Jr+NMAgNgMrFhXiNEbjOivieivGWOXPslj5NftI7DbEajO/fCDDz6Y7zQ6z7a77ZdEIJ5jxI9ppRbzvOil2aQxHo95vz+wTB46dNG0cev2TVpeWba/I7ULwOc0+vC9XBNZlTGAOHOGND7qhRljt5RSl/M8R+nFpTAMrzWbzRt5nt985plnNr1e326PjM/v9j0A/Pwe+8/kN0equNfrzWVZdjzgwZNS5o/luTxqtD4llTyktGozYgmaDZD6Awi0MiJU1ubg96hypoCB/NzcvE0X47m0BEu6Bdq3b0F1Op0rRS7PbQ22/m4wGLxFRLcHg8Hg5s2b6YMYq9+4caM5Ozt7lrHwvw1D8V9y+A5/hMdv0y1cAc2xIXORGPs7TvR/McZ++BE27xf1EXikIgDwd+7cOTDEXaLwsVYj+UYcRy8aMqfSNF0cDUe9zc3N5tramkAtH55g+AD4UN83noys5SJ0NfFAAwfYvkrX0akDAPRBoBrp3Zta68tSyvcYYxfiGHI54WXO+cr58+c/lij1IxVwv7OPRAQ8AHwkDpPfyY8ZAfaHf/iHUcKSY4Uuns6KyTOTSXYsL7JDWptDqigWCqkaQnA0HKD2zEq54OLuBIoBDp0rBbqKwQLOzs6a/fv3F2EQwmbqnSKXrzHSFxTRVaRzhBD9oijSXq+Hu0U+DQhxM7p48WJ3//79X42i+L/nXPxr+A/DRq3++LAO4Qf5m0tH3a3ztr2F3Bhz1TD2D4bozwXR3zxMId2Pebz8x3wEHmoEXnnlleDkyZNxEAToPJ8Pw8bBOA7PNuPGVwejwfHxcLy0vr4+s7K6Eq2urnKwe0jrguFzckV2wsRK3cUqawDAh5pK1HSing/1v6uMsesAfZzzy0mSfNBsNt+bTCaXfvGLX0A14HNff/lQD6xf2UOJgAeADyWMfiWPQgS+853voKB7rt/vH2FwIcmKp0eTyaksnRwYp+m+KAqXGDF0ooIZRH0Y6sSsNZ2rIXTSMbAYw/uNRqNoNpv9Vqu1HsWNG2EUXYyi8GIQcHTzXTHG3Njc3ITkRr64uFjMzMyoL3/5y+z48eP7Dx488ofNZuO/Y4x9GbeY8gYDCRFYbt371LwX+1fvYsXxcBIV9zg2uSG6boh+yon+goj+ijEGXTH/8BF4JCOAidX3vvc90e12w9u3b0foFBdCzLXi+FgUNc+wQJw1Wj2zsbF5CD6+t27dCldXV5lL5zpJFkz+ggCOMrb/g4oiJxEIrbSt20TX7iRN0y2IYUdRdEUp9X4URZBseb/T6bwrhFjxUi2P5BD63O20B4Cfu0Puv7CLAADhyspKJwiCI1LKJ9LR5Lk0y54ZT8YHjdZLURTNRVGUoG6vEvTdbgSoxFrvsmziwnrXmna7PWk2m5tBEKLg+ybn7L0oit5pNJoXu93e8sLC4ujFF7+48PTTT/9xr9f9r4OAH3KATymkpO8W9HX7uxOT58DghwFGfH7a/5Uxa+562xjzC8bYXxHRq4wxNIf4h4/AXo7AtlzP9773PWtHbZ+XL/PNXg+SQvuEEKdMbs7kef7kOB2eGo8nh9MsXUjTtDsejyFDZBs2nM0aziFM6PCAtih+D4IAlmuGM26CMFDD8QhyLMuo4UPzRhAE7wVBcIGILs7Nzd30zRt7ecj4fbtXBDwA9GPj8x4B9sorr6A+CN2jfHFxsVkUxZKU8kmZy7NZnj2f5/kxWRSzURR1u91ue3NzE5Il244k6BDGA9ZrLs+D7k842IdhaGZmZtANusW5GHW77WxxcckcPHioceLE8dnjx4+3FxYWGJpM0JFcMovwuC29auuPe8hK/IbcxLQw9rQ9VY0phCj0Bc75/8s5//eMsfOf98Hgv//ejADkgubm5kJaX49nFhbCtTxP+v3+bD6ZHCly+eRoNHpiPB4e6w+Hc8PBcJYU9Qop21meRbnMrX81SHHnH+10/JzrD4SZcV5UIvFyPB4PlVabURBdLaR8m3P+FnF6Ryl1iXMOmZbMd2fvzbHi9+rBI+AB4IPHyi/5+YiAdbsYDAZQxoXgcJNLvmC4PG40Pam0PiOlfEwZ2zU4M9vrzaCZRCnFNJiDMLDADYLUSRJvW55FUWSN3AEMAfIajQZrt9vwOmWQo+n1Zm2jyfz8HB04cMDWGgIUQorGOZc4GRoH6O6V4r1Hzd9vHj1jhYk3GWO/IEb/sUoD+27gz8c437PfskrlQtsRzjJwmlmIY3Ekz4vHtWSnNjc2Dm71t+byIu+kk0mXMT4XBMEMlh+PJ0JwwUUQcMzIlCoYNPzwAOMHoIfzD80clV84/jhK03QAiZY4Tm4KlG8QvaeVeo+b8FI/7a9ChBvWbC+++GLhJXn27NDxO/YRI+AB4EcMmF/8cxcB62qRJEmytbXVzLKsFYYhbM2OJmH4WBDGp4bD/skwig8YY3pKK8jNNOFiAY053HQAyADa6n63AG8O0IGNgPA0gF6327U3JqdRCACIJ0SqS4A4b8Eh9Amd/zFuaK5RBeusN39Me8q6o1f60FrdGahmw4XgTTL0/xGnvyWi11H69ADWcJ+7weC/8MOJAEDen/7pn3ZkX3ZMw7SUUu1+vz+XjtKFyWSyOOhvzW1src2tb2418hyp28l8HCULrVZr1hhq52kaFUoJY7RgEPZWWiitCSYvQRRSnuWVIxD8wiVSuxDohnwTGrNGRVFsMs7g5HODC3GJE7/ASV+mILgdRdGW1hpex5PFxcXU1/M9nGPu17L3IuAB4N47Jn6P9ngEKveK5vz8fCfLss7q6mq33WgvMM4O5DI/rJQ6Yow5FATBAcbYfJqm7Uaj0ZJSRhAZBvhyjSWuuQSvZfE57IRLXTGAQvesWEMLEgEOAQTxCsAIQIhXPJFGxvtxElOcJNRIEmo2mpb12E4Fb0sWbzcmAgSCAbmipfpxMUn/ohgPXmvv379edTvu8SPid28PRoD9yZ/8SXDq1KlkdXW1NVoftQ3LZ7gQvUlRzCul5qMg2r+1tbUwHg47hZadNM1mpJS9OIo6mEBlRRqnWSpkUQTamEBw+P6F1rpPaWNnMPBShsq5zCVpMhSIgIqikFmWZZyxsTF6YLTeANjTyqw2GvEtIcQ1WRTXjdY3CmP6URQN2u32IIqi0Y9+9CM0Qj3yPsd7cDz4XdqDEfAAcA8eFL9Lj14Ezpw5E82JudYoGHVHo1GPiLpxHM9LKQ8VRQGDebweiqJoCaAwz/M2bnLwrIXlGZxCAADxcKndnfxlXfMJJGkcAwiQ6AAimEErVt1uU6fbsUzhTKdrX/EZPJtJY/tnfA6fT+LYRFGcBZxdzbL8P/cHo7/Jxv13bq6vrwZBMPn+97+vXnnlFcsZPnpHx+/xw4oAGqf2798fxHGMsocYjLhSqiOlbBNRxxjTyiYZ/Ls7RstWITVY846UeTudpDPK6B4Rm+OMdxgjfAbWjWGe56FUKmQE20Sy3t7KlKCOEyNltDXTVkrbTnkiZtCVm2dZXkhZBDzMiPGhVmoV3rnGmGXG6BZpfcNoeZMFwapSapgkySBJkr7Wevjuu+9CqPlhemA/rDD79fgIfCoR8ADwUwmz38jnMQIvv/xysLa21omiqDMYDGaJaCEMwyWt9WKe5wCBC0S0GEXRviAI9kkpZ4ioAfP5KIrQWQJtQnavZhAHBp2ANWIMBhGgLoxCiqIS3EVhuA0WwQ6CEex02pYtBKMYRzG1Wy0wh7AmS4s8v9wfDN8cDAYXJ5PRtVypFabUppKyLxnbEoUYFaKA6G2a53k+MzNTvPLKK95r9tEb5Lbedd++fSHGG3yXYxXHpmEagdZNyXlSTIqGUioqikkilUqKQjeJ6UQToTu+IZjoFkXRazaTnta6pw21i7zoGDJNozXE1uG+E0JnE1aIGNv4HfaIYMFd6QIkWFyphJsIETMEnk8rDUYvl4XM8yLPOOcTIQLYLq7neb6itFqNo3iFB8HaeDi8HoaNDc75lhBmE5UbaZoOr127htSvn7w8emPU7/EnGAEPAD/B4PpV+wjsEIHgzJkz8ANGSnimKArIVixKKfenabofOoVa64V2uz1vjJnjnM9wzsGUWGDIOerbAw7WMM9zBkbP3TynpWBwQ3WpZixTbyJxrKEVuka6OYygdUZCBNBAy8MwnHAhJqTNllZ6XSm1UUi5mmXZapFlm7KQo4nMBnmej2UmU6XyPEwSdDvrgAWm027oMAw1OqE5j6yzrvPGxZt1f1wF7Rurt1YaJLjaQ3w/AGDn0ets/GDBxSGsmOfQaXQ+viqO45tCiOvnz5/f077G3/zmN48opQ6ladrA90WDEGLj4oPvL4SwzBRig/c/7EyC3zTigUeAwcE5PKitD7UxBr+zPM8FpE+yLGMYC1JKvGIchZzz2BgDNroR8rAZhLwTiKBniLUMmS4RNTVqW5VuSqUaWuvYkIFWZsAZR7MUJiyR1hrgTmDd9f11ExjXgescNJwMSyWwDJ9kpbVWxhgJVs8YkxKjoS7kZprny+lkvDbJspWA85UgCNaYEGthGK7NzMysZVm2EYbh6OLFi0PP6vnrro/Ag0XAA8AHi5Nfykfgk44Af/bZZxv9fh+M4RJA4Xg8BjDEz0gb79Naz6IBJUmSjhACXY+NZrMZIxWHez9AIR64CVeewxYcIlXsdABdI4r7MnXxaNygnduBa1oBOOSMA4wURmuY2ue6NLcvjDaFNloarSUTQgYiUJwzzYVQAH9hABDDFONcESN4JKvKbcSxhfgdbgplO0rN3sT9iA5rm+8zxoIayHlUgBdAw4IdsEtKKQCGfw6C4M/H4/HbFy5c2Iui1uwb3/jGwng8/rfGmG9oredwHIQQNjb4KngCAAIEOTCMnwGY3TGbYoQBkBEHFJdiDIBds2lUlBdg0qC1tmMCgBmxq0CzlUapxokdL6z8jK21Y4xZ5g4grxJGt7GvjxcAOVez6iYbrgkJ463a//p5A+yvGGcKhF4QBLLILaOXE6OxLGRfSrklpdqSUm6keboqhEBTxobW+kZItMyQ4o3jjRs3boDR87V6n/RVya//Mx0BDwA/04fXf7nPQgROnz4Nldpus9mcm0wm0ChcUkodgFD1eDwGS4jUclcI0QnDsI0nYwydyDb1ppQCawiWyAKmSjzX6qKBVaueYN6sDR5u5pXHqS2qR+0VHk5f0N3s3U0evwNkAlxg9QABLo0HplFB17DqTq53KE/b2X2IXuG21iE+77aPbSCFDfFe/Jym6dUgCP601+v9nz/5yU+u7bVjj5KA4XD4r9M0/Z+NMV9gjJXqw1N1n9Od2zvVhNYB/LTuoztWOD4O+Lv0qvubO1buGOCY4Tjbf7XjPYXe7N/cJKKaMOgkSYyU0lQMn8YcJM9yLZVUAHkAsEqrohEnE6V0fzwZDYxhW5v9zQ1mDBqNIEW0EcbxSjOKbmvObymlVufm5ta9b+5eG8V+fz5LEfAA8LN0NP13+dxF4OzZs+HKyko7jmOwg/sgoTGZTBbge6qUmg2CoAuNtEajgaaUGcZYC+lkrXVSFEVERGGVNoTmGryvgAM5GCFkE7VU2yK6pYzhtkfd9rXDgTIHLhwL5LqaAdBEGNxlb1cHLfcSuK6DI/xcdzMBsMR63bYBXNM0TRlj/77RaPzpa6+9tudErdEoxBj7Hzjn/xPnHLWgNpz3Alx1kLcDm3bPsV4H1vXPuXIAxAoAEA8cIydJZAAY0V7LGNLOlpB1PyP8DPMFMmDdrKYlmjBQmwcmOApDywyHYZgxYpNC5iMpdT/P0o0J0rOB2IzCZFUaudyMopVMKYC85ZMnTw68zMrn7rLlv/AeiYAHgHvkQPjd8BH4hCLADh482Gg0Gm3oFHLO54pShqNnjOniSUQtrTWeqE1sAjTGcdwDqxhw0WSMJWQIbBUAY0SMkBYEo4iUoa0nq+yzwA7ZFK2SkqI4tv7GAGro5pxi/+y1py5a7SRx6uCwzo7hZ6wPbCMEfbE8LLtQ24b3hsPhKmPsf282m//bm2+++atPKJ4fe7UA62ma/lsp5f+YJMlpeNVWoPauWEwDuA8Dyy6mztGitnNlr2wFMKuUvkH9JN5rtVoGHrhVE4Zl8DSoYiYKwwi2GIXWJtdKpajFgy6eNnpYFHk/S7O+0moUx/FEaxrleT5cWlwa5vlkI4hjeORCOBlpWzRhDDyL97GHjP+gj8AnGgEPAD/R8PqV+wjsiQi489ymffE8e/Ysm0wmaA6wf6uaApAChoA1GEWklLuMsRluTFtr3Sy0bhhlGkQaHaCxQY2ZMkmjESeqAo+MeCMMRCJEEEtZRJpMBDlsBcHesikB1JJAdyhq11CfhpQ0qDA0fFRgx75W4MWyUXiifhDNEaiTQ3MJmKggCFBvWKRp2t/Y2Hg7z/P/Y35+/qd7tBGEnz179vDm5uZ/kyTJN3q93n6Aa+CuqmbPpuddzR7er9Xp2YFUgUOEywI8F5eqtlKinrCqH0QtIeKE33PGGIS98YrO7XQymYyDIBhLKVMpZYb30QFulJlwxkeMsTELGOrzRmEYDkxu+pLJ4WQyGWqt0YFraywBwPEaRZFpNBqm0+mYfefOmVcrmXHfebsnzn+/Ez4CO0bAA0A/MHwEfATqEcA1AUCFb21t8X379vHRaITmAYBF2wiAZwevnQ68VVmr1WKusQDWXQ00EMRxyCDgGwS2c7ksLwxQkwgQiFfbTYo6RWA/7IBSypofu27fitUC+APos+AGIAYNKXEcI/1okiQpJUKkLNbX12+labq2lyU/UAd48eLFzuLi4qFmswkG1n1/NG5YZlVKCQkgK5mCTl3X0FMDUzhGNlUL4IfYICMbBAGcLmxTBX5H9zCaYyrwh8YdVUAlWUqo90DGR6Zp6jqy4VutB4OBCYLA1vHh2Wg0dKfT0cvLyxoA7/z58zYF7IGdv2j4CDz6EfAA8NE/hv4b+AjspQhYhvE73/kOW1lZYYPBwDKNx44ds6+QIVlYWMD7fDKZWGAJEOm+QP1n954DI2CbAEjANsVxbG7cuGGZJ/x87do1c+HCBejIPBKdoUgHdzod4eKBV8fGIi6dToelaWoBMWKCGNzrICdJojc2NiDurVutlkY80JiB5VdWViwz1263zcWLFy1D9/LLL2sv6r2XThm/Lz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MBDwB3J+5+qz4CPgI+Aj4CPgI+Aj4CuxYBDwB3LfR+wz4CPgI+Aj4CPgI+Aj4CuxOB/x+UjWak0jsr+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p:nvPr/>
        </p:nvSpPr>
        <p:spPr>
          <a:xfrm>
            <a:off x="12387716" y="5290423"/>
            <a:ext cx="2748009" cy="4129240"/>
          </a:xfrm>
          <a:custGeom>
            <a:avLst/>
            <a:gdLst/>
            <a:ahLst/>
            <a:cxnLst/>
            <a:rect l="l" t="t" r="r" b="b"/>
            <a:pathLst>
              <a:path w="5052762" h="9716851">
                <a:moveTo>
                  <a:pt x="0" y="0"/>
                </a:moveTo>
                <a:lnTo>
                  <a:pt x="5052762" y="0"/>
                </a:lnTo>
                <a:lnTo>
                  <a:pt x="5052762" y="9716851"/>
                </a:lnTo>
                <a:lnTo>
                  <a:pt x="0" y="9716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0"/>
          <p:cNvSpPr/>
          <p:nvPr/>
        </p:nvSpPr>
        <p:spPr>
          <a:xfrm flipH="1">
            <a:off x="3243716" y="5290423"/>
            <a:ext cx="2748009" cy="4129240"/>
          </a:xfrm>
          <a:custGeom>
            <a:avLst/>
            <a:gdLst/>
            <a:ahLst/>
            <a:cxnLst/>
            <a:rect l="l" t="t" r="r" b="b"/>
            <a:pathLst>
              <a:path w="2060414" h="2471261">
                <a:moveTo>
                  <a:pt x="0" y="0"/>
                </a:moveTo>
                <a:lnTo>
                  <a:pt x="2060414" y="0"/>
                </a:lnTo>
                <a:lnTo>
                  <a:pt x="2060414" y="2471261"/>
                </a:lnTo>
                <a:lnTo>
                  <a:pt x="0" y="24712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40863046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20"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Listen and match.</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97904" y="6583512"/>
              <a:ext cx="1702538"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01</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4</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111439084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5"/>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6"/>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6"/>
            <a:stretch>
              <a:fillRect/>
            </a:stretch>
          </a:blipFill>
        </p:spPr>
      </p:sp>
      <p:sp>
        <p:nvSpPr>
          <p:cNvPr id="17"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Who are they?</a:t>
            </a:r>
          </a:p>
        </p:txBody>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 name="Picture 1">
            <a:extLst>
              <a:ext uri="{FF2B5EF4-FFF2-40B4-BE49-F238E27FC236}">
                <a16:creationId xmlns:a16="http://schemas.microsoft.com/office/drawing/2014/main" id="{D5DD7C08-95F5-4DDB-BE97-9E6FE9264065}"/>
              </a:ext>
            </a:extLst>
          </p:cNvPr>
          <p:cNvPicPr>
            <a:picLocks noChangeAspect="1"/>
          </p:cNvPicPr>
          <p:nvPr/>
        </p:nvPicPr>
        <p:blipFill>
          <a:blip r:embed="rId11"/>
          <a:stretch>
            <a:fillRect/>
          </a:stretch>
        </p:blipFill>
        <p:spPr>
          <a:xfrm>
            <a:off x="1756735" y="3521066"/>
            <a:ext cx="14386589" cy="3494012"/>
          </a:xfrm>
          <a:prstGeom prst="rect">
            <a:avLst/>
          </a:prstGeom>
        </p:spPr>
      </p:pic>
    </p:spTree>
    <p:extLst>
      <p:ext uri="{BB962C8B-B14F-4D97-AF65-F5344CB8AC3E}">
        <p14:creationId xmlns:p14="http://schemas.microsoft.com/office/powerpoint/2010/main" val="208372910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5"/>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6"/>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6"/>
            <a:stretch>
              <a:fillRect/>
            </a:stretch>
          </a:blipFill>
        </p:spPr>
      </p:sp>
      <p:sp>
        <p:nvSpPr>
          <p:cNvPr id="17"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What did they do?</a:t>
            </a:r>
          </a:p>
        </p:txBody>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 name="Picture 1">
            <a:extLst>
              <a:ext uri="{FF2B5EF4-FFF2-40B4-BE49-F238E27FC236}">
                <a16:creationId xmlns:a16="http://schemas.microsoft.com/office/drawing/2014/main" id="{011E4231-5BF6-4B33-9A12-DFDBE2080B25}"/>
              </a:ext>
            </a:extLst>
          </p:cNvPr>
          <p:cNvPicPr>
            <a:picLocks noChangeAspect="1"/>
          </p:cNvPicPr>
          <p:nvPr/>
        </p:nvPicPr>
        <p:blipFill>
          <a:blip r:embed="rId11"/>
          <a:stretch>
            <a:fillRect/>
          </a:stretch>
        </p:blipFill>
        <p:spPr>
          <a:xfrm>
            <a:off x="1559713" y="3238500"/>
            <a:ext cx="15320210" cy="3886200"/>
          </a:xfrm>
          <a:prstGeom prst="rect">
            <a:avLst/>
          </a:prstGeom>
        </p:spPr>
      </p:pic>
    </p:spTree>
    <p:extLst>
      <p:ext uri="{BB962C8B-B14F-4D97-AF65-F5344CB8AC3E}">
        <p14:creationId xmlns:p14="http://schemas.microsoft.com/office/powerpoint/2010/main" val="1168868159"/>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7"/>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8"/>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8"/>
            <a:stretch>
              <a:fillRect/>
            </a:stretch>
          </a:blipFill>
        </p:spPr>
      </p:sp>
      <p:sp>
        <p:nvSpPr>
          <p:cNvPr id="17"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match.</a:t>
            </a:r>
          </a:p>
        </p:txBody>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4" name="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312982" y="1377448"/>
            <a:ext cx="487363" cy="487363"/>
          </a:xfrm>
          <a:prstGeom prst="rect">
            <a:avLst/>
          </a:prstGeom>
          <a:effectLst>
            <a:glow rad="228600">
              <a:schemeClr val="accent4">
                <a:satMod val="175000"/>
                <a:alpha val="40000"/>
              </a:schemeClr>
            </a:glow>
          </a:effectLst>
        </p:spPr>
      </p:pic>
      <p:pic>
        <p:nvPicPr>
          <p:cNvPr id="2" name="Picture 1">
            <a:extLst>
              <a:ext uri="{FF2B5EF4-FFF2-40B4-BE49-F238E27FC236}">
                <a16:creationId xmlns:a16="http://schemas.microsoft.com/office/drawing/2014/main" id="{087E1043-8A9F-410C-A26D-86692B1035C6}"/>
              </a:ext>
            </a:extLst>
          </p:cNvPr>
          <p:cNvPicPr>
            <a:picLocks noChangeAspect="1"/>
          </p:cNvPicPr>
          <p:nvPr/>
        </p:nvPicPr>
        <p:blipFill>
          <a:blip r:embed="rId14"/>
          <a:stretch>
            <a:fillRect/>
          </a:stretch>
        </p:blipFill>
        <p:spPr>
          <a:xfrm>
            <a:off x="1905000" y="2405460"/>
            <a:ext cx="14630400" cy="5854574"/>
          </a:xfrm>
          <a:prstGeom prst="rect">
            <a:avLst/>
          </a:prstGeom>
        </p:spPr>
      </p:pic>
      <p:cxnSp>
        <p:nvCxnSpPr>
          <p:cNvPr id="9" name="Straight Arrow Connector 8"/>
          <p:cNvCxnSpPr/>
          <p:nvPr/>
        </p:nvCxnSpPr>
        <p:spPr>
          <a:xfrm>
            <a:off x="3505200" y="4686300"/>
            <a:ext cx="6248400" cy="990600"/>
          </a:xfrm>
          <a:prstGeom prst="straightConnector1">
            <a:avLst/>
          </a:prstGeom>
          <a:ln w="38100">
            <a:solidFill>
              <a:srgbClr val="00B05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260035" y="4604402"/>
            <a:ext cx="12853919" cy="1154396"/>
          </a:xfrm>
          <a:prstGeom prst="straightConnector1">
            <a:avLst/>
          </a:prstGeom>
          <a:ln w="38100">
            <a:solidFill>
              <a:srgbClr val="7030A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4604402"/>
            <a:ext cx="6022129" cy="1072498"/>
          </a:xfrm>
          <a:prstGeom prst="straightConnector1">
            <a:avLst/>
          </a:prstGeom>
          <a:ln w="38100">
            <a:solidFill>
              <a:srgbClr val="0070C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019800" y="4612022"/>
            <a:ext cx="5207954" cy="1116015"/>
          </a:xfrm>
          <a:prstGeom prst="straightConnector1">
            <a:avLst/>
          </a:prstGeom>
          <a:ln w="38100">
            <a:solidFill>
              <a:schemeClr val="accent5">
                <a:lumMod val="75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531049"/>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5"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5"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843" fill="hold"/>
                                        <p:tgtEl>
                                          <p:spTgt spid="14"/>
                                        </p:tgtEl>
                                      </p:cBhvr>
                                    </p:cmd>
                                  </p:childTnLst>
                                </p:cTn>
                              </p:par>
                            </p:childTnLst>
                          </p:cTn>
                        </p:par>
                      </p:childTnLst>
                    </p:cTn>
                  </p:par>
                </p:childTnLst>
              </p:cTn>
              <p:nextCondLst>
                <p:cond evt="onClick" delay="0">
                  <p:tgtEl>
                    <p:spTgt spid="14"/>
                  </p:tgtEl>
                </p:cond>
              </p:nextCondLst>
            </p:seq>
            <p:audio>
              <p:cMediaNode vol="80000">
                <p:cTn id="28"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6"/>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7"/>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7"/>
            <a:stretch>
              <a:fillRect/>
            </a:stretch>
          </a:blipFill>
        </p:spPr>
      </p:sp>
      <p:sp>
        <p:nvSpPr>
          <p:cNvPr id="17"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Listen and double-check.</a:t>
            </a:r>
          </a:p>
        </p:txBody>
      </p:sp>
      <p:pic>
        <p:nvPicPr>
          <p:cNvPr id="10" name="Picture 9"/>
          <p:cNvPicPr>
            <a:picLocks noChangeAspect="1"/>
          </p:cNvPicPr>
          <p:nvPr/>
        </p:nvPicPr>
        <p:blipFill rotWithShape="1">
          <a:blip r:embed="rId8"/>
          <a:srcRect l="981" t="2359" r="1471"/>
          <a:stretch/>
        </p:blipFill>
        <p:spPr>
          <a:xfrm>
            <a:off x="1600200" y="2095500"/>
            <a:ext cx="15163800" cy="6547043"/>
          </a:xfrm>
          <a:prstGeom prst="roundRect">
            <a:avLst/>
          </a:prstGeom>
        </p:spPr>
      </p:pic>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cxnSp>
        <p:nvCxnSpPr>
          <p:cNvPr id="9" name="Straight Arrow Connector 8"/>
          <p:cNvCxnSpPr/>
          <p:nvPr/>
        </p:nvCxnSpPr>
        <p:spPr>
          <a:xfrm>
            <a:off x="3505200" y="4686300"/>
            <a:ext cx="6248400" cy="990600"/>
          </a:xfrm>
          <a:prstGeom prst="straightConnector1">
            <a:avLst/>
          </a:prstGeom>
          <a:ln w="38100">
            <a:solidFill>
              <a:srgbClr val="00B05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4604402"/>
            <a:ext cx="6022129" cy="1072498"/>
          </a:xfrm>
          <a:prstGeom prst="straightConnector1">
            <a:avLst/>
          </a:prstGeom>
          <a:ln w="38100">
            <a:solidFill>
              <a:srgbClr val="0070C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019800" y="4612022"/>
            <a:ext cx="5207954" cy="1116015"/>
          </a:xfrm>
          <a:prstGeom prst="straightConnector1">
            <a:avLst/>
          </a:prstGeom>
          <a:ln w="38100">
            <a:solidFill>
              <a:schemeClr val="accent5">
                <a:lumMod val="75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260035" y="4604402"/>
            <a:ext cx="12853919" cy="1154396"/>
          </a:xfrm>
          <a:prstGeom prst="straightConnector1">
            <a:avLst/>
          </a:prstGeom>
          <a:ln w="38100">
            <a:solidFill>
              <a:srgbClr val="7030A0"/>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4" name="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676437" y="1377448"/>
            <a:ext cx="487363" cy="487363"/>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88469038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3"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Read and circle.</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03</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5</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88002191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Read and circle.</a:t>
            </a:r>
          </a:p>
        </p:txBody>
      </p:sp>
      <p:pic>
        <p:nvPicPr>
          <p:cNvPr id="4" name="Picture 3">
            <a:extLst>
              <a:ext uri="{FF2B5EF4-FFF2-40B4-BE49-F238E27FC236}">
                <a16:creationId xmlns:a16="http://schemas.microsoft.com/office/drawing/2014/main" id="{813028E0-31B8-45FD-A8F3-2EC6D5B870F0}"/>
              </a:ext>
            </a:extLst>
          </p:cNvPr>
          <p:cNvPicPr>
            <a:picLocks noChangeAspect="1"/>
          </p:cNvPicPr>
          <p:nvPr/>
        </p:nvPicPr>
        <p:blipFill>
          <a:blip r:embed="rId14"/>
          <a:stretch>
            <a:fillRect/>
          </a:stretch>
        </p:blipFill>
        <p:spPr>
          <a:xfrm>
            <a:off x="2743200" y="1943669"/>
            <a:ext cx="11754930" cy="7025191"/>
          </a:xfrm>
          <a:prstGeom prst="rect">
            <a:avLst/>
          </a:prstGeom>
        </p:spPr>
      </p:pic>
    </p:spTree>
    <p:extLst>
      <p:ext uri="{BB962C8B-B14F-4D97-AF65-F5344CB8AC3E}">
        <p14:creationId xmlns:p14="http://schemas.microsoft.com/office/powerpoint/2010/main" val="3261182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6"/>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Model with Picture 1.</a:t>
            </a:r>
          </a:p>
        </p:txBody>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2" name="Picture 11"/>
          <p:cNvPicPr>
            <a:picLocks noChangeAspect="1"/>
          </p:cNvPicPr>
          <p:nvPr/>
        </p:nvPicPr>
        <p:blipFill rotWithShape="1">
          <a:blip r:embed="rId15"/>
          <a:srcRect l="7058" t="13529" r="36317" b="73504"/>
          <a:stretch/>
        </p:blipFill>
        <p:spPr>
          <a:xfrm>
            <a:off x="2018729" y="4229100"/>
            <a:ext cx="9298730" cy="1828800"/>
          </a:xfrm>
          <a:prstGeom prst="rect">
            <a:avLst/>
          </a:prstGeom>
          <a:ln>
            <a:noFill/>
          </a:ln>
          <a:effectLst>
            <a:softEdge rad="112500"/>
          </a:effectLst>
        </p:spPr>
      </p:pic>
      <p:sp>
        <p:nvSpPr>
          <p:cNvPr id="2" name="Oval 1"/>
          <p:cNvSpPr/>
          <p:nvPr/>
        </p:nvSpPr>
        <p:spPr>
          <a:xfrm>
            <a:off x="6858000" y="5143500"/>
            <a:ext cx="1295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A877A7-B8D6-4258-94CA-B910828D20C0}"/>
              </a:ext>
            </a:extLst>
          </p:cNvPr>
          <p:cNvPicPr>
            <a:picLocks noChangeAspect="1"/>
          </p:cNvPicPr>
          <p:nvPr/>
        </p:nvPicPr>
        <p:blipFill>
          <a:blip r:embed="rId16"/>
          <a:stretch>
            <a:fillRect/>
          </a:stretch>
        </p:blipFill>
        <p:spPr>
          <a:xfrm>
            <a:off x="11770503" y="2933700"/>
            <a:ext cx="4620658" cy="3429000"/>
          </a:xfrm>
          <a:prstGeom prst="rect">
            <a:avLst/>
          </a:prstGeom>
        </p:spPr>
      </p:pic>
    </p:spTree>
    <p:extLst>
      <p:ext uri="{BB962C8B-B14F-4D97-AF65-F5344CB8AC3E}">
        <p14:creationId xmlns:p14="http://schemas.microsoft.com/office/powerpoint/2010/main" val="202660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a:solidFill>
                  <a:srgbClr val="112E34"/>
                </a:solidFill>
                <a:latin typeface="Cooper Black" panose="0208090404030B020404" pitchFamily="18" charset="0"/>
              </a:rPr>
              <a:t>Unit 11: </a:t>
            </a:r>
            <a:r>
              <a:rPr lang="en-US" sz="8800">
                <a:solidFill>
                  <a:srgbClr val="C00000"/>
                </a:solidFill>
                <a:latin typeface="Cooper Black" panose="0208090404030B020404" pitchFamily="18" charset="0"/>
              </a:rPr>
              <a:t>FAMILY TIME</a:t>
            </a:r>
            <a:endParaRPr lang="en-US" sz="8800" dirty="0">
              <a:solidFill>
                <a:srgbClr val="C00000"/>
              </a:solidFill>
              <a:latin typeface="Cooper Black" panose="0208090404030B020404" pitchFamily="18" charset="0"/>
            </a:endParaRP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1 - Period 2</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p:cNvPicPr>
            <a:picLocks noChangeAspect="1"/>
          </p:cNvPicPr>
          <p:nvPr/>
        </p:nvPicPr>
        <p:blipFill rotWithShape="1">
          <a:blip r:embed="rId12"/>
          <a:srcRect l="4582" t="4055" r="328" b="4679"/>
          <a:stretch/>
        </p:blipFill>
        <p:spPr>
          <a:xfrm>
            <a:off x="2873957" y="2057516"/>
            <a:ext cx="12540086" cy="6972184"/>
          </a:xfrm>
          <a:prstGeom prst="rect">
            <a:avLst/>
          </a:prstGeom>
          <a:ln>
            <a:noFill/>
          </a:ln>
          <a:effectLst>
            <a:softEdge rad="112500"/>
          </a:effectLst>
        </p:spPr>
      </p:pic>
      <p:sp>
        <p:nvSpPr>
          <p:cNvPr id="13"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Read and circle.</a:t>
            </a:r>
          </a:p>
        </p:txBody>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Oval 13"/>
          <p:cNvSpPr/>
          <p:nvPr/>
        </p:nvSpPr>
        <p:spPr>
          <a:xfrm>
            <a:off x="7086600" y="3162300"/>
            <a:ext cx="1066800" cy="7049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442040" y="3770650"/>
            <a:ext cx="913790" cy="5685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0000" y="5219700"/>
            <a:ext cx="804341" cy="5677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774960" y="5644831"/>
            <a:ext cx="884775" cy="6245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562600" y="6710095"/>
            <a:ext cx="884775" cy="6245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380220" y="7150811"/>
            <a:ext cx="884775" cy="6245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105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0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T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0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Listen, complete and sing.</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71981" y="6583512"/>
              <a:ext cx="1754383"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04</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6</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308546199"/>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9"/>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10"/>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5"/>
            <a:stretch>
              <a:fillRect/>
            </a:stretch>
          </a:blipFill>
        </p:spPr>
      </p:sp>
      <p:sp>
        <p:nvSpPr>
          <p:cNvPr id="23" name="TextBox 15">
            <a:extLst>
              <a:ext uri="{FF2B5EF4-FFF2-40B4-BE49-F238E27FC236}">
                <a16:creationId xmlns:a16="http://schemas.microsoft.com/office/drawing/2014/main" id="{BD81E6EA-EC87-493A-282C-1B8444588598}"/>
              </a:ext>
            </a:extLst>
          </p:cNvPr>
          <p:cNvSpPr txBox="1"/>
          <p:nvPr/>
        </p:nvSpPr>
        <p:spPr>
          <a:xfrm>
            <a:off x="2642249" y="952500"/>
            <a:ext cx="13003503"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complete and sing. </a:t>
            </a:r>
          </a:p>
        </p:txBody>
      </p:sp>
      <p:grpSp>
        <p:nvGrpSpPr>
          <p:cNvPr id="8" name="Group 7"/>
          <p:cNvGrpSpPr/>
          <p:nvPr/>
        </p:nvGrpSpPr>
        <p:grpSpPr>
          <a:xfrm>
            <a:off x="2438062" y="2682408"/>
            <a:ext cx="13411876" cy="6347292"/>
            <a:chOff x="1570705" y="2170109"/>
            <a:chExt cx="13411876" cy="6347292"/>
          </a:xfrm>
        </p:grpSpPr>
        <p:sp>
          <p:nvSpPr>
            <p:cNvPr id="5" name="Rectangle 4"/>
            <p:cNvSpPr/>
            <p:nvPr/>
          </p:nvSpPr>
          <p:spPr>
            <a:xfrm>
              <a:off x="1570705" y="2170109"/>
              <a:ext cx="7123360" cy="3016210"/>
            </a:xfrm>
            <a:prstGeom prst="rect">
              <a:avLst/>
            </a:prstGeom>
          </p:spPr>
          <p:txBody>
            <a:bodyPr wrap="none">
              <a:spAutoFit/>
            </a:bodyPr>
            <a:lstStyle/>
            <a:p>
              <a:pPr>
                <a:spcAft>
                  <a:spcPts val="1200"/>
                </a:spcAft>
              </a:pPr>
              <a:r>
                <a:rPr lang="en-US" sz="4000" b="1" dirty="0"/>
                <a:t>Where were you last Sunday? </a:t>
              </a:r>
            </a:p>
            <a:p>
              <a:pPr>
                <a:spcAft>
                  <a:spcPts val="1200"/>
                </a:spcAft>
              </a:pPr>
              <a:r>
                <a:rPr lang="en-US" sz="4000" b="1" dirty="0"/>
                <a:t>I was on the (1) ________. </a:t>
              </a:r>
            </a:p>
            <a:p>
              <a:pPr>
                <a:spcAft>
                  <a:spcPts val="1200"/>
                </a:spcAft>
              </a:pPr>
              <a:r>
                <a:rPr lang="en-US" sz="4000" b="1" dirty="0"/>
                <a:t>Did you swim? </a:t>
              </a:r>
            </a:p>
            <a:p>
              <a:pPr>
                <a:spcAft>
                  <a:spcPts val="1200"/>
                </a:spcAft>
              </a:pPr>
              <a:r>
                <a:rPr lang="en-US" sz="4000" b="1" dirty="0"/>
                <a:t>Yes, I did. I swam with my mum. </a:t>
              </a:r>
            </a:p>
          </p:txBody>
        </p:sp>
        <p:sp>
          <p:nvSpPr>
            <p:cNvPr id="25" name="Rectangle 24"/>
            <p:cNvSpPr/>
            <p:nvPr/>
          </p:nvSpPr>
          <p:spPr>
            <a:xfrm>
              <a:off x="6206461" y="5501191"/>
              <a:ext cx="8776120" cy="3016210"/>
            </a:xfrm>
            <a:prstGeom prst="rect">
              <a:avLst/>
            </a:prstGeom>
          </p:spPr>
          <p:txBody>
            <a:bodyPr wrap="none">
              <a:spAutoFit/>
            </a:bodyPr>
            <a:lstStyle/>
            <a:p>
              <a:pPr>
                <a:spcAft>
                  <a:spcPts val="1200"/>
                </a:spcAft>
              </a:pPr>
              <a:r>
                <a:rPr lang="en-US" sz="4000" b="1" dirty="0"/>
                <a:t>Where were you last weekend? </a:t>
              </a:r>
            </a:p>
            <a:p>
              <a:pPr>
                <a:spcAft>
                  <a:spcPts val="1200"/>
                </a:spcAft>
              </a:pPr>
              <a:r>
                <a:rPr lang="en-US" sz="4000" b="1" dirty="0"/>
                <a:t>I was in the (2) ________. </a:t>
              </a:r>
            </a:p>
            <a:p>
              <a:pPr>
                <a:spcAft>
                  <a:spcPts val="1200"/>
                </a:spcAft>
              </a:pPr>
              <a:r>
                <a:rPr lang="en-US" sz="4000" b="1" dirty="0"/>
                <a:t>Did you walk? </a:t>
              </a:r>
            </a:p>
            <a:p>
              <a:pPr>
                <a:spcAft>
                  <a:spcPts val="1200"/>
                </a:spcAft>
              </a:pPr>
              <a:r>
                <a:rPr lang="en-US" sz="4000" b="1" dirty="0"/>
                <a:t>No, I didn't. I (3) ________ photos there.</a:t>
              </a:r>
              <a:endParaRPr lang="en-US" sz="4000" b="1" dirty="0">
                <a:solidFill>
                  <a:srgbClr val="FF0066"/>
                </a:solidFill>
                <a:latin typeface="Bauhaus 93" panose="04030905020B02020C02" pitchFamily="82" charset="0"/>
              </a:endParaRPr>
            </a:p>
          </p:txBody>
        </p:sp>
      </p:grpSp>
      <p:sp>
        <p:nvSpPr>
          <p:cNvPr id="26" name="Rectangle 25"/>
          <p:cNvSpPr/>
          <p:nvPr/>
        </p:nvSpPr>
        <p:spPr>
          <a:xfrm>
            <a:off x="6043214" y="3211985"/>
            <a:ext cx="1524776" cy="1061829"/>
          </a:xfrm>
          <a:prstGeom prst="rect">
            <a:avLst/>
          </a:prstGeom>
        </p:spPr>
        <p:txBody>
          <a:bodyPr wrap="none">
            <a:spAutoFit/>
          </a:bodyPr>
          <a:lstStyle/>
          <a:p>
            <a:pPr>
              <a:lnSpc>
                <a:spcPct val="150000"/>
              </a:lnSpc>
            </a:pPr>
            <a:r>
              <a:rPr lang="en-US" sz="4200" b="1" dirty="0">
                <a:solidFill>
                  <a:srgbClr val="00B050"/>
                </a:solidFill>
              </a:rPr>
              <a:t>beach</a:t>
            </a:r>
          </a:p>
        </p:txBody>
      </p:sp>
      <p:sp>
        <p:nvSpPr>
          <p:cNvPr id="27" name="Rectangle 26"/>
          <p:cNvSpPr/>
          <p:nvPr/>
        </p:nvSpPr>
        <p:spPr>
          <a:xfrm>
            <a:off x="10744200" y="6539165"/>
            <a:ext cx="1188146" cy="1061829"/>
          </a:xfrm>
          <a:prstGeom prst="rect">
            <a:avLst/>
          </a:prstGeom>
        </p:spPr>
        <p:txBody>
          <a:bodyPr wrap="none">
            <a:spAutoFit/>
          </a:bodyPr>
          <a:lstStyle/>
          <a:p>
            <a:pPr>
              <a:lnSpc>
                <a:spcPct val="150000"/>
              </a:lnSpc>
            </a:pPr>
            <a:r>
              <a:rPr lang="en-US" sz="4200" b="1" dirty="0">
                <a:solidFill>
                  <a:srgbClr val="00B050"/>
                </a:solidFill>
              </a:rPr>
              <a:t>park</a:t>
            </a:r>
          </a:p>
        </p:txBody>
      </p:sp>
      <p:sp>
        <p:nvSpPr>
          <p:cNvPr id="28" name="Rectangle 27"/>
          <p:cNvSpPr/>
          <p:nvPr/>
        </p:nvSpPr>
        <p:spPr>
          <a:xfrm>
            <a:off x="11080054" y="8064219"/>
            <a:ext cx="1203727" cy="1061829"/>
          </a:xfrm>
          <a:prstGeom prst="rect">
            <a:avLst/>
          </a:prstGeom>
        </p:spPr>
        <p:txBody>
          <a:bodyPr wrap="none">
            <a:spAutoFit/>
          </a:bodyPr>
          <a:lstStyle/>
          <a:p>
            <a:pPr>
              <a:lnSpc>
                <a:spcPct val="150000"/>
              </a:lnSpc>
            </a:pPr>
            <a:r>
              <a:rPr lang="en-US" sz="4200" b="1" dirty="0">
                <a:solidFill>
                  <a:srgbClr val="00B050"/>
                </a:solidFill>
              </a:rPr>
              <a:t>took</a:t>
            </a:r>
          </a:p>
        </p:txBody>
      </p:sp>
      <p:sp>
        <p:nvSpPr>
          <p:cNvPr id="29" name="Rectangle 28"/>
          <p:cNvSpPr/>
          <p:nvPr/>
        </p:nvSpPr>
        <p:spPr>
          <a:xfrm>
            <a:off x="5448117" y="1848488"/>
            <a:ext cx="7391767" cy="953594"/>
          </a:xfrm>
          <a:prstGeom prst="rect">
            <a:avLst/>
          </a:prstGeom>
        </p:spPr>
        <p:txBody>
          <a:bodyPr wrap="none">
            <a:spAutoFit/>
          </a:bodyPr>
          <a:lstStyle/>
          <a:p>
            <a:pPr algn="ctr">
              <a:lnSpc>
                <a:spcPct val="150000"/>
              </a:lnSpc>
            </a:pPr>
            <a:r>
              <a:rPr lang="en-US" sz="4200" b="1" dirty="0">
                <a:solidFill>
                  <a:srgbClr val="FF0000"/>
                </a:solidFill>
                <a:latin typeface="Eras Bold ITC" panose="020B0907030504020204" pitchFamily="34" charset="0"/>
              </a:rPr>
              <a:t>Did you swim last Sunday?</a:t>
            </a:r>
          </a:p>
        </p:txBody>
      </p:sp>
      <p:pic>
        <p:nvPicPr>
          <p:cNvPr id="7" name="Trac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001711" y="1361125"/>
            <a:ext cx="487363" cy="487363"/>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T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anim calcmode="lin" valueType="num">
                                      <p:cBhvr>
                                        <p:cTn id="22" dur="500" fill="hold"/>
                                        <p:tgtEl>
                                          <p:spTgt spid="28"/>
                                        </p:tgtEl>
                                        <p:attrNameLst>
                                          <p:attrName>ppt_x</p:attrName>
                                        </p:attrNameLst>
                                      </p:cBhvr>
                                      <p:tavLst>
                                        <p:tav tm="0">
                                          <p:val>
                                            <p:strVal val="#ppt_x"/>
                                          </p:val>
                                        </p:tav>
                                        <p:tav tm="100000">
                                          <p:val>
                                            <p:strVal val="#ppt_x"/>
                                          </p:val>
                                        </p:tav>
                                      </p:tavLst>
                                    </p:anim>
                                    <p:anim calcmode="lin" valueType="num">
                                      <p:cBhvr>
                                        <p:cTn id="23" dur="5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71653" fill="hold"/>
                                        <p:tgtEl>
                                          <p:spTgt spid="7"/>
                                        </p:tgtEl>
                                      </p:cBhvr>
                                    </p:cmd>
                                  </p:childTnLst>
                                </p:cTn>
                              </p:par>
                            </p:childTnLst>
                          </p:cTn>
                        </p:par>
                      </p:childTnLst>
                    </p:cTn>
                  </p:par>
                </p:childTnLst>
              </p:cTn>
              <p:nextCondLst>
                <p:cond evt="onClick" delay="0">
                  <p:tgtEl>
                    <p:spTgt spid="7"/>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bldLst>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05</a:t>
              </a:r>
            </a:p>
          </p:txBody>
        </p:sp>
      </p:grpSp>
      <p:sp>
        <p:nvSpPr>
          <p:cNvPr id="22" name="TextBox 16"/>
          <p:cNvSpPr txBox="1"/>
          <p:nvPr/>
        </p:nvSpPr>
        <p:spPr>
          <a:xfrm>
            <a:off x="4761419" y="5218262"/>
            <a:ext cx="8538423"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Wrap-up</a:t>
            </a:r>
          </a:p>
        </p:txBody>
      </p:sp>
      <p:sp>
        <p:nvSpPr>
          <p:cNvPr id="23" name="Rectangle 22"/>
          <p:cNvSpPr/>
          <p:nvPr/>
        </p:nvSpPr>
        <p:spPr>
          <a:xfrm>
            <a:off x="4593717" y="7083504"/>
            <a:ext cx="9100568"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play a game.</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132245062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2851328" y="6743700"/>
            <a:ext cx="5436672" cy="3768172"/>
          </a:xfrm>
          <a:custGeom>
            <a:avLst/>
            <a:gdLst/>
            <a:ahLst/>
            <a:cxnLst/>
            <a:rect l="l" t="t" r="r" b="b"/>
            <a:pathLst>
              <a:path w="8027472" h="5368372">
                <a:moveTo>
                  <a:pt x="0" y="0"/>
                </a:moveTo>
                <a:lnTo>
                  <a:pt x="8027472" y="0"/>
                </a:lnTo>
                <a:lnTo>
                  <a:pt x="8027472" y="5368372"/>
                </a:lnTo>
                <a:lnTo>
                  <a:pt x="0" y="5368372"/>
                </a:lnTo>
                <a:lnTo>
                  <a:pt x="0" y="0"/>
                </a:lnTo>
                <a:close/>
              </a:path>
            </a:pathLst>
          </a:custGeom>
          <a:blipFill>
            <a:blip r:embed="rId4"/>
            <a:stretch>
              <a:fillRect/>
            </a:stretch>
          </a:blipFill>
        </p:spPr>
      </p:sp>
      <p:sp>
        <p:nvSpPr>
          <p:cNvPr id="3" name="Freeform 3"/>
          <p:cNvSpPr/>
          <p:nvPr/>
        </p:nvSpPr>
        <p:spPr>
          <a:xfrm>
            <a:off x="-1370167" y="4479835"/>
            <a:ext cx="5730435" cy="6032037"/>
          </a:xfrm>
          <a:custGeom>
            <a:avLst/>
            <a:gdLst/>
            <a:ahLst/>
            <a:cxnLst/>
            <a:rect l="l" t="t" r="r" b="b"/>
            <a:pathLst>
              <a:path w="5730435" h="6032037">
                <a:moveTo>
                  <a:pt x="0" y="0"/>
                </a:moveTo>
                <a:lnTo>
                  <a:pt x="5730435" y="0"/>
                </a:lnTo>
                <a:lnTo>
                  <a:pt x="5730435" y="6032037"/>
                </a:lnTo>
                <a:lnTo>
                  <a:pt x="0" y="6032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4747964" y="-324927"/>
            <a:ext cx="3910774" cy="4114800"/>
          </a:xfrm>
          <a:custGeom>
            <a:avLst/>
            <a:gdLst/>
            <a:ahLst/>
            <a:cxnLst/>
            <a:rect l="l" t="t" r="r" b="b"/>
            <a:pathLst>
              <a:path w="3910774" h="4114800">
                <a:moveTo>
                  <a:pt x="0" y="0"/>
                </a:moveTo>
                <a:lnTo>
                  <a:pt x="3910775" y="0"/>
                </a:lnTo>
                <a:lnTo>
                  <a:pt x="39107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228600" y="0"/>
            <a:ext cx="16230600" cy="1477328"/>
          </a:xfrm>
          <a:prstGeom prst="rect">
            <a:avLst/>
          </a:prstGeom>
        </p:spPr>
        <p:txBody>
          <a:bodyPr lIns="0" tIns="0" rIns="0" bIns="0" rtlCol="0" anchor="t">
            <a:spAutoFit/>
          </a:bodyPr>
          <a:lstStyle/>
          <a:p>
            <a:r>
              <a:rPr lang="en-US" sz="9600" dirty="0">
                <a:ln>
                  <a:solidFill>
                    <a:schemeClr val="tx1"/>
                  </a:solidFill>
                </a:ln>
                <a:solidFill>
                  <a:srgbClr val="FF0000"/>
                </a:solidFill>
                <a:effectLst>
                  <a:glow rad="228600">
                    <a:schemeClr val="accent2">
                      <a:satMod val="175000"/>
                      <a:alpha val="40000"/>
                    </a:schemeClr>
                  </a:glow>
                </a:effectLst>
                <a:latin typeface="Broadway" panose="04040905080B02020502" pitchFamily="82" charset="0"/>
                <a:ea typeface="STHupo" panose="02010800040101010101" pitchFamily="2" charset="-122"/>
              </a:rPr>
              <a:t>LUCKY STAR GAME</a:t>
            </a:r>
          </a:p>
        </p:txBody>
      </p:sp>
      <p:sp>
        <p:nvSpPr>
          <p:cNvPr id="28" name="Right Arrow 27">
            <a:hlinkClick r:id="rId9" action="ppaction://hlinksldjump"/>
          </p:cNvPr>
          <p:cNvSpPr/>
          <p:nvPr/>
        </p:nvSpPr>
        <p:spPr>
          <a:xfrm>
            <a:off x="16154400" y="0"/>
            <a:ext cx="2133600" cy="138017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NEXT</a:t>
            </a:r>
          </a:p>
        </p:txBody>
      </p:sp>
      <p:pic>
        <p:nvPicPr>
          <p:cNvPr id="7" name="Picture 6">
            <a:hlinkClick r:id="rId10" action="ppaction://hlinksldjump"/>
          </p:cNvPr>
          <p:cNvPicPr>
            <a:picLocks noChangeAspect="1"/>
          </p:cNvPicPr>
          <p:nvPr/>
        </p:nvPicPr>
        <p:blipFill>
          <a:blip r:embed="rId11"/>
          <a:stretch>
            <a:fillRect/>
          </a:stretch>
        </p:blipFill>
        <p:spPr>
          <a:xfrm>
            <a:off x="954253" y="3771781"/>
            <a:ext cx="2743438" cy="2743438"/>
          </a:xfrm>
          <a:prstGeom prst="rect">
            <a:avLst/>
          </a:prstGeom>
        </p:spPr>
      </p:pic>
      <p:pic>
        <p:nvPicPr>
          <p:cNvPr id="8" name="Picture 7">
            <a:hlinkClick r:id="rId12" action="ppaction://hlinksldjump"/>
          </p:cNvPr>
          <p:cNvPicPr>
            <a:picLocks noChangeAspect="1"/>
          </p:cNvPicPr>
          <p:nvPr/>
        </p:nvPicPr>
        <p:blipFill>
          <a:blip r:embed="rId13"/>
          <a:stretch>
            <a:fillRect/>
          </a:stretch>
        </p:blipFill>
        <p:spPr>
          <a:xfrm>
            <a:off x="3605359" y="3771781"/>
            <a:ext cx="2743438" cy="2743438"/>
          </a:xfrm>
          <a:prstGeom prst="rect">
            <a:avLst/>
          </a:prstGeom>
        </p:spPr>
      </p:pic>
      <p:pic>
        <p:nvPicPr>
          <p:cNvPr id="9" name="Picture 8">
            <a:hlinkClick r:id="rId14" action="ppaction://hlinksldjump"/>
          </p:cNvPr>
          <p:cNvPicPr>
            <a:picLocks noChangeAspect="1"/>
          </p:cNvPicPr>
          <p:nvPr/>
        </p:nvPicPr>
        <p:blipFill rotWithShape="1">
          <a:blip r:embed="rId15"/>
          <a:srcRect l="14450" t="12723" r="8321" b="10048"/>
          <a:stretch/>
        </p:blipFill>
        <p:spPr>
          <a:xfrm>
            <a:off x="6256465" y="3695700"/>
            <a:ext cx="2895600" cy="2895600"/>
          </a:xfrm>
          <a:prstGeom prst="rect">
            <a:avLst/>
          </a:prstGeom>
        </p:spPr>
      </p:pic>
      <p:pic>
        <p:nvPicPr>
          <p:cNvPr id="10" name="Picture 9">
            <a:hlinkClick r:id="rId16" action="ppaction://hlinksldjump"/>
          </p:cNvPr>
          <p:cNvPicPr>
            <a:picLocks noChangeAspect="1"/>
          </p:cNvPicPr>
          <p:nvPr/>
        </p:nvPicPr>
        <p:blipFill rotWithShape="1">
          <a:blip r:embed="rId17"/>
          <a:srcRect l="9030" t="17002" r="12348" b="6268"/>
          <a:stretch/>
        </p:blipFill>
        <p:spPr>
          <a:xfrm>
            <a:off x="9059733" y="3695700"/>
            <a:ext cx="2971800" cy="2895600"/>
          </a:xfrm>
          <a:prstGeom prst="rect">
            <a:avLst/>
          </a:prstGeom>
        </p:spPr>
      </p:pic>
      <p:pic>
        <p:nvPicPr>
          <p:cNvPr id="11" name="Picture 10">
            <a:hlinkClick r:id="rId9" action="ppaction://hlinksldjump"/>
          </p:cNvPr>
          <p:cNvPicPr>
            <a:picLocks noChangeAspect="1"/>
          </p:cNvPicPr>
          <p:nvPr/>
        </p:nvPicPr>
        <p:blipFill>
          <a:blip r:embed="rId18"/>
          <a:stretch>
            <a:fillRect/>
          </a:stretch>
        </p:blipFill>
        <p:spPr>
          <a:xfrm>
            <a:off x="11939201" y="3771781"/>
            <a:ext cx="2743438" cy="2743438"/>
          </a:xfrm>
          <a:prstGeom prst="rect">
            <a:avLst/>
          </a:prstGeom>
        </p:spPr>
      </p:pic>
      <p:pic>
        <p:nvPicPr>
          <p:cNvPr id="12" name="Picture 11">
            <a:hlinkClick r:id="rId19" action="ppaction://hlinksldjump"/>
          </p:cNvPr>
          <p:cNvPicPr>
            <a:picLocks noChangeAspect="1"/>
          </p:cNvPicPr>
          <p:nvPr/>
        </p:nvPicPr>
        <p:blipFill>
          <a:blip r:embed="rId20"/>
          <a:stretch>
            <a:fillRect/>
          </a:stretch>
        </p:blipFill>
        <p:spPr>
          <a:xfrm>
            <a:off x="14590309" y="3771781"/>
            <a:ext cx="2743438" cy="2743438"/>
          </a:xfrm>
          <a:prstGeom prst="rect">
            <a:avLst/>
          </a:prstGeom>
        </p:spPr>
      </p:pic>
    </p:spTree>
    <p:extLst>
      <p:ext uri="{BB962C8B-B14F-4D97-AF65-F5344CB8AC3E}">
        <p14:creationId xmlns:p14="http://schemas.microsoft.com/office/powerpoint/2010/main" val="1490713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8"/>
                                        </p:tgtEl>
                                        <p:attrNameLst>
                                          <p:attrName>ppt_w</p:attrName>
                                        </p:attrNameLst>
                                      </p:cBhvr>
                                      <p:tavLst>
                                        <p:tav tm="0">
                                          <p:val>
                                            <p:strVal val="ppt_w"/>
                                          </p:val>
                                        </p:tav>
                                        <p:tav tm="100000">
                                          <p:val>
                                            <p:fltVal val="0"/>
                                          </p:val>
                                        </p:tav>
                                      </p:tavLst>
                                    </p:anim>
                                    <p:anim calcmode="lin" valueType="num">
                                      <p:cBhvr>
                                        <p:cTn id="16" dur="1000"/>
                                        <p:tgtEl>
                                          <p:spTgt spid="8"/>
                                        </p:tgtEl>
                                        <p:attrNameLst>
                                          <p:attrName>ppt_h</p:attrName>
                                        </p:attrNameLst>
                                      </p:cBhvr>
                                      <p:tavLst>
                                        <p:tav tm="0">
                                          <p:val>
                                            <p:strVal val="ppt_h"/>
                                          </p:val>
                                        </p:tav>
                                        <p:tav tm="100000">
                                          <p:val>
                                            <p:fltVal val="0"/>
                                          </p:val>
                                        </p:tav>
                                      </p:tavLst>
                                    </p:anim>
                                    <p:anim calcmode="lin" valueType="num">
                                      <p:cBhvr>
                                        <p:cTn id="17" dur="1000"/>
                                        <p:tgtEl>
                                          <p:spTgt spid="8"/>
                                        </p:tgtEl>
                                        <p:attrNameLst>
                                          <p:attrName>style.rotation</p:attrName>
                                        </p:attrNameLst>
                                      </p:cBhvr>
                                      <p:tavLst>
                                        <p:tav tm="0">
                                          <p:val>
                                            <p:fltVal val="0"/>
                                          </p:val>
                                        </p:tav>
                                        <p:tav tm="100000">
                                          <p:val>
                                            <p:fltVal val="90"/>
                                          </p:val>
                                        </p:tav>
                                      </p:tavLst>
                                    </p:anim>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9"/>
                                        </p:tgtEl>
                                        <p:attrNameLst>
                                          <p:attrName>ppt_w</p:attrName>
                                        </p:attrNameLst>
                                      </p:cBhvr>
                                      <p:tavLst>
                                        <p:tav tm="0">
                                          <p:val>
                                            <p:strVal val="ppt_w"/>
                                          </p:val>
                                        </p:tav>
                                        <p:tav tm="100000">
                                          <p:val>
                                            <p:fltVal val="0"/>
                                          </p:val>
                                        </p:tav>
                                      </p:tavLst>
                                    </p:anim>
                                    <p:anim calcmode="lin" valueType="num">
                                      <p:cBhvr>
                                        <p:cTn id="25" dur="1000"/>
                                        <p:tgtEl>
                                          <p:spTgt spid="9"/>
                                        </p:tgtEl>
                                        <p:attrNameLst>
                                          <p:attrName>ppt_h</p:attrName>
                                        </p:attrNameLst>
                                      </p:cBhvr>
                                      <p:tavLst>
                                        <p:tav tm="0">
                                          <p:val>
                                            <p:strVal val="ppt_h"/>
                                          </p:val>
                                        </p:tav>
                                        <p:tav tm="100000">
                                          <p:val>
                                            <p:fltVal val="0"/>
                                          </p:val>
                                        </p:tav>
                                      </p:tavLst>
                                    </p:anim>
                                    <p:anim calcmode="lin" valueType="num">
                                      <p:cBhvr>
                                        <p:cTn id="26" dur="1000"/>
                                        <p:tgtEl>
                                          <p:spTgt spid="9"/>
                                        </p:tgtEl>
                                        <p:attrNameLst>
                                          <p:attrName>style.rotation</p:attrName>
                                        </p:attrNameLst>
                                      </p:cBhvr>
                                      <p:tavLst>
                                        <p:tav tm="0">
                                          <p:val>
                                            <p:fltVal val="0"/>
                                          </p:val>
                                        </p:tav>
                                        <p:tav tm="100000">
                                          <p:val>
                                            <p:fltVal val="90"/>
                                          </p:val>
                                        </p:tav>
                                      </p:tavLst>
                                    </p:anim>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10"/>
                                        </p:tgtEl>
                                        <p:attrNameLst>
                                          <p:attrName>ppt_w</p:attrName>
                                        </p:attrNameLst>
                                      </p:cBhvr>
                                      <p:tavLst>
                                        <p:tav tm="0">
                                          <p:val>
                                            <p:strVal val="ppt_w"/>
                                          </p:val>
                                        </p:tav>
                                        <p:tav tm="100000">
                                          <p:val>
                                            <p:fltVal val="0"/>
                                          </p:val>
                                        </p:tav>
                                      </p:tavLst>
                                    </p:anim>
                                    <p:anim calcmode="lin" valueType="num">
                                      <p:cBhvr>
                                        <p:cTn id="34" dur="1000"/>
                                        <p:tgtEl>
                                          <p:spTgt spid="10"/>
                                        </p:tgtEl>
                                        <p:attrNameLst>
                                          <p:attrName>ppt_h</p:attrName>
                                        </p:attrNameLst>
                                      </p:cBhvr>
                                      <p:tavLst>
                                        <p:tav tm="0">
                                          <p:val>
                                            <p:strVal val="ppt_h"/>
                                          </p:val>
                                        </p:tav>
                                        <p:tav tm="100000">
                                          <p:val>
                                            <p:fltVal val="0"/>
                                          </p:val>
                                        </p:tav>
                                      </p:tavLst>
                                    </p:anim>
                                    <p:anim calcmode="lin" valueType="num">
                                      <p:cBhvr>
                                        <p:cTn id="35" dur="1000"/>
                                        <p:tgtEl>
                                          <p:spTgt spid="10"/>
                                        </p:tgtEl>
                                        <p:attrNameLst>
                                          <p:attrName>style.rotation</p:attrName>
                                        </p:attrNameLst>
                                      </p:cBhvr>
                                      <p:tavLst>
                                        <p:tav tm="0">
                                          <p:val>
                                            <p:fltVal val="0"/>
                                          </p:val>
                                        </p:tav>
                                        <p:tav tm="100000">
                                          <p:val>
                                            <p:fltVal val="90"/>
                                          </p:val>
                                        </p:tav>
                                      </p:tavLst>
                                    </p:anim>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1"/>
                                        </p:tgtEl>
                                        <p:attrNameLst>
                                          <p:attrName>ppt_w</p:attrName>
                                        </p:attrNameLst>
                                      </p:cBhvr>
                                      <p:tavLst>
                                        <p:tav tm="0">
                                          <p:val>
                                            <p:strVal val="ppt_w"/>
                                          </p:val>
                                        </p:tav>
                                        <p:tav tm="100000">
                                          <p:val>
                                            <p:fltVal val="0"/>
                                          </p:val>
                                        </p:tav>
                                      </p:tavLst>
                                    </p:anim>
                                    <p:anim calcmode="lin" valueType="num">
                                      <p:cBhvr>
                                        <p:cTn id="43" dur="1000"/>
                                        <p:tgtEl>
                                          <p:spTgt spid="11"/>
                                        </p:tgtEl>
                                        <p:attrNameLst>
                                          <p:attrName>ppt_h</p:attrName>
                                        </p:attrNameLst>
                                      </p:cBhvr>
                                      <p:tavLst>
                                        <p:tav tm="0">
                                          <p:val>
                                            <p:strVal val="ppt_h"/>
                                          </p:val>
                                        </p:tav>
                                        <p:tav tm="100000">
                                          <p:val>
                                            <p:fltVal val="0"/>
                                          </p:val>
                                        </p:tav>
                                      </p:tavLst>
                                    </p:anim>
                                    <p:anim calcmode="lin" valueType="num">
                                      <p:cBhvr>
                                        <p:cTn id="44" dur="1000"/>
                                        <p:tgtEl>
                                          <p:spTgt spid="11"/>
                                        </p:tgtEl>
                                        <p:attrNameLst>
                                          <p:attrName>style.rotation</p:attrName>
                                        </p:attrNameLst>
                                      </p:cBhvr>
                                      <p:tavLst>
                                        <p:tav tm="0">
                                          <p:val>
                                            <p:fltVal val="0"/>
                                          </p:val>
                                        </p:tav>
                                        <p:tav tm="100000">
                                          <p:val>
                                            <p:fltVal val="90"/>
                                          </p:val>
                                        </p:tav>
                                      </p:tavLst>
                                    </p:anim>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2"/>
                                        </p:tgtEl>
                                        <p:attrNameLst>
                                          <p:attrName>ppt_w</p:attrName>
                                        </p:attrNameLst>
                                      </p:cBhvr>
                                      <p:tavLst>
                                        <p:tav tm="0">
                                          <p:val>
                                            <p:strVal val="ppt_w"/>
                                          </p:val>
                                        </p:tav>
                                        <p:tav tm="100000">
                                          <p:val>
                                            <p:fltVal val="0"/>
                                          </p:val>
                                        </p:tav>
                                      </p:tavLst>
                                    </p:anim>
                                    <p:anim calcmode="lin" valueType="num">
                                      <p:cBhvr>
                                        <p:cTn id="52" dur="1000"/>
                                        <p:tgtEl>
                                          <p:spTgt spid="12"/>
                                        </p:tgtEl>
                                        <p:attrNameLst>
                                          <p:attrName>ppt_h</p:attrName>
                                        </p:attrNameLst>
                                      </p:cBhvr>
                                      <p:tavLst>
                                        <p:tav tm="0">
                                          <p:val>
                                            <p:strVal val="ppt_h"/>
                                          </p:val>
                                        </p:tav>
                                        <p:tav tm="100000">
                                          <p:val>
                                            <p:fltVal val="0"/>
                                          </p:val>
                                        </p:tav>
                                      </p:tavLst>
                                    </p:anim>
                                    <p:anim calcmode="lin" valueType="num">
                                      <p:cBhvr>
                                        <p:cTn id="53" dur="1000"/>
                                        <p:tgtEl>
                                          <p:spTgt spid="12"/>
                                        </p:tgtEl>
                                        <p:attrNameLst>
                                          <p:attrName>style.rotation</p:attrName>
                                        </p:attrNameLst>
                                      </p:cBhvr>
                                      <p:tavLst>
                                        <p:tav tm="0">
                                          <p:val>
                                            <p:fltVal val="0"/>
                                          </p:val>
                                        </p:tav>
                                        <p:tav tm="100000">
                                          <p:val>
                                            <p:fltVal val="90"/>
                                          </p:val>
                                        </p:tav>
                                      </p:tavLst>
                                    </p:anim>
                                    <p:animEffect transition="out" filter="fade">
                                      <p:cBhvr>
                                        <p:cTn id="54" dur="1000"/>
                                        <p:tgtEl>
                                          <p:spTgt spid="12"/>
                                        </p:tgtEl>
                                      </p:cBhvr>
                                    </p:animEffect>
                                    <p:set>
                                      <p:cBhvr>
                                        <p:cTn id="5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4" name="Picture 13"/>
          <p:cNvPicPr>
            <a:picLocks noChangeAspect="1"/>
          </p:cNvPicPr>
          <p:nvPr/>
        </p:nvPicPr>
        <p:blipFill>
          <a:blip r:embed="rId6"/>
          <a:stretch>
            <a:fillRect/>
          </a:stretch>
        </p:blipFill>
        <p:spPr>
          <a:xfrm>
            <a:off x="4003833" y="205312"/>
            <a:ext cx="10280335" cy="9876376"/>
          </a:xfrm>
          <a:prstGeom prst="rect">
            <a:avLst/>
          </a:prstGeom>
        </p:spPr>
      </p:pic>
      <p:sp>
        <p:nvSpPr>
          <p:cNvPr id="15" name="Freeform 9"/>
          <p:cNvSpPr/>
          <p:nvPr/>
        </p:nvSpPr>
        <p:spPr>
          <a:xfrm flipH="1">
            <a:off x="13949964" y="4796812"/>
            <a:ext cx="5730435" cy="6032037"/>
          </a:xfrm>
          <a:custGeom>
            <a:avLst/>
            <a:gdLst/>
            <a:ahLst/>
            <a:cxnLst/>
            <a:rect l="l" t="t" r="r" b="b"/>
            <a:pathLst>
              <a:path w="5730435" h="6032037">
                <a:moveTo>
                  <a:pt x="5730435" y="0"/>
                </a:moveTo>
                <a:lnTo>
                  <a:pt x="0" y="0"/>
                </a:lnTo>
                <a:lnTo>
                  <a:pt x="0" y="6032037"/>
                </a:lnTo>
                <a:lnTo>
                  <a:pt x="5730435" y="6032037"/>
                </a:lnTo>
                <a:lnTo>
                  <a:pt x="5730435"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4" name="Picture 23"/>
          <p:cNvPicPr>
            <a:picLocks noChangeAspect="1"/>
          </p:cNvPicPr>
          <p:nvPr/>
        </p:nvPicPr>
        <p:blipFill>
          <a:blip r:embed="rId9"/>
          <a:stretch>
            <a:fillRect/>
          </a:stretch>
        </p:blipFill>
        <p:spPr>
          <a:xfrm>
            <a:off x="2951722" y="244345"/>
            <a:ext cx="2126935" cy="2328874"/>
          </a:xfrm>
          <a:prstGeom prst="rect">
            <a:avLst/>
          </a:prstGeom>
        </p:spPr>
      </p:pic>
      <p:sp>
        <p:nvSpPr>
          <p:cNvPr id="28" name="Freeform 4"/>
          <p:cNvSpPr/>
          <p:nvPr/>
        </p:nvSpPr>
        <p:spPr>
          <a:xfrm>
            <a:off x="14431109" y="4202127"/>
            <a:ext cx="3214221" cy="1882747"/>
          </a:xfrm>
          <a:custGeom>
            <a:avLst/>
            <a:gdLst/>
            <a:ahLst/>
            <a:cxnLst/>
            <a:rect l="l" t="t" r="r" b="b"/>
            <a:pathLst>
              <a:path w="6745574" h="4114800">
                <a:moveTo>
                  <a:pt x="0" y="0"/>
                </a:moveTo>
                <a:lnTo>
                  <a:pt x="6745574" y="0"/>
                </a:lnTo>
                <a:lnTo>
                  <a:pt x="674557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30" name="Picture 29"/>
          <p:cNvPicPr>
            <a:picLocks/>
          </p:cNvPicPr>
          <p:nvPr/>
        </p:nvPicPr>
        <p:blipFill>
          <a:blip r:embed="rId12"/>
          <a:stretch>
            <a:fillRect/>
          </a:stretch>
        </p:blipFill>
        <p:spPr>
          <a:xfrm>
            <a:off x="5074920" y="2080260"/>
            <a:ext cx="8138160" cy="6126480"/>
          </a:xfrm>
          <a:prstGeom prst="rect">
            <a:avLst/>
          </a:prstGeom>
        </p:spPr>
      </p:pic>
      <p:sp>
        <p:nvSpPr>
          <p:cNvPr id="17" name="Rounded Rectangular Callout 16"/>
          <p:cNvSpPr/>
          <p:nvPr/>
        </p:nvSpPr>
        <p:spPr>
          <a:xfrm>
            <a:off x="4781609" y="8619389"/>
            <a:ext cx="8724782" cy="832731"/>
          </a:xfrm>
          <a:prstGeom prst="wedgeRoundRectCallout">
            <a:avLst>
              <a:gd name="adj1" fmla="val -1591"/>
              <a:gd name="adj2" fmla="val -173520"/>
              <a:gd name="adj3" fmla="val 16667"/>
            </a:avLst>
          </a:prstGeom>
          <a:solidFill>
            <a:srgbClr val="3333FF"/>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Yes, _____. I _______________________.</a:t>
            </a:r>
          </a:p>
        </p:txBody>
      </p:sp>
      <p:sp>
        <p:nvSpPr>
          <p:cNvPr id="25" name="Rectangle 24"/>
          <p:cNvSpPr/>
          <p:nvPr/>
        </p:nvSpPr>
        <p:spPr>
          <a:xfrm>
            <a:off x="6026693" y="8772594"/>
            <a:ext cx="1059907"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I did</a:t>
            </a:r>
          </a:p>
        </p:txBody>
      </p:sp>
      <p:sp>
        <p:nvSpPr>
          <p:cNvPr id="26" name="Rectangle 25"/>
          <p:cNvSpPr/>
          <p:nvPr/>
        </p:nvSpPr>
        <p:spPr>
          <a:xfrm>
            <a:off x="7822409" y="8778152"/>
            <a:ext cx="5044971" cy="523220"/>
          </a:xfrm>
          <a:prstGeom prst="rect">
            <a:avLst/>
          </a:prstGeom>
          <a:noFill/>
        </p:spPr>
        <p:txBody>
          <a:bodyPr wrap="none" lIns="91440" tIns="45720" rIns="91440" bIns="45720">
            <a:spAutoFit/>
          </a:bodyPr>
          <a:lstStyle/>
          <a:p>
            <a:pPr algn="ctr"/>
            <a:r>
              <a:rPr lang="en-US" sz="2800" b="1" dirty="0">
                <a:ln w="0"/>
                <a:solidFill>
                  <a:srgbClr val="FFFF00"/>
                </a:solidFill>
                <a:latin typeface="Comic Sans MS" panose="030F0702030302020204" pitchFamily="66" charset="0"/>
              </a:rPr>
              <a:t>took a photo with my sister</a:t>
            </a:r>
            <a:endParaRPr lang="en-US" sz="2800" b="1" cap="none" spc="0" dirty="0">
              <a:ln w="0"/>
              <a:solidFill>
                <a:srgbClr val="FFFF00"/>
              </a:solidFill>
              <a:latin typeface="Comic Sans MS" panose="030F0702030302020204" pitchFamily="66" charset="0"/>
            </a:endParaRPr>
          </a:p>
        </p:txBody>
      </p:sp>
      <p:sp>
        <p:nvSpPr>
          <p:cNvPr id="31" name="Rounded Rectangular Callout 30"/>
          <p:cNvSpPr/>
          <p:nvPr/>
        </p:nvSpPr>
        <p:spPr>
          <a:xfrm>
            <a:off x="5444587" y="787104"/>
            <a:ext cx="7398827" cy="832731"/>
          </a:xfrm>
          <a:prstGeom prst="wedgeRoundRectCallout">
            <a:avLst>
              <a:gd name="adj1" fmla="val -40632"/>
              <a:gd name="adj2" fmla="val 141824"/>
              <a:gd name="adj3" fmla="val 16667"/>
            </a:avLst>
          </a:prstGeom>
          <a:solidFill>
            <a:srgbClr val="00B050"/>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Did you ____________ yesterday?</a:t>
            </a:r>
          </a:p>
        </p:txBody>
      </p:sp>
      <p:sp>
        <p:nvSpPr>
          <p:cNvPr id="27" name="Rectangle 26"/>
          <p:cNvSpPr/>
          <p:nvPr/>
        </p:nvSpPr>
        <p:spPr>
          <a:xfrm>
            <a:off x="7577374" y="937260"/>
            <a:ext cx="2404826"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take a photo</a:t>
            </a:r>
          </a:p>
        </p:txBody>
      </p:sp>
      <p:sp>
        <p:nvSpPr>
          <p:cNvPr id="32" name="Right Arrow 31">
            <a:hlinkClick r:id="rId13" action="ppaction://hlinksldjump"/>
          </p:cNvPr>
          <p:cNvSpPr/>
          <p:nvPr/>
        </p:nvSpPr>
        <p:spPr>
          <a:xfrm flipH="1">
            <a:off x="0" y="8906828"/>
            <a:ext cx="2130552" cy="1380172"/>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BACK</a:t>
            </a:r>
          </a:p>
        </p:txBody>
      </p:sp>
    </p:spTree>
    <p:extLst>
      <p:ext uri="{BB962C8B-B14F-4D97-AF65-F5344CB8AC3E}">
        <p14:creationId xmlns:p14="http://schemas.microsoft.com/office/powerpoint/2010/main" val="270749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ICK.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ICK.wav"/>
                                        </p:tgtEl>
                                      </p:cMediaNode>
                                    </p:audio>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8"/>
                                        </p:tgtEl>
                                        <p:attrNameLst>
                                          <p:attrName>r</p:attrName>
                                        </p:attrNameLst>
                                      </p:cBhvr>
                                    </p:animRot>
                                    <p:animRot by="-240000">
                                      <p:cBhvr>
                                        <p:cTn id="24" dur="200" fill="hold">
                                          <p:stCondLst>
                                            <p:cond delay="200"/>
                                          </p:stCondLst>
                                        </p:cTn>
                                        <p:tgtEl>
                                          <p:spTgt spid="28"/>
                                        </p:tgtEl>
                                        <p:attrNameLst>
                                          <p:attrName>r</p:attrName>
                                        </p:attrNameLst>
                                      </p:cBhvr>
                                    </p:animRot>
                                    <p:animRot by="240000">
                                      <p:cBhvr>
                                        <p:cTn id="25" dur="200" fill="hold">
                                          <p:stCondLst>
                                            <p:cond delay="400"/>
                                          </p:stCondLst>
                                        </p:cTn>
                                        <p:tgtEl>
                                          <p:spTgt spid="28"/>
                                        </p:tgtEl>
                                        <p:attrNameLst>
                                          <p:attrName>r</p:attrName>
                                        </p:attrNameLst>
                                      </p:cBhvr>
                                    </p:animRot>
                                    <p:animRot by="-240000">
                                      <p:cBhvr>
                                        <p:cTn id="26" dur="200" fill="hold">
                                          <p:stCondLst>
                                            <p:cond delay="600"/>
                                          </p:stCondLst>
                                        </p:cTn>
                                        <p:tgtEl>
                                          <p:spTgt spid="28"/>
                                        </p:tgtEl>
                                        <p:attrNameLst>
                                          <p:attrName>r</p:attrName>
                                        </p:attrNameLst>
                                      </p:cBhvr>
                                    </p:animRot>
                                    <p:animRot by="120000">
                                      <p:cBhvr>
                                        <p:cTn id="2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0"/>
            <a:ext cx="18288000" cy="10287000"/>
          </a:xfrm>
          <a:prstGeom prst="rect">
            <a:avLst/>
          </a:prstGeom>
        </p:spPr>
      </p:pic>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4" name="Picture 13"/>
          <p:cNvPicPr>
            <a:picLocks noChangeAspect="1"/>
          </p:cNvPicPr>
          <p:nvPr/>
        </p:nvPicPr>
        <p:blipFill>
          <a:blip r:embed="rId7"/>
          <a:stretch>
            <a:fillRect/>
          </a:stretch>
        </p:blipFill>
        <p:spPr>
          <a:xfrm>
            <a:off x="4003833" y="205312"/>
            <a:ext cx="10280335" cy="9876376"/>
          </a:xfrm>
          <a:prstGeom prst="rect">
            <a:avLst/>
          </a:prstGeom>
        </p:spPr>
      </p:pic>
      <p:pic>
        <p:nvPicPr>
          <p:cNvPr id="13" name="Picture 12"/>
          <p:cNvPicPr>
            <a:picLocks/>
          </p:cNvPicPr>
          <p:nvPr/>
        </p:nvPicPr>
        <p:blipFill rotWithShape="1">
          <a:blip r:embed="rId8"/>
          <a:srcRect b="6424"/>
          <a:stretch/>
        </p:blipFill>
        <p:spPr>
          <a:xfrm>
            <a:off x="5074920" y="2080260"/>
            <a:ext cx="8138160" cy="6126480"/>
          </a:xfrm>
          <a:prstGeom prst="rect">
            <a:avLst/>
          </a:prstGeom>
        </p:spPr>
      </p:pic>
      <p:sp>
        <p:nvSpPr>
          <p:cNvPr id="15" name="Freeform 9"/>
          <p:cNvSpPr/>
          <p:nvPr/>
        </p:nvSpPr>
        <p:spPr>
          <a:xfrm flipH="1">
            <a:off x="13949964" y="4796812"/>
            <a:ext cx="5730435" cy="6032037"/>
          </a:xfrm>
          <a:custGeom>
            <a:avLst/>
            <a:gdLst/>
            <a:ahLst/>
            <a:cxnLst/>
            <a:rect l="l" t="t" r="r" b="b"/>
            <a:pathLst>
              <a:path w="5730435" h="6032037">
                <a:moveTo>
                  <a:pt x="5730435" y="0"/>
                </a:moveTo>
                <a:lnTo>
                  <a:pt x="0" y="0"/>
                </a:lnTo>
                <a:lnTo>
                  <a:pt x="0" y="6032037"/>
                </a:lnTo>
                <a:lnTo>
                  <a:pt x="5730435" y="6032037"/>
                </a:lnTo>
                <a:lnTo>
                  <a:pt x="573043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Rounded Rectangular Callout 15"/>
          <p:cNvSpPr/>
          <p:nvPr/>
        </p:nvSpPr>
        <p:spPr>
          <a:xfrm>
            <a:off x="5074645" y="787104"/>
            <a:ext cx="8138710" cy="832731"/>
          </a:xfrm>
          <a:prstGeom prst="wedgeRoundRectCallout">
            <a:avLst>
              <a:gd name="adj1" fmla="val -40632"/>
              <a:gd name="adj2" fmla="val 141824"/>
              <a:gd name="adj3" fmla="val 16667"/>
            </a:avLst>
          </a:prstGeom>
          <a:solidFill>
            <a:srgbClr val="00B050"/>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Did you _____________ yesterday?</a:t>
            </a:r>
          </a:p>
        </p:txBody>
      </p:sp>
      <p:sp>
        <p:nvSpPr>
          <p:cNvPr id="17" name="Rounded Rectangular Callout 16"/>
          <p:cNvSpPr/>
          <p:nvPr/>
        </p:nvSpPr>
        <p:spPr>
          <a:xfrm>
            <a:off x="4781609" y="8619389"/>
            <a:ext cx="8724782" cy="832731"/>
          </a:xfrm>
          <a:prstGeom prst="wedgeRoundRectCallout">
            <a:avLst>
              <a:gd name="adj1" fmla="val -1591"/>
              <a:gd name="adj2" fmla="val -173520"/>
              <a:gd name="adj3" fmla="val 16667"/>
            </a:avLst>
          </a:prstGeom>
          <a:solidFill>
            <a:srgbClr val="3333FF"/>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Yes, _____. I ________________________.</a:t>
            </a:r>
          </a:p>
        </p:txBody>
      </p:sp>
      <p:pic>
        <p:nvPicPr>
          <p:cNvPr id="24" name="Picture 23"/>
          <p:cNvPicPr>
            <a:picLocks noChangeAspect="1"/>
          </p:cNvPicPr>
          <p:nvPr/>
        </p:nvPicPr>
        <p:blipFill>
          <a:blip r:embed="rId11"/>
          <a:stretch>
            <a:fillRect/>
          </a:stretch>
        </p:blipFill>
        <p:spPr>
          <a:xfrm>
            <a:off x="2951722" y="244345"/>
            <a:ext cx="2126935" cy="2328874"/>
          </a:xfrm>
          <a:prstGeom prst="rect">
            <a:avLst/>
          </a:prstGeom>
        </p:spPr>
      </p:pic>
      <p:sp>
        <p:nvSpPr>
          <p:cNvPr id="25" name="Rectangle 24"/>
          <p:cNvSpPr/>
          <p:nvPr/>
        </p:nvSpPr>
        <p:spPr>
          <a:xfrm>
            <a:off x="6026693" y="8772594"/>
            <a:ext cx="1059907"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I did</a:t>
            </a:r>
          </a:p>
        </p:txBody>
      </p:sp>
      <p:sp>
        <p:nvSpPr>
          <p:cNvPr id="26" name="Rectangle 25"/>
          <p:cNvSpPr/>
          <p:nvPr/>
        </p:nvSpPr>
        <p:spPr>
          <a:xfrm>
            <a:off x="7693597" y="8778152"/>
            <a:ext cx="5489003" cy="523220"/>
          </a:xfrm>
          <a:prstGeom prst="rect">
            <a:avLst/>
          </a:prstGeom>
          <a:noFill/>
        </p:spPr>
        <p:txBody>
          <a:bodyPr wrap="none" lIns="91440" tIns="45720" rIns="91440" bIns="45720">
            <a:spAutoFit/>
          </a:bodyPr>
          <a:lstStyle/>
          <a:p>
            <a:pPr algn="ctr"/>
            <a:r>
              <a:rPr lang="en-US" sz="2800" b="1" dirty="0">
                <a:ln w="0"/>
                <a:solidFill>
                  <a:srgbClr val="FFFF00"/>
                </a:solidFill>
                <a:latin typeface="Comic Sans MS" panose="030F0702030302020204" pitchFamily="66" charset="0"/>
              </a:rPr>
              <a:t>collected shells with my sister</a:t>
            </a:r>
            <a:endParaRPr lang="en-US" sz="2800" b="1" cap="none" spc="0" dirty="0">
              <a:ln w="0"/>
              <a:solidFill>
                <a:srgbClr val="FFFF00"/>
              </a:solidFill>
              <a:latin typeface="Comic Sans MS" panose="030F0702030302020204" pitchFamily="66" charset="0"/>
            </a:endParaRPr>
          </a:p>
        </p:txBody>
      </p:sp>
      <p:sp>
        <p:nvSpPr>
          <p:cNvPr id="27" name="Rectangle 26"/>
          <p:cNvSpPr/>
          <p:nvPr/>
        </p:nvSpPr>
        <p:spPr>
          <a:xfrm>
            <a:off x="7620000" y="949835"/>
            <a:ext cx="2416046"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collect shells</a:t>
            </a:r>
          </a:p>
        </p:txBody>
      </p:sp>
      <p:sp>
        <p:nvSpPr>
          <p:cNvPr id="28" name="Freeform 4"/>
          <p:cNvSpPr/>
          <p:nvPr/>
        </p:nvSpPr>
        <p:spPr>
          <a:xfrm>
            <a:off x="14431109" y="4202127"/>
            <a:ext cx="3214221" cy="1882747"/>
          </a:xfrm>
          <a:custGeom>
            <a:avLst/>
            <a:gdLst/>
            <a:ahLst/>
            <a:cxnLst/>
            <a:rect l="l" t="t" r="r" b="b"/>
            <a:pathLst>
              <a:path w="6745574" h="4114800">
                <a:moveTo>
                  <a:pt x="0" y="0"/>
                </a:moveTo>
                <a:lnTo>
                  <a:pt x="6745574" y="0"/>
                </a:lnTo>
                <a:lnTo>
                  <a:pt x="674557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Right Arrow 17">
            <a:hlinkClick r:id="rId14" action="ppaction://hlinksldjump"/>
          </p:cNvPr>
          <p:cNvSpPr/>
          <p:nvPr/>
        </p:nvSpPr>
        <p:spPr>
          <a:xfrm flipH="1">
            <a:off x="0" y="8906828"/>
            <a:ext cx="2130552" cy="1380172"/>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BACK</a:t>
            </a:r>
          </a:p>
        </p:txBody>
      </p:sp>
    </p:spTree>
    <p:extLst>
      <p:ext uri="{BB962C8B-B14F-4D97-AF65-F5344CB8AC3E}">
        <p14:creationId xmlns:p14="http://schemas.microsoft.com/office/powerpoint/2010/main" val="33144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CK.wav"/>
                                        </p:tgtEl>
                                      </p:cMediaNode>
                                    </p:audio>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8"/>
                                        </p:tgtEl>
                                        <p:attrNameLst>
                                          <p:attrName>r</p:attrName>
                                        </p:attrNameLst>
                                      </p:cBhvr>
                                    </p:animRot>
                                    <p:animRot by="-240000">
                                      <p:cBhvr>
                                        <p:cTn id="24" dur="200" fill="hold">
                                          <p:stCondLst>
                                            <p:cond delay="200"/>
                                          </p:stCondLst>
                                        </p:cTn>
                                        <p:tgtEl>
                                          <p:spTgt spid="28"/>
                                        </p:tgtEl>
                                        <p:attrNameLst>
                                          <p:attrName>r</p:attrName>
                                        </p:attrNameLst>
                                      </p:cBhvr>
                                    </p:animRot>
                                    <p:animRot by="240000">
                                      <p:cBhvr>
                                        <p:cTn id="25" dur="200" fill="hold">
                                          <p:stCondLst>
                                            <p:cond delay="400"/>
                                          </p:stCondLst>
                                        </p:cTn>
                                        <p:tgtEl>
                                          <p:spTgt spid="28"/>
                                        </p:tgtEl>
                                        <p:attrNameLst>
                                          <p:attrName>r</p:attrName>
                                        </p:attrNameLst>
                                      </p:cBhvr>
                                    </p:animRot>
                                    <p:animRot by="-240000">
                                      <p:cBhvr>
                                        <p:cTn id="26" dur="200" fill="hold">
                                          <p:stCondLst>
                                            <p:cond delay="600"/>
                                          </p:stCondLst>
                                        </p:cTn>
                                        <p:tgtEl>
                                          <p:spTgt spid="28"/>
                                        </p:tgtEl>
                                        <p:attrNameLst>
                                          <p:attrName>r</p:attrName>
                                        </p:attrNameLst>
                                      </p:cBhvr>
                                    </p:animRot>
                                    <p:animRot by="120000">
                                      <p:cBhvr>
                                        <p:cTn id="2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4" name="Picture 13"/>
          <p:cNvPicPr>
            <a:picLocks noChangeAspect="1"/>
          </p:cNvPicPr>
          <p:nvPr/>
        </p:nvPicPr>
        <p:blipFill>
          <a:blip r:embed="rId6"/>
          <a:stretch>
            <a:fillRect/>
          </a:stretch>
        </p:blipFill>
        <p:spPr>
          <a:xfrm>
            <a:off x="4003833" y="205312"/>
            <a:ext cx="10280335" cy="9876376"/>
          </a:xfrm>
          <a:prstGeom prst="rect">
            <a:avLst/>
          </a:prstGeom>
        </p:spPr>
      </p:pic>
      <p:sp>
        <p:nvSpPr>
          <p:cNvPr id="15" name="Freeform 9"/>
          <p:cNvSpPr/>
          <p:nvPr/>
        </p:nvSpPr>
        <p:spPr>
          <a:xfrm flipH="1">
            <a:off x="13949964" y="4796812"/>
            <a:ext cx="5730435" cy="6032037"/>
          </a:xfrm>
          <a:custGeom>
            <a:avLst/>
            <a:gdLst/>
            <a:ahLst/>
            <a:cxnLst/>
            <a:rect l="l" t="t" r="r" b="b"/>
            <a:pathLst>
              <a:path w="5730435" h="6032037">
                <a:moveTo>
                  <a:pt x="5730435" y="0"/>
                </a:moveTo>
                <a:lnTo>
                  <a:pt x="0" y="0"/>
                </a:lnTo>
                <a:lnTo>
                  <a:pt x="0" y="6032037"/>
                </a:lnTo>
                <a:lnTo>
                  <a:pt x="5730435" y="6032037"/>
                </a:lnTo>
                <a:lnTo>
                  <a:pt x="5730435"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4" name="Picture 23"/>
          <p:cNvPicPr>
            <a:picLocks noChangeAspect="1"/>
          </p:cNvPicPr>
          <p:nvPr/>
        </p:nvPicPr>
        <p:blipFill>
          <a:blip r:embed="rId9"/>
          <a:stretch>
            <a:fillRect/>
          </a:stretch>
        </p:blipFill>
        <p:spPr>
          <a:xfrm>
            <a:off x="2951722" y="244345"/>
            <a:ext cx="2126935" cy="2328874"/>
          </a:xfrm>
          <a:prstGeom prst="rect">
            <a:avLst/>
          </a:prstGeom>
        </p:spPr>
      </p:pic>
      <p:sp>
        <p:nvSpPr>
          <p:cNvPr id="28" name="Freeform 4"/>
          <p:cNvSpPr/>
          <p:nvPr/>
        </p:nvSpPr>
        <p:spPr>
          <a:xfrm>
            <a:off x="14431109" y="4202127"/>
            <a:ext cx="3214221" cy="1882747"/>
          </a:xfrm>
          <a:custGeom>
            <a:avLst/>
            <a:gdLst/>
            <a:ahLst/>
            <a:cxnLst/>
            <a:rect l="l" t="t" r="r" b="b"/>
            <a:pathLst>
              <a:path w="6745574" h="4114800">
                <a:moveTo>
                  <a:pt x="0" y="0"/>
                </a:moveTo>
                <a:lnTo>
                  <a:pt x="6745574" y="0"/>
                </a:lnTo>
                <a:lnTo>
                  <a:pt x="674557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8" name="Picture 17"/>
          <p:cNvPicPr>
            <a:picLocks/>
          </p:cNvPicPr>
          <p:nvPr/>
        </p:nvPicPr>
        <p:blipFill>
          <a:blip r:embed="rId12"/>
          <a:stretch>
            <a:fillRect/>
          </a:stretch>
        </p:blipFill>
        <p:spPr>
          <a:xfrm>
            <a:off x="5074920" y="2080260"/>
            <a:ext cx="8138160" cy="6126480"/>
          </a:xfrm>
          <a:prstGeom prst="rect">
            <a:avLst/>
          </a:prstGeom>
        </p:spPr>
      </p:pic>
      <p:sp>
        <p:nvSpPr>
          <p:cNvPr id="17" name="Rounded Rectangular Callout 16"/>
          <p:cNvSpPr/>
          <p:nvPr/>
        </p:nvSpPr>
        <p:spPr>
          <a:xfrm>
            <a:off x="4229218" y="8619389"/>
            <a:ext cx="9715382" cy="832731"/>
          </a:xfrm>
          <a:prstGeom prst="wedgeRoundRectCallout">
            <a:avLst>
              <a:gd name="adj1" fmla="val -1591"/>
              <a:gd name="adj2" fmla="val -173520"/>
              <a:gd name="adj3" fmla="val 16667"/>
            </a:avLst>
          </a:prstGeom>
          <a:solidFill>
            <a:srgbClr val="3333FF"/>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Yes, _____. I ____________________________.</a:t>
            </a:r>
          </a:p>
        </p:txBody>
      </p:sp>
      <p:sp>
        <p:nvSpPr>
          <p:cNvPr id="25" name="Rectangle 24"/>
          <p:cNvSpPr/>
          <p:nvPr/>
        </p:nvSpPr>
        <p:spPr>
          <a:xfrm>
            <a:off x="5457092" y="8772594"/>
            <a:ext cx="1059907"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I did</a:t>
            </a:r>
          </a:p>
        </p:txBody>
      </p:sp>
      <p:sp>
        <p:nvSpPr>
          <p:cNvPr id="26" name="Rectangle 25"/>
          <p:cNvSpPr/>
          <p:nvPr/>
        </p:nvSpPr>
        <p:spPr>
          <a:xfrm>
            <a:off x="7110484" y="8778152"/>
            <a:ext cx="6481262" cy="523220"/>
          </a:xfrm>
          <a:prstGeom prst="rect">
            <a:avLst/>
          </a:prstGeom>
          <a:noFill/>
        </p:spPr>
        <p:txBody>
          <a:bodyPr wrap="none" lIns="91440" tIns="45720" rIns="91440" bIns="45720">
            <a:spAutoFit/>
          </a:bodyPr>
          <a:lstStyle/>
          <a:p>
            <a:pPr algn="ctr"/>
            <a:r>
              <a:rPr lang="en-US" sz="2800" b="1" dirty="0">
                <a:ln w="0"/>
                <a:solidFill>
                  <a:srgbClr val="FFFF00"/>
                </a:solidFill>
                <a:latin typeface="Comic Sans MS" panose="030F0702030302020204" pitchFamily="66" charset="0"/>
              </a:rPr>
              <a:t>walked on the beach with my family</a:t>
            </a:r>
            <a:endParaRPr lang="en-US" sz="2800" b="1" cap="none" spc="0" dirty="0">
              <a:ln w="0"/>
              <a:solidFill>
                <a:srgbClr val="FFFF00"/>
              </a:solidFill>
              <a:latin typeface="Comic Sans MS" panose="030F0702030302020204" pitchFamily="66" charset="0"/>
            </a:endParaRPr>
          </a:p>
        </p:txBody>
      </p:sp>
      <p:sp>
        <p:nvSpPr>
          <p:cNvPr id="19" name="Rounded Rectangular Callout 18"/>
          <p:cNvSpPr/>
          <p:nvPr/>
        </p:nvSpPr>
        <p:spPr>
          <a:xfrm>
            <a:off x="5074645" y="787104"/>
            <a:ext cx="8138710" cy="832731"/>
          </a:xfrm>
          <a:prstGeom prst="wedgeRoundRectCallout">
            <a:avLst>
              <a:gd name="adj1" fmla="val -40632"/>
              <a:gd name="adj2" fmla="val 141824"/>
              <a:gd name="adj3" fmla="val 16667"/>
            </a:avLst>
          </a:prstGeom>
          <a:solidFill>
            <a:srgbClr val="00B050"/>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Did you _______________ yesterday?</a:t>
            </a:r>
          </a:p>
        </p:txBody>
      </p:sp>
      <p:sp>
        <p:nvSpPr>
          <p:cNvPr id="27" name="Rectangle 26"/>
          <p:cNvSpPr/>
          <p:nvPr/>
        </p:nvSpPr>
        <p:spPr>
          <a:xfrm>
            <a:off x="7117080" y="949835"/>
            <a:ext cx="3344185"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walk on the beach</a:t>
            </a:r>
          </a:p>
        </p:txBody>
      </p:sp>
      <p:sp>
        <p:nvSpPr>
          <p:cNvPr id="20" name="Right Arrow 19">
            <a:hlinkClick r:id="rId13" action="ppaction://hlinksldjump"/>
          </p:cNvPr>
          <p:cNvSpPr/>
          <p:nvPr/>
        </p:nvSpPr>
        <p:spPr>
          <a:xfrm flipH="1">
            <a:off x="0" y="8906828"/>
            <a:ext cx="2130552" cy="1380172"/>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BACK</a:t>
            </a:r>
          </a:p>
        </p:txBody>
      </p:sp>
    </p:spTree>
    <p:extLst>
      <p:ext uri="{BB962C8B-B14F-4D97-AF65-F5344CB8AC3E}">
        <p14:creationId xmlns:p14="http://schemas.microsoft.com/office/powerpoint/2010/main" val="40411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ICK.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ICK.wav"/>
                                        </p:tgtEl>
                                      </p:cMediaNode>
                                    </p:audio>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8"/>
                                        </p:tgtEl>
                                        <p:attrNameLst>
                                          <p:attrName>r</p:attrName>
                                        </p:attrNameLst>
                                      </p:cBhvr>
                                    </p:animRot>
                                    <p:animRot by="-240000">
                                      <p:cBhvr>
                                        <p:cTn id="24" dur="200" fill="hold">
                                          <p:stCondLst>
                                            <p:cond delay="200"/>
                                          </p:stCondLst>
                                        </p:cTn>
                                        <p:tgtEl>
                                          <p:spTgt spid="28"/>
                                        </p:tgtEl>
                                        <p:attrNameLst>
                                          <p:attrName>r</p:attrName>
                                        </p:attrNameLst>
                                      </p:cBhvr>
                                    </p:animRot>
                                    <p:animRot by="240000">
                                      <p:cBhvr>
                                        <p:cTn id="25" dur="200" fill="hold">
                                          <p:stCondLst>
                                            <p:cond delay="400"/>
                                          </p:stCondLst>
                                        </p:cTn>
                                        <p:tgtEl>
                                          <p:spTgt spid="28"/>
                                        </p:tgtEl>
                                        <p:attrNameLst>
                                          <p:attrName>r</p:attrName>
                                        </p:attrNameLst>
                                      </p:cBhvr>
                                    </p:animRot>
                                    <p:animRot by="-240000">
                                      <p:cBhvr>
                                        <p:cTn id="26" dur="200" fill="hold">
                                          <p:stCondLst>
                                            <p:cond delay="600"/>
                                          </p:stCondLst>
                                        </p:cTn>
                                        <p:tgtEl>
                                          <p:spTgt spid="28"/>
                                        </p:tgtEl>
                                        <p:attrNameLst>
                                          <p:attrName>r</p:attrName>
                                        </p:attrNameLst>
                                      </p:cBhvr>
                                    </p:animRot>
                                    <p:animRot by="120000">
                                      <p:cBhvr>
                                        <p:cTn id="2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4" name="Picture 13"/>
          <p:cNvPicPr>
            <a:picLocks noChangeAspect="1"/>
          </p:cNvPicPr>
          <p:nvPr/>
        </p:nvPicPr>
        <p:blipFill>
          <a:blip r:embed="rId6"/>
          <a:stretch>
            <a:fillRect/>
          </a:stretch>
        </p:blipFill>
        <p:spPr>
          <a:xfrm>
            <a:off x="4003833" y="205312"/>
            <a:ext cx="10280335" cy="9876376"/>
          </a:xfrm>
          <a:prstGeom prst="rect">
            <a:avLst/>
          </a:prstGeom>
        </p:spPr>
      </p:pic>
      <p:sp>
        <p:nvSpPr>
          <p:cNvPr id="15" name="Freeform 9"/>
          <p:cNvSpPr/>
          <p:nvPr/>
        </p:nvSpPr>
        <p:spPr>
          <a:xfrm flipH="1">
            <a:off x="13949964" y="4796812"/>
            <a:ext cx="5730435" cy="6032037"/>
          </a:xfrm>
          <a:custGeom>
            <a:avLst/>
            <a:gdLst/>
            <a:ahLst/>
            <a:cxnLst/>
            <a:rect l="l" t="t" r="r" b="b"/>
            <a:pathLst>
              <a:path w="5730435" h="6032037">
                <a:moveTo>
                  <a:pt x="5730435" y="0"/>
                </a:moveTo>
                <a:lnTo>
                  <a:pt x="0" y="0"/>
                </a:lnTo>
                <a:lnTo>
                  <a:pt x="0" y="6032037"/>
                </a:lnTo>
                <a:lnTo>
                  <a:pt x="5730435" y="6032037"/>
                </a:lnTo>
                <a:lnTo>
                  <a:pt x="5730435"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4" name="Picture 23"/>
          <p:cNvPicPr>
            <a:picLocks noChangeAspect="1"/>
          </p:cNvPicPr>
          <p:nvPr/>
        </p:nvPicPr>
        <p:blipFill>
          <a:blip r:embed="rId9"/>
          <a:stretch>
            <a:fillRect/>
          </a:stretch>
        </p:blipFill>
        <p:spPr>
          <a:xfrm>
            <a:off x="2951722" y="244345"/>
            <a:ext cx="2126935" cy="2328874"/>
          </a:xfrm>
          <a:prstGeom prst="rect">
            <a:avLst/>
          </a:prstGeom>
        </p:spPr>
      </p:pic>
      <p:sp>
        <p:nvSpPr>
          <p:cNvPr id="28" name="Freeform 4"/>
          <p:cNvSpPr/>
          <p:nvPr/>
        </p:nvSpPr>
        <p:spPr>
          <a:xfrm>
            <a:off x="14431109" y="4202127"/>
            <a:ext cx="3214221" cy="1882747"/>
          </a:xfrm>
          <a:custGeom>
            <a:avLst/>
            <a:gdLst/>
            <a:ahLst/>
            <a:cxnLst/>
            <a:rect l="l" t="t" r="r" b="b"/>
            <a:pathLst>
              <a:path w="6745574" h="4114800">
                <a:moveTo>
                  <a:pt x="0" y="0"/>
                </a:moveTo>
                <a:lnTo>
                  <a:pt x="6745574" y="0"/>
                </a:lnTo>
                <a:lnTo>
                  <a:pt x="674557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8" name="Picture 17"/>
          <p:cNvPicPr>
            <a:picLocks/>
          </p:cNvPicPr>
          <p:nvPr/>
        </p:nvPicPr>
        <p:blipFill>
          <a:blip r:embed="rId12"/>
          <a:stretch>
            <a:fillRect/>
          </a:stretch>
        </p:blipFill>
        <p:spPr>
          <a:xfrm>
            <a:off x="5074920" y="2080260"/>
            <a:ext cx="8138160" cy="6126480"/>
          </a:xfrm>
          <a:prstGeom prst="rect">
            <a:avLst/>
          </a:prstGeom>
        </p:spPr>
      </p:pic>
      <p:sp>
        <p:nvSpPr>
          <p:cNvPr id="17" name="Rounded Rectangular Callout 16"/>
          <p:cNvSpPr/>
          <p:nvPr/>
        </p:nvSpPr>
        <p:spPr>
          <a:xfrm>
            <a:off x="4781609" y="8619389"/>
            <a:ext cx="8724782" cy="832731"/>
          </a:xfrm>
          <a:prstGeom prst="wedgeRoundRectCallout">
            <a:avLst>
              <a:gd name="adj1" fmla="val -1591"/>
              <a:gd name="adj2" fmla="val -173520"/>
              <a:gd name="adj3" fmla="val 16667"/>
            </a:avLst>
          </a:prstGeom>
          <a:solidFill>
            <a:srgbClr val="3333FF"/>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Yes, _____. I ___________________.</a:t>
            </a:r>
          </a:p>
        </p:txBody>
      </p:sp>
      <p:sp>
        <p:nvSpPr>
          <p:cNvPr id="25" name="Rectangle 24"/>
          <p:cNvSpPr/>
          <p:nvPr/>
        </p:nvSpPr>
        <p:spPr>
          <a:xfrm>
            <a:off x="6544853" y="8772594"/>
            <a:ext cx="1059907"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I did</a:t>
            </a:r>
          </a:p>
        </p:txBody>
      </p:sp>
      <p:sp>
        <p:nvSpPr>
          <p:cNvPr id="26" name="Rectangle 25"/>
          <p:cNvSpPr/>
          <p:nvPr/>
        </p:nvSpPr>
        <p:spPr>
          <a:xfrm>
            <a:off x="8425538" y="8778152"/>
            <a:ext cx="3967754" cy="523220"/>
          </a:xfrm>
          <a:prstGeom prst="rect">
            <a:avLst/>
          </a:prstGeom>
          <a:noFill/>
        </p:spPr>
        <p:txBody>
          <a:bodyPr wrap="none" lIns="91440" tIns="45720" rIns="91440" bIns="45720">
            <a:spAutoFit/>
          </a:bodyPr>
          <a:lstStyle/>
          <a:p>
            <a:pPr algn="ctr"/>
            <a:r>
              <a:rPr lang="en-US" sz="2800" b="1" dirty="0">
                <a:ln w="0"/>
                <a:solidFill>
                  <a:srgbClr val="FFFF00"/>
                </a:solidFill>
                <a:latin typeface="Comic Sans MS" panose="030F0702030302020204" pitchFamily="66" charset="0"/>
              </a:rPr>
              <a:t>swam with my mother</a:t>
            </a:r>
            <a:endParaRPr lang="en-US" sz="2800" b="1" cap="none" spc="0" dirty="0">
              <a:ln w="0"/>
              <a:solidFill>
                <a:srgbClr val="FFFF00"/>
              </a:solidFill>
              <a:latin typeface="Comic Sans MS" panose="030F0702030302020204" pitchFamily="66" charset="0"/>
            </a:endParaRPr>
          </a:p>
        </p:txBody>
      </p:sp>
      <p:sp>
        <p:nvSpPr>
          <p:cNvPr id="19" name="Rounded Rectangular Callout 18"/>
          <p:cNvSpPr/>
          <p:nvPr/>
        </p:nvSpPr>
        <p:spPr>
          <a:xfrm>
            <a:off x="5780897" y="787104"/>
            <a:ext cx="6726206" cy="832731"/>
          </a:xfrm>
          <a:prstGeom prst="wedgeRoundRectCallout">
            <a:avLst>
              <a:gd name="adj1" fmla="val -40632"/>
              <a:gd name="adj2" fmla="val 141824"/>
              <a:gd name="adj3" fmla="val 16667"/>
            </a:avLst>
          </a:prstGeom>
          <a:solidFill>
            <a:srgbClr val="00B050"/>
          </a:solidFill>
          <a:ln w="381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omic Sans MS" panose="030F0702030302020204" pitchFamily="66" charset="0"/>
              </a:rPr>
              <a:t>Did you ________ yesterday?</a:t>
            </a:r>
          </a:p>
        </p:txBody>
      </p:sp>
      <p:sp>
        <p:nvSpPr>
          <p:cNvPr id="27" name="Rectangle 26"/>
          <p:cNvSpPr/>
          <p:nvPr/>
        </p:nvSpPr>
        <p:spPr>
          <a:xfrm>
            <a:off x="8382000" y="949835"/>
            <a:ext cx="984565" cy="523220"/>
          </a:xfrm>
          <a:prstGeom prst="rect">
            <a:avLst/>
          </a:prstGeom>
          <a:noFill/>
        </p:spPr>
        <p:txBody>
          <a:bodyPr wrap="none" lIns="91440" tIns="45720" rIns="91440" bIns="45720">
            <a:spAutoFit/>
          </a:bodyPr>
          <a:lstStyle/>
          <a:p>
            <a:pPr algn="ctr"/>
            <a:r>
              <a:rPr lang="en-US" sz="2800" b="1" cap="none" spc="0" dirty="0">
                <a:ln w="0"/>
                <a:solidFill>
                  <a:srgbClr val="FFFF00"/>
                </a:solidFill>
                <a:latin typeface="Comic Sans MS" panose="030F0702030302020204" pitchFamily="66" charset="0"/>
              </a:rPr>
              <a:t>swim</a:t>
            </a:r>
          </a:p>
        </p:txBody>
      </p:sp>
      <p:sp>
        <p:nvSpPr>
          <p:cNvPr id="20" name="Right Arrow 19">
            <a:hlinkClick r:id="rId13" action="ppaction://hlinksldjump"/>
          </p:cNvPr>
          <p:cNvSpPr/>
          <p:nvPr/>
        </p:nvSpPr>
        <p:spPr>
          <a:xfrm flipH="1">
            <a:off x="0" y="8906828"/>
            <a:ext cx="2130552" cy="1380172"/>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BACK</a:t>
            </a:r>
          </a:p>
        </p:txBody>
      </p:sp>
    </p:spTree>
    <p:extLst>
      <p:ext uri="{BB962C8B-B14F-4D97-AF65-F5344CB8AC3E}">
        <p14:creationId xmlns:p14="http://schemas.microsoft.com/office/powerpoint/2010/main" val="37729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ICK.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ICK.wav"/>
                                        </p:tgtEl>
                                      </p:cMediaNode>
                                    </p:audio>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8"/>
                                        </p:tgtEl>
                                        <p:attrNameLst>
                                          <p:attrName>r</p:attrName>
                                        </p:attrNameLst>
                                      </p:cBhvr>
                                    </p:animRot>
                                    <p:animRot by="-240000">
                                      <p:cBhvr>
                                        <p:cTn id="24" dur="200" fill="hold">
                                          <p:stCondLst>
                                            <p:cond delay="200"/>
                                          </p:stCondLst>
                                        </p:cTn>
                                        <p:tgtEl>
                                          <p:spTgt spid="28"/>
                                        </p:tgtEl>
                                        <p:attrNameLst>
                                          <p:attrName>r</p:attrName>
                                        </p:attrNameLst>
                                      </p:cBhvr>
                                    </p:animRot>
                                    <p:animRot by="240000">
                                      <p:cBhvr>
                                        <p:cTn id="25" dur="200" fill="hold">
                                          <p:stCondLst>
                                            <p:cond delay="400"/>
                                          </p:stCondLst>
                                        </p:cTn>
                                        <p:tgtEl>
                                          <p:spTgt spid="28"/>
                                        </p:tgtEl>
                                        <p:attrNameLst>
                                          <p:attrName>r</p:attrName>
                                        </p:attrNameLst>
                                      </p:cBhvr>
                                    </p:animRot>
                                    <p:animRot by="-240000">
                                      <p:cBhvr>
                                        <p:cTn id="26" dur="200" fill="hold">
                                          <p:stCondLst>
                                            <p:cond delay="600"/>
                                          </p:stCondLst>
                                        </p:cTn>
                                        <p:tgtEl>
                                          <p:spTgt spid="28"/>
                                        </p:tgtEl>
                                        <p:attrNameLst>
                                          <p:attrName>r</p:attrName>
                                        </p:attrNameLst>
                                      </p:cBhvr>
                                    </p:animRot>
                                    <p:animRot by="120000">
                                      <p:cBhvr>
                                        <p:cTn id="2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4" name="Picture 13"/>
          <p:cNvPicPr>
            <a:picLocks noChangeAspect="1"/>
          </p:cNvPicPr>
          <p:nvPr/>
        </p:nvPicPr>
        <p:blipFill>
          <a:blip r:embed="rId6"/>
          <a:stretch>
            <a:fillRect/>
          </a:stretch>
        </p:blipFill>
        <p:spPr>
          <a:xfrm>
            <a:off x="4003833" y="205312"/>
            <a:ext cx="10280335" cy="9876376"/>
          </a:xfrm>
          <a:prstGeom prst="rect">
            <a:avLst/>
          </a:prstGeom>
        </p:spPr>
      </p:pic>
      <p:sp>
        <p:nvSpPr>
          <p:cNvPr id="15" name="Freeform 9"/>
          <p:cNvSpPr/>
          <p:nvPr/>
        </p:nvSpPr>
        <p:spPr>
          <a:xfrm flipH="1">
            <a:off x="13949964" y="4796812"/>
            <a:ext cx="5730435" cy="6032037"/>
          </a:xfrm>
          <a:custGeom>
            <a:avLst/>
            <a:gdLst/>
            <a:ahLst/>
            <a:cxnLst/>
            <a:rect l="l" t="t" r="r" b="b"/>
            <a:pathLst>
              <a:path w="5730435" h="6032037">
                <a:moveTo>
                  <a:pt x="5730435" y="0"/>
                </a:moveTo>
                <a:lnTo>
                  <a:pt x="0" y="0"/>
                </a:lnTo>
                <a:lnTo>
                  <a:pt x="0" y="6032037"/>
                </a:lnTo>
                <a:lnTo>
                  <a:pt x="5730435" y="6032037"/>
                </a:lnTo>
                <a:lnTo>
                  <a:pt x="5730435"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8" name="Picture 3"/>
          <p:cNvPicPr>
            <a:picLocks noChangeAspect="1"/>
          </p:cNvPicPr>
          <p:nvPr/>
        </p:nvPicPr>
        <p:blipFill>
          <a:blip r:embed="rId9"/>
          <a:srcRect/>
          <a:stretch>
            <a:fillRect/>
          </a:stretch>
        </p:blipFill>
        <p:spPr>
          <a:xfrm>
            <a:off x="6353622" y="2967005"/>
            <a:ext cx="5580757" cy="4352991"/>
          </a:xfrm>
          <a:prstGeom prst="rect">
            <a:avLst/>
          </a:prstGeom>
        </p:spPr>
      </p:pic>
      <p:sp>
        <p:nvSpPr>
          <p:cNvPr id="2" name="Rectangle 1"/>
          <p:cNvSpPr/>
          <p:nvPr/>
        </p:nvSpPr>
        <p:spPr>
          <a:xfrm>
            <a:off x="5233319" y="4681835"/>
            <a:ext cx="7821372" cy="1323439"/>
          </a:xfrm>
          <a:prstGeom prst="rect">
            <a:avLst/>
          </a:prstGeom>
          <a:noFill/>
        </p:spPr>
        <p:txBody>
          <a:bodyPr wrap="none" lIns="91440" tIns="45720" rIns="91440" bIns="45720">
            <a:spAutoFit/>
          </a:bodyPr>
          <a:lstStyle/>
          <a:p>
            <a:pPr algn="ctr"/>
            <a:r>
              <a:rPr lang="en-US" sz="8000" b="1" cap="none" spc="0" dirty="0">
                <a:ln w="0">
                  <a:solidFill>
                    <a:schemeClr val="tx1"/>
                  </a:solidFill>
                </a:ln>
                <a:solidFill>
                  <a:schemeClr val="bg1"/>
                </a:solidFill>
                <a:latin typeface="Forte" panose="03060902040502070203" pitchFamily="66" charset="0"/>
              </a:rPr>
              <a:t>Congratulations!</a:t>
            </a:r>
          </a:p>
        </p:txBody>
      </p:sp>
      <p:sp>
        <p:nvSpPr>
          <p:cNvPr id="19" name="Right Arrow 18">
            <a:hlinkClick r:id="rId10" action="ppaction://hlinksldjump"/>
          </p:cNvPr>
          <p:cNvSpPr/>
          <p:nvPr/>
        </p:nvSpPr>
        <p:spPr>
          <a:xfrm flipH="1">
            <a:off x="0" y="8906828"/>
            <a:ext cx="2130552" cy="1380172"/>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BACK</a:t>
            </a:r>
          </a:p>
        </p:txBody>
      </p:sp>
    </p:spTree>
    <p:extLst>
      <p:ext uri="{BB962C8B-B14F-4D97-AF65-F5344CB8AC3E}">
        <p14:creationId xmlns:p14="http://schemas.microsoft.com/office/powerpoint/2010/main" val="244088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6" name="Group 3"/>
          <p:cNvGrpSpPr/>
          <p:nvPr/>
        </p:nvGrpSpPr>
        <p:grpSpPr>
          <a:xfrm>
            <a:off x="609600" y="609600"/>
            <a:ext cx="17068799" cy="9257010"/>
            <a:chOff x="0" y="0"/>
            <a:chExt cx="4347167" cy="2228754"/>
          </a:xfrm>
        </p:grpSpPr>
        <p:sp>
          <p:nvSpPr>
            <p:cNvPr id="7"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8"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335299" y="6030987"/>
            <a:ext cx="4409677" cy="4641765"/>
          </a:xfrm>
          <a:custGeom>
            <a:avLst/>
            <a:gdLst/>
            <a:ahLst/>
            <a:cxnLst/>
            <a:rect l="l" t="t" r="r" b="b"/>
            <a:pathLst>
              <a:path w="4409677" h="4641765">
                <a:moveTo>
                  <a:pt x="0" y="0"/>
                </a:moveTo>
                <a:lnTo>
                  <a:pt x="4409677" y="0"/>
                </a:lnTo>
                <a:lnTo>
                  <a:pt x="4409677" y="4641765"/>
                </a:lnTo>
                <a:lnTo>
                  <a:pt x="0" y="4641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534C57"/>
                </a:solidFill>
                <a:latin typeface="Segoe UI Black" panose="020B0A02040204020203" pitchFamily="34" charset="0"/>
                <a:ea typeface="Segoe UI Black" panose="020B0A02040204020203" pitchFamily="34" charset="0"/>
              </a:rPr>
              <a:t>Table of contents</a:t>
            </a:r>
          </a:p>
        </p:txBody>
      </p:sp>
      <p:sp>
        <p:nvSpPr>
          <p:cNvPr id="4" name="Freeform 4"/>
          <p:cNvSpPr/>
          <p:nvPr/>
        </p:nvSpPr>
        <p:spPr>
          <a:xfrm flipH="1" flipV="1">
            <a:off x="14315101" y="-421797"/>
            <a:ext cx="4409677" cy="4641765"/>
          </a:xfrm>
          <a:custGeom>
            <a:avLst/>
            <a:gdLst/>
            <a:ahLst/>
            <a:cxnLst/>
            <a:rect l="l" t="t" r="r" b="b"/>
            <a:pathLst>
              <a:path w="4409677" h="4641765">
                <a:moveTo>
                  <a:pt x="4409677" y="4641766"/>
                </a:moveTo>
                <a:lnTo>
                  <a:pt x="0" y="4641766"/>
                </a:lnTo>
                <a:lnTo>
                  <a:pt x="0" y="0"/>
                </a:lnTo>
                <a:lnTo>
                  <a:pt x="4409677" y="0"/>
                </a:lnTo>
                <a:lnTo>
                  <a:pt x="4409677" y="4641766"/>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4" name="Group 33"/>
          <p:cNvGrpSpPr/>
          <p:nvPr/>
        </p:nvGrpSpPr>
        <p:grpSpPr>
          <a:xfrm>
            <a:off x="3720285" y="1790700"/>
            <a:ext cx="10757715" cy="1627773"/>
            <a:chOff x="3720285" y="2372727"/>
            <a:chExt cx="10757715" cy="1627773"/>
          </a:xfrm>
        </p:grpSpPr>
        <p:sp>
          <p:nvSpPr>
            <p:cNvPr id="12" name="Rounded Rectangle 11"/>
            <p:cNvSpPr/>
            <p:nvPr/>
          </p:nvSpPr>
          <p:spPr>
            <a:xfrm>
              <a:off x="5190117" y="2767513"/>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p:cNvSpPr/>
            <p:nvPr/>
          </p:nvSpPr>
          <p:spPr>
            <a:xfrm>
              <a:off x="5294717" y="2863448"/>
              <a:ext cx="85153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Warm-up and Review.</a:t>
              </a:r>
            </a:p>
          </p:txBody>
        </p:sp>
        <p:pic>
          <p:nvPicPr>
            <p:cNvPr id="25" name="Picture 24"/>
            <p:cNvPicPr>
              <a:picLocks noChangeAspect="1"/>
            </p:cNvPicPr>
            <p:nvPr/>
          </p:nvPicPr>
          <p:blipFill>
            <a:blip r:embed="rId6"/>
            <a:stretch>
              <a:fillRect/>
            </a:stretch>
          </p:blipFill>
          <p:spPr>
            <a:xfrm>
              <a:off x="3720285" y="2372727"/>
              <a:ext cx="1420491" cy="1627773"/>
            </a:xfrm>
            <a:prstGeom prst="rect">
              <a:avLst/>
            </a:prstGeom>
          </p:spPr>
        </p:pic>
      </p:grpSp>
      <p:grpSp>
        <p:nvGrpSpPr>
          <p:cNvPr id="35" name="Group 34"/>
          <p:cNvGrpSpPr/>
          <p:nvPr/>
        </p:nvGrpSpPr>
        <p:grpSpPr>
          <a:xfrm>
            <a:off x="3720285" y="3339315"/>
            <a:ext cx="10757715" cy="1627773"/>
            <a:chOff x="3720285" y="3775836"/>
            <a:chExt cx="10757715" cy="1627773"/>
          </a:xfrm>
        </p:grpSpPr>
        <p:sp>
          <p:nvSpPr>
            <p:cNvPr id="15" name="Rectangle 14"/>
            <p:cNvSpPr/>
            <p:nvPr/>
          </p:nvSpPr>
          <p:spPr>
            <a:xfrm>
              <a:off x="5294717" y="4266557"/>
              <a:ext cx="85736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4: Listen and match.</a:t>
              </a:r>
            </a:p>
          </p:txBody>
        </p:sp>
        <p:pic>
          <p:nvPicPr>
            <p:cNvPr id="26" name="Picture 25"/>
            <p:cNvPicPr>
              <a:picLocks noChangeAspect="1"/>
            </p:cNvPicPr>
            <p:nvPr/>
          </p:nvPicPr>
          <p:blipFill>
            <a:blip r:embed="rId7"/>
            <a:stretch>
              <a:fillRect/>
            </a:stretch>
          </p:blipFill>
          <p:spPr>
            <a:xfrm>
              <a:off x="3720285" y="3775836"/>
              <a:ext cx="1420491" cy="1627773"/>
            </a:xfrm>
            <a:prstGeom prst="rect">
              <a:avLst/>
            </a:prstGeom>
          </p:spPr>
        </p:pic>
        <p:sp>
          <p:nvSpPr>
            <p:cNvPr id="29" name="Rounded Rectangle 28"/>
            <p:cNvSpPr/>
            <p:nvPr/>
          </p:nvSpPr>
          <p:spPr>
            <a:xfrm>
              <a:off x="5190117" y="4170622"/>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720285" y="4887930"/>
            <a:ext cx="10689324" cy="1627773"/>
            <a:chOff x="3720285" y="5178945"/>
            <a:chExt cx="10689324" cy="1627773"/>
          </a:xfrm>
        </p:grpSpPr>
        <p:sp>
          <p:nvSpPr>
            <p:cNvPr id="16" name="Rectangle 15"/>
            <p:cNvSpPr/>
            <p:nvPr/>
          </p:nvSpPr>
          <p:spPr>
            <a:xfrm>
              <a:off x="5294717" y="5669666"/>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5: Read and circle.</a:t>
              </a:r>
            </a:p>
          </p:txBody>
        </p:sp>
        <p:pic>
          <p:nvPicPr>
            <p:cNvPr id="24" name="Picture 23"/>
            <p:cNvPicPr>
              <a:picLocks noChangeAspect="1"/>
            </p:cNvPicPr>
            <p:nvPr/>
          </p:nvPicPr>
          <p:blipFill>
            <a:blip r:embed="rId8"/>
            <a:stretch>
              <a:fillRect/>
            </a:stretch>
          </p:blipFill>
          <p:spPr>
            <a:xfrm>
              <a:off x="3720285" y="5178945"/>
              <a:ext cx="1420491" cy="1627773"/>
            </a:xfrm>
            <a:prstGeom prst="rect">
              <a:avLst/>
            </a:prstGeom>
          </p:spPr>
        </p:pic>
        <p:sp>
          <p:nvSpPr>
            <p:cNvPr id="30" name="Rounded Rectangle 29"/>
            <p:cNvSpPr/>
            <p:nvPr/>
          </p:nvSpPr>
          <p:spPr>
            <a:xfrm>
              <a:off x="5121726" y="5573731"/>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720285" y="7985161"/>
            <a:ext cx="10786525" cy="1627773"/>
            <a:chOff x="3720285" y="7985161"/>
            <a:chExt cx="10786525" cy="1627773"/>
          </a:xfrm>
        </p:grpSpPr>
        <p:sp>
          <p:nvSpPr>
            <p:cNvPr id="18" name="Rectangle 17"/>
            <p:cNvSpPr/>
            <p:nvPr/>
          </p:nvSpPr>
          <p:spPr>
            <a:xfrm>
              <a:off x="5294717" y="8475882"/>
              <a:ext cx="6213281"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Fun corner and Wrap-up.</a:t>
              </a:r>
            </a:p>
          </p:txBody>
        </p:sp>
        <p:pic>
          <p:nvPicPr>
            <p:cNvPr id="28" name="Picture 27"/>
            <p:cNvPicPr>
              <a:picLocks noChangeAspect="1"/>
            </p:cNvPicPr>
            <p:nvPr/>
          </p:nvPicPr>
          <p:blipFill>
            <a:blip r:embed="rId9"/>
            <a:stretch>
              <a:fillRect/>
            </a:stretch>
          </p:blipFill>
          <p:spPr>
            <a:xfrm>
              <a:off x="3720285" y="7985161"/>
              <a:ext cx="1420491" cy="1627773"/>
            </a:xfrm>
            <a:prstGeom prst="rect">
              <a:avLst/>
            </a:prstGeom>
          </p:spPr>
        </p:pic>
        <p:sp>
          <p:nvSpPr>
            <p:cNvPr id="32" name="Rounded Rectangle 31"/>
            <p:cNvSpPr/>
            <p:nvPr/>
          </p:nvSpPr>
          <p:spPr>
            <a:xfrm>
              <a:off x="5218927" y="8379947"/>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20285" y="6436545"/>
            <a:ext cx="10806721" cy="1627773"/>
            <a:chOff x="3720285" y="6582054"/>
            <a:chExt cx="10806721" cy="1627773"/>
          </a:xfrm>
        </p:grpSpPr>
        <p:pic>
          <p:nvPicPr>
            <p:cNvPr id="27" name="Picture 26"/>
            <p:cNvPicPr>
              <a:picLocks noChangeAspect="1"/>
            </p:cNvPicPr>
            <p:nvPr/>
          </p:nvPicPr>
          <p:blipFill>
            <a:blip r:embed="rId10"/>
            <a:stretch>
              <a:fillRect/>
            </a:stretch>
          </p:blipFill>
          <p:spPr>
            <a:xfrm>
              <a:off x="3720285" y="6582054"/>
              <a:ext cx="1420491" cy="1627773"/>
            </a:xfrm>
            <a:prstGeom prst="rect">
              <a:avLst/>
            </a:prstGeom>
          </p:spPr>
        </p:pic>
        <p:sp>
          <p:nvSpPr>
            <p:cNvPr id="31" name="Rounded Rectangle 30"/>
            <p:cNvSpPr/>
            <p:nvPr/>
          </p:nvSpPr>
          <p:spPr>
            <a:xfrm>
              <a:off x="5239123" y="6976840"/>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94717" y="7072775"/>
              <a:ext cx="9114892"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6: Listen, complete and sing.</a:t>
              </a:r>
            </a:p>
          </p:txBody>
        </p:sp>
      </p:grpSp>
    </p:spTree>
    <p:extLst>
      <p:ext uri="{BB962C8B-B14F-4D97-AF65-F5344CB8AC3E}">
        <p14:creationId xmlns:p14="http://schemas.microsoft.com/office/powerpoint/2010/main" val="802266889"/>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2851328" y="6743700"/>
            <a:ext cx="5436672" cy="3768172"/>
          </a:xfrm>
          <a:custGeom>
            <a:avLst/>
            <a:gdLst/>
            <a:ahLst/>
            <a:cxnLst/>
            <a:rect l="l" t="t" r="r" b="b"/>
            <a:pathLst>
              <a:path w="8027472" h="5368372">
                <a:moveTo>
                  <a:pt x="0" y="0"/>
                </a:moveTo>
                <a:lnTo>
                  <a:pt x="8027472" y="0"/>
                </a:lnTo>
                <a:lnTo>
                  <a:pt x="8027472" y="5368372"/>
                </a:lnTo>
                <a:lnTo>
                  <a:pt x="0" y="5368372"/>
                </a:lnTo>
                <a:lnTo>
                  <a:pt x="0" y="0"/>
                </a:lnTo>
                <a:close/>
              </a:path>
            </a:pathLst>
          </a:custGeom>
          <a:blipFill>
            <a:blip r:embed="rId4"/>
            <a:stretch>
              <a:fillRect/>
            </a:stretch>
          </a:blipFill>
        </p:spPr>
      </p:sp>
      <p:sp>
        <p:nvSpPr>
          <p:cNvPr id="3" name="Freeform 3"/>
          <p:cNvSpPr/>
          <p:nvPr/>
        </p:nvSpPr>
        <p:spPr>
          <a:xfrm>
            <a:off x="-1370167" y="4479835"/>
            <a:ext cx="5730435" cy="6032037"/>
          </a:xfrm>
          <a:custGeom>
            <a:avLst/>
            <a:gdLst/>
            <a:ahLst/>
            <a:cxnLst/>
            <a:rect l="l" t="t" r="r" b="b"/>
            <a:pathLst>
              <a:path w="5730435" h="6032037">
                <a:moveTo>
                  <a:pt x="0" y="0"/>
                </a:moveTo>
                <a:lnTo>
                  <a:pt x="5730435" y="0"/>
                </a:lnTo>
                <a:lnTo>
                  <a:pt x="5730435" y="6032037"/>
                </a:lnTo>
                <a:lnTo>
                  <a:pt x="0" y="6032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4747964" y="-324927"/>
            <a:ext cx="3910774" cy="4114800"/>
          </a:xfrm>
          <a:custGeom>
            <a:avLst/>
            <a:gdLst/>
            <a:ahLst/>
            <a:cxnLst/>
            <a:rect l="l" t="t" r="r" b="b"/>
            <a:pathLst>
              <a:path w="3910774" h="4114800">
                <a:moveTo>
                  <a:pt x="0" y="0"/>
                </a:moveTo>
                <a:lnTo>
                  <a:pt x="3910775" y="0"/>
                </a:lnTo>
                <a:lnTo>
                  <a:pt x="39107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 name="Picture 2"/>
          <p:cNvPicPr>
            <a:picLocks noChangeAspect="1"/>
          </p:cNvPicPr>
          <p:nvPr/>
        </p:nvPicPr>
        <p:blipFill>
          <a:blip r:embed="rId9"/>
          <a:srcRect/>
          <a:stretch>
            <a:fillRect/>
          </a:stretch>
        </p:blipFill>
        <p:spPr>
          <a:xfrm>
            <a:off x="5070348" y="1028700"/>
            <a:ext cx="8147304" cy="8229600"/>
          </a:xfrm>
          <a:prstGeom prst="rect">
            <a:avLst/>
          </a:prstGeom>
        </p:spPr>
      </p:pic>
    </p:spTree>
    <p:extLst>
      <p:ext uri="{BB962C8B-B14F-4D97-AF65-F5344CB8AC3E}">
        <p14:creationId xmlns:p14="http://schemas.microsoft.com/office/powerpoint/2010/main" val="499460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79337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5218262"/>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 Warm-up and Review.</a:t>
            </a:r>
          </a:p>
        </p:txBody>
      </p:sp>
      <p:pic>
        <p:nvPicPr>
          <p:cNvPr id="21" name="Picture 20"/>
          <p:cNvPicPr>
            <a:picLocks/>
          </p:cNvPicPr>
          <p:nvPr/>
        </p:nvPicPr>
        <p:blipFill>
          <a:blip r:embed="rId19"/>
          <a:stretch>
            <a:fillRect/>
          </a:stretch>
        </p:blipFill>
        <p:spPr>
          <a:xfrm>
            <a:off x="8229600" y="2755327"/>
            <a:ext cx="1828800" cy="1828800"/>
          </a:xfrm>
          <a:prstGeom prst="rect">
            <a:avLst/>
          </a:prstGeom>
        </p:spPr>
      </p:pic>
      <p:sp>
        <p:nvSpPr>
          <p:cNvPr id="17" name="Rectangle 16"/>
          <p:cNvSpPr/>
          <p:nvPr/>
        </p:nvSpPr>
        <p:spPr>
          <a:xfrm>
            <a:off x="4593717" y="7083504"/>
            <a:ext cx="9100568"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play a game.</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231010604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9585" cy="10287000"/>
          </a:xfrm>
          <a:prstGeom prst="rect">
            <a:avLst/>
          </a:prstGeom>
        </p:spPr>
      </p:pic>
      <p:sp>
        <p:nvSpPr>
          <p:cNvPr id="6" name="Freeform 6"/>
          <p:cNvSpPr/>
          <p:nvPr/>
        </p:nvSpPr>
        <p:spPr>
          <a:xfrm>
            <a:off x="7954340" y="5017389"/>
            <a:ext cx="2379322" cy="4575619"/>
          </a:xfrm>
          <a:custGeom>
            <a:avLst/>
            <a:gdLst/>
            <a:ahLst/>
            <a:cxnLst/>
            <a:rect l="l" t="t" r="r" b="b"/>
            <a:pathLst>
              <a:path w="2379322" h="4575619">
                <a:moveTo>
                  <a:pt x="0" y="0"/>
                </a:moveTo>
                <a:lnTo>
                  <a:pt x="2379322" y="0"/>
                </a:lnTo>
                <a:lnTo>
                  <a:pt x="2379322" y="4575619"/>
                </a:lnTo>
                <a:lnTo>
                  <a:pt x="0" y="45756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028700" y="1976533"/>
            <a:ext cx="16230600" cy="1769715"/>
          </a:xfrm>
          <a:prstGeom prst="rect">
            <a:avLst/>
          </a:prstGeom>
        </p:spPr>
        <p:txBody>
          <a:bodyPr lIns="0" tIns="0" rIns="0" bIns="0" rtlCol="0" anchor="t">
            <a:spAutoFit/>
          </a:bodyPr>
          <a:lstStyle/>
          <a:p>
            <a:pPr marL="0" lvl="0" indent="0" algn="ctr"/>
            <a:r>
              <a:rPr lang="en-US" sz="11500" dirty="0">
                <a:solidFill>
                  <a:srgbClr val="FFD734"/>
                </a:solidFill>
                <a:latin typeface="Goudy Stout" panose="0202090407030B020401" pitchFamily="18" charset="0"/>
              </a:rPr>
              <a:t>Quiz time!</a:t>
            </a:r>
          </a:p>
        </p:txBody>
      </p:sp>
      <p:pic>
        <p:nvPicPr>
          <p:cNvPr id="15" name="Picture 14"/>
          <p:cNvPicPr>
            <a:picLocks/>
          </p:cNvPicPr>
          <p:nvPr/>
        </p:nvPicPr>
        <p:blipFill>
          <a:blip r:embed="rId5"/>
          <a:stretch>
            <a:fillRect/>
          </a:stretch>
        </p:blipFill>
        <p:spPr>
          <a:xfrm>
            <a:off x="3678368" y="6512400"/>
            <a:ext cx="4023360" cy="3108960"/>
          </a:xfrm>
          <a:prstGeom prst="ellipse">
            <a:avLst/>
          </a:prstGeom>
          <a:ln>
            <a:noFill/>
          </a:ln>
          <a:effectLst>
            <a:softEdge rad="112500"/>
          </a:effectLst>
        </p:spPr>
      </p:pic>
      <p:pic>
        <p:nvPicPr>
          <p:cNvPr id="16" name="Picture 15"/>
          <p:cNvPicPr>
            <a:picLocks/>
          </p:cNvPicPr>
          <p:nvPr/>
        </p:nvPicPr>
        <p:blipFill rotWithShape="1">
          <a:blip r:embed="rId6"/>
          <a:srcRect l="6800" t="14800" r="5200" b="5200"/>
          <a:stretch/>
        </p:blipFill>
        <p:spPr>
          <a:xfrm>
            <a:off x="10586273" y="6512400"/>
            <a:ext cx="4023360" cy="3108960"/>
          </a:xfrm>
          <a:prstGeom prst="ellipse">
            <a:avLst/>
          </a:prstGeom>
          <a:ln>
            <a:noFill/>
          </a:ln>
          <a:effectLst>
            <a:softEdge rad="112500"/>
          </a:effectLst>
        </p:spPr>
      </p:pic>
      <p:pic>
        <p:nvPicPr>
          <p:cNvPr id="17" name="Picture 16"/>
          <p:cNvPicPr>
            <a:picLocks/>
          </p:cNvPicPr>
          <p:nvPr/>
        </p:nvPicPr>
        <p:blipFill rotWithShape="1">
          <a:blip r:embed="rId7"/>
          <a:srcRect l="10884" t="9849" r="8869" b="10606"/>
          <a:stretch/>
        </p:blipFill>
        <p:spPr>
          <a:xfrm>
            <a:off x="849758" y="3812158"/>
            <a:ext cx="4023360" cy="3108960"/>
          </a:xfrm>
          <a:prstGeom prst="ellipse">
            <a:avLst/>
          </a:prstGeom>
          <a:ln>
            <a:noFill/>
          </a:ln>
          <a:effectLst>
            <a:softEdge rad="112500"/>
          </a:effectLst>
        </p:spPr>
      </p:pic>
      <p:pic>
        <p:nvPicPr>
          <p:cNvPr id="18" name="Picture 17"/>
          <p:cNvPicPr>
            <a:picLocks/>
          </p:cNvPicPr>
          <p:nvPr/>
        </p:nvPicPr>
        <p:blipFill>
          <a:blip r:embed="rId8"/>
          <a:stretch>
            <a:fillRect/>
          </a:stretch>
        </p:blipFill>
        <p:spPr>
          <a:xfrm>
            <a:off x="13414883" y="3812158"/>
            <a:ext cx="4023360" cy="3108960"/>
          </a:xfrm>
          <a:prstGeom prst="ellipse">
            <a:avLst/>
          </a:prstGeom>
          <a:ln>
            <a:noFill/>
          </a:ln>
          <a:effectLst>
            <a:softEdge rad="112500"/>
          </a:effectLst>
        </p:spPr>
      </p:pic>
    </p:spTree>
    <p:extLst>
      <p:ext uri="{BB962C8B-B14F-4D97-AF65-F5344CB8AC3E}">
        <p14:creationId xmlns:p14="http://schemas.microsoft.com/office/powerpoint/2010/main" val="237926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625" accel="50000" decel="50000" autoRev="1" fill="hold">
                                          <p:stCondLst>
                                            <p:cond delay="0"/>
                                          </p:stCondLst>
                                        </p:cTn>
                                        <p:tgtEl>
                                          <p:spTgt spid="7"/>
                                        </p:tgtEl>
                                        <p:attrNameLst>
                                          <p:attrName>ppt_x</p:attrName>
                                          <p:attrName>ppt_y</p:attrName>
                                        </p:attrNameLst>
                                      </p:cBhvr>
                                    </p:animMotion>
                                    <p:animRot by="1500000">
                                      <p:cBhvr>
                                        <p:cTn id="7" dur="313" fill="hold">
                                          <p:stCondLst>
                                            <p:cond delay="0"/>
                                          </p:stCondLst>
                                        </p:cTn>
                                        <p:tgtEl>
                                          <p:spTgt spid="7"/>
                                        </p:tgtEl>
                                        <p:attrNameLst>
                                          <p:attrName>r</p:attrName>
                                        </p:attrNameLst>
                                      </p:cBhvr>
                                    </p:animRot>
                                    <p:animRot by="-1500000">
                                      <p:cBhvr>
                                        <p:cTn id="8" dur="313" fill="hold">
                                          <p:stCondLst>
                                            <p:cond delay="313"/>
                                          </p:stCondLst>
                                        </p:cTn>
                                        <p:tgtEl>
                                          <p:spTgt spid="7"/>
                                        </p:tgtEl>
                                        <p:attrNameLst>
                                          <p:attrName>r</p:attrName>
                                        </p:attrNameLst>
                                      </p:cBhvr>
                                    </p:animRot>
                                    <p:animRot by="-1500000">
                                      <p:cBhvr>
                                        <p:cTn id="9" dur="313" fill="hold">
                                          <p:stCondLst>
                                            <p:cond delay="625"/>
                                          </p:stCondLst>
                                        </p:cTn>
                                        <p:tgtEl>
                                          <p:spTgt spid="7"/>
                                        </p:tgtEl>
                                        <p:attrNameLst>
                                          <p:attrName>r</p:attrName>
                                        </p:attrNameLst>
                                      </p:cBhvr>
                                    </p:animRot>
                                    <p:animRot by="1500000">
                                      <p:cBhvr>
                                        <p:cTn id="10" dur="313" fill="hold">
                                          <p:stCondLst>
                                            <p:cond delay="938"/>
                                          </p:stCondLst>
                                        </p:cTn>
                                        <p:tgtEl>
                                          <p:spTgt spid="7"/>
                                        </p:tgtEl>
                                        <p:attrNameLst>
                                          <p:attrName>r</p:attrName>
                                        </p:attrNameLst>
                                      </p:cBhvr>
                                    </p:animRot>
                                  </p:childTnLst>
                                </p:cTn>
                              </p:par>
                              <p:par>
                                <p:cTn id="11" presetID="2" presetClass="entr" presetSubtype="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0" fill="hold"/>
                                        <p:tgtEl>
                                          <p:spTgt spid="6"/>
                                        </p:tgtEl>
                                        <p:attrNameLst>
                                          <p:attrName>ppt_x</p:attrName>
                                        </p:attrNameLst>
                                      </p:cBhvr>
                                      <p:tavLst>
                                        <p:tav tm="0">
                                          <p:val>
                                            <p:strVal val="1+#ppt_w/2"/>
                                          </p:val>
                                        </p:tav>
                                        <p:tav tm="100000">
                                          <p:val>
                                            <p:strVal val="#ppt_x"/>
                                          </p:val>
                                        </p:tav>
                                      </p:tavLst>
                                    </p:anim>
                                    <p:anim calcmode="lin" valueType="num">
                                      <p:cBhvr additive="base">
                                        <p:cTn id="14" dur="2500" fill="hold"/>
                                        <p:tgtEl>
                                          <p:spTgt spid="6"/>
                                        </p:tgtEl>
                                        <p:attrNameLst>
                                          <p:attrName>ppt_y</p:attrName>
                                        </p:attrNameLst>
                                      </p:cBhvr>
                                      <p:tavLst>
                                        <p:tav tm="0">
                                          <p:val>
                                            <p:strVal val="1+#ppt_h/2"/>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5"/>
                                        </p:tgtEl>
                                        <p:attrNameLst>
                                          <p:attrName>r</p:attrName>
                                        </p:attrNameLst>
                                      </p:cBhvr>
                                    </p:animRot>
                                    <p:animRot by="-240000">
                                      <p:cBhvr>
                                        <p:cTn id="23" dur="200" fill="hold">
                                          <p:stCondLst>
                                            <p:cond delay="200"/>
                                          </p:stCondLst>
                                        </p:cTn>
                                        <p:tgtEl>
                                          <p:spTgt spid="15"/>
                                        </p:tgtEl>
                                        <p:attrNameLst>
                                          <p:attrName>r</p:attrName>
                                        </p:attrNameLst>
                                      </p:cBhvr>
                                    </p:animRot>
                                    <p:animRot by="240000">
                                      <p:cBhvr>
                                        <p:cTn id="24" dur="200" fill="hold">
                                          <p:stCondLst>
                                            <p:cond delay="400"/>
                                          </p:stCondLst>
                                        </p:cTn>
                                        <p:tgtEl>
                                          <p:spTgt spid="15"/>
                                        </p:tgtEl>
                                        <p:attrNameLst>
                                          <p:attrName>r</p:attrName>
                                        </p:attrNameLst>
                                      </p:cBhvr>
                                    </p:animRot>
                                    <p:animRot by="-240000">
                                      <p:cBhvr>
                                        <p:cTn id="25" dur="200" fill="hold">
                                          <p:stCondLst>
                                            <p:cond delay="600"/>
                                          </p:stCondLst>
                                        </p:cTn>
                                        <p:tgtEl>
                                          <p:spTgt spid="15"/>
                                        </p:tgtEl>
                                        <p:attrNameLst>
                                          <p:attrName>r</p:attrName>
                                        </p:attrNameLst>
                                      </p:cBhvr>
                                    </p:animRot>
                                    <p:animRot by="120000">
                                      <p:cBhvr>
                                        <p:cTn id="26" dur="200" fill="hold">
                                          <p:stCondLst>
                                            <p:cond delay="800"/>
                                          </p:stCondLst>
                                        </p:cTn>
                                        <p:tgtEl>
                                          <p:spTgt spid="15"/>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6"/>
                                        </p:tgtEl>
                                        <p:attrNameLst>
                                          <p:attrName>r</p:attrName>
                                        </p:attrNameLst>
                                      </p:cBhvr>
                                    </p:animRot>
                                    <p:animRot by="-240000">
                                      <p:cBhvr>
                                        <p:cTn id="29" dur="200" fill="hold">
                                          <p:stCondLst>
                                            <p:cond delay="200"/>
                                          </p:stCondLst>
                                        </p:cTn>
                                        <p:tgtEl>
                                          <p:spTgt spid="16"/>
                                        </p:tgtEl>
                                        <p:attrNameLst>
                                          <p:attrName>r</p:attrName>
                                        </p:attrNameLst>
                                      </p:cBhvr>
                                    </p:animRot>
                                    <p:animRot by="240000">
                                      <p:cBhvr>
                                        <p:cTn id="30" dur="200" fill="hold">
                                          <p:stCondLst>
                                            <p:cond delay="400"/>
                                          </p:stCondLst>
                                        </p:cTn>
                                        <p:tgtEl>
                                          <p:spTgt spid="16"/>
                                        </p:tgtEl>
                                        <p:attrNameLst>
                                          <p:attrName>r</p:attrName>
                                        </p:attrNameLst>
                                      </p:cBhvr>
                                    </p:animRot>
                                    <p:animRot by="-240000">
                                      <p:cBhvr>
                                        <p:cTn id="31" dur="200" fill="hold">
                                          <p:stCondLst>
                                            <p:cond delay="600"/>
                                          </p:stCondLst>
                                        </p:cTn>
                                        <p:tgtEl>
                                          <p:spTgt spid="16"/>
                                        </p:tgtEl>
                                        <p:attrNameLst>
                                          <p:attrName>r</p:attrName>
                                        </p:attrNameLst>
                                      </p:cBhvr>
                                    </p:animRot>
                                    <p:animRot by="120000">
                                      <p:cBhvr>
                                        <p:cTn id="32" dur="200" fill="hold">
                                          <p:stCondLst>
                                            <p:cond delay="800"/>
                                          </p:stCondLst>
                                        </p:cTn>
                                        <p:tgtEl>
                                          <p:spTgt spid="16"/>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8"/>
                                        </p:tgtEl>
                                        <p:attrNameLst>
                                          <p:attrName>r</p:attrName>
                                        </p:attrNameLst>
                                      </p:cBhvr>
                                    </p:animRot>
                                    <p:animRot by="-240000">
                                      <p:cBhvr>
                                        <p:cTn id="35" dur="200" fill="hold">
                                          <p:stCondLst>
                                            <p:cond delay="200"/>
                                          </p:stCondLst>
                                        </p:cTn>
                                        <p:tgtEl>
                                          <p:spTgt spid="18"/>
                                        </p:tgtEl>
                                        <p:attrNameLst>
                                          <p:attrName>r</p:attrName>
                                        </p:attrNameLst>
                                      </p:cBhvr>
                                    </p:animRot>
                                    <p:animRot by="240000">
                                      <p:cBhvr>
                                        <p:cTn id="36" dur="200" fill="hold">
                                          <p:stCondLst>
                                            <p:cond delay="400"/>
                                          </p:stCondLst>
                                        </p:cTn>
                                        <p:tgtEl>
                                          <p:spTgt spid="18"/>
                                        </p:tgtEl>
                                        <p:attrNameLst>
                                          <p:attrName>r</p:attrName>
                                        </p:attrNameLst>
                                      </p:cBhvr>
                                    </p:animRot>
                                    <p:animRot by="-240000">
                                      <p:cBhvr>
                                        <p:cTn id="37" dur="200" fill="hold">
                                          <p:stCondLst>
                                            <p:cond delay="600"/>
                                          </p:stCondLst>
                                        </p:cTn>
                                        <p:tgtEl>
                                          <p:spTgt spid="18"/>
                                        </p:tgtEl>
                                        <p:attrNameLst>
                                          <p:attrName>r</p:attrName>
                                        </p:attrNameLst>
                                      </p:cBhvr>
                                    </p:animRot>
                                    <p:animRot by="120000">
                                      <p:cBhvr>
                                        <p:cTn id="38"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456664" y="570149"/>
            <a:ext cx="11582936" cy="9146702"/>
            <a:chOff x="0" y="0"/>
            <a:chExt cx="2552295" cy="2409008"/>
          </a:xfrm>
        </p:grpSpPr>
        <p:sp>
          <p:nvSpPr>
            <p:cNvPr id="3" name="Freeform 3"/>
            <p:cNvSpPr/>
            <p:nvPr/>
          </p:nvSpPr>
          <p:spPr>
            <a:xfrm>
              <a:off x="0" y="0"/>
              <a:ext cx="2552295" cy="2409008"/>
            </a:xfrm>
            <a:custGeom>
              <a:avLst/>
              <a:gdLst/>
              <a:ahLst/>
              <a:cxnLst/>
              <a:rect l="l" t="t" r="r" b="b"/>
              <a:pathLst>
                <a:path w="2552295" h="2409008">
                  <a:moveTo>
                    <a:pt x="40744" y="0"/>
                  </a:moveTo>
                  <a:lnTo>
                    <a:pt x="2511552" y="0"/>
                  </a:lnTo>
                  <a:cubicBezTo>
                    <a:pt x="2522357" y="0"/>
                    <a:pt x="2532721" y="4293"/>
                    <a:pt x="2540362" y="11934"/>
                  </a:cubicBezTo>
                  <a:cubicBezTo>
                    <a:pt x="2548003" y="19575"/>
                    <a:pt x="2552295" y="29938"/>
                    <a:pt x="2552295" y="40744"/>
                  </a:cubicBezTo>
                  <a:lnTo>
                    <a:pt x="2552295" y="2368264"/>
                  </a:lnTo>
                  <a:cubicBezTo>
                    <a:pt x="2552295" y="2379070"/>
                    <a:pt x="2548003" y="2389433"/>
                    <a:pt x="2540362" y="2397074"/>
                  </a:cubicBezTo>
                  <a:cubicBezTo>
                    <a:pt x="2532721" y="2404715"/>
                    <a:pt x="2522357" y="2409008"/>
                    <a:pt x="2511552" y="2409008"/>
                  </a:cubicBezTo>
                  <a:lnTo>
                    <a:pt x="40744" y="2409008"/>
                  </a:lnTo>
                  <a:cubicBezTo>
                    <a:pt x="29938" y="2409008"/>
                    <a:pt x="19575" y="2404715"/>
                    <a:pt x="11934" y="2397074"/>
                  </a:cubicBezTo>
                  <a:cubicBezTo>
                    <a:pt x="4293" y="2389433"/>
                    <a:pt x="0" y="2379070"/>
                    <a:pt x="0" y="2368264"/>
                  </a:cubicBezTo>
                  <a:lnTo>
                    <a:pt x="0" y="40744"/>
                  </a:lnTo>
                  <a:cubicBezTo>
                    <a:pt x="0" y="29938"/>
                    <a:pt x="4293" y="19575"/>
                    <a:pt x="11934" y="11934"/>
                  </a:cubicBezTo>
                  <a:cubicBezTo>
                    <a:pt x="19575" y="4293"/>
                    <a:pt x="29938" y="0"/>
                    <a:pt x="40744" y="0"/>
                  </a:cubicBezTo>
                  <a:close/>
                </a:path>
              </a:pathLst>
            </a:custGeom>
            <a:solidFill>
              <a:srgbClr val="FAD334"/>
            </a:solidFill>
          </p:spPr>
        </p:sp>
        <p:sp>
          <p:nvSpPr>
            <p:cNvPr id="4" name="TextBox 4"/>
            <p:cNvSpPr txBox="1"/>
            <p:nvPr/>
          </p:nvSpPr>
          <p:spPr>
            <a:xfrm>
              <a:off x="0" y="-38100"/>
              <a:ext cx="2552295" cy="2447108"/>
            </a:xfrm>
            <a:prstGeom prst="rect">
              <a:avLst/>
            </a:prstGeom>
          </p:spPr>
          <p:txBody>
            <a:bodyPr lIns="50800" tIns="50800" rIns="50800" bIns="50800" rtlCol="0" anchor="ctr"/>
            <a:lstStyle/>
            <a:p>
              <a:pPr algn="ctr">
                <a:lnSpc>
                  <a:spcPts val="1995"/>
                </a:lnSpc>
              </a:pPr>
              <a:endParaRPr/>
            </a:p>
          </p:txBody>
        </p:sp>
      </p:grpSp>
      <p:sp>
        <p:nvSpPr>
          <p:cNvPr id="5" name="TextBox 5"/>
          <p:cNvSpPr txBox="1"/>
          <p:nvPr/>
        </p:nvSpPr>
        <p:spPr>
          <a:xfrm>
            <a:off x="838599" y="952500"/>
            <a:ext cx="10819066" cy="1538883"/>
          </a:xfrm>
          <a:prstGeom prst="rect">
            <a:avLst/>
          </a:prstGeom>
        </p:spPr>
        <p:txBody>
          <a:bodyPr wrap="square" lIns="0" tIns="0" rIns="0" bIns="0" rtlCol="0" anchor="t">
            <a:spAutoFit/>
          </a:bodyPr>
          <a:lstStyle/>
          <a:p>
            <a:pPr marL="0" lvl="0" indent="0" algn="just">
              <a:spcAft>
                <a:spcPts val="1200"/>
              </a:spcAft>
            </a:pPr>
            <a:r>
              <a:rPr lang="en-US" sz="5000" b="1" dirty="0">
                <a:solidFill>
                  <a:srgbClr val="000000"/>
                </a:solidFill>
                <a:latin typeface="Comic Sans MS" panose="030F0702030302020204" pitchFamily="66" charset="0"/>
              </a:rPr>
              <a:t>We ____ on the beach last summer.</a:t>
            </a:r>
          </a:p>
        </p:txBody>
      </p:sp>
      <p:pic>
        <p:nvPicPr>
          <p:cNvPr id="6" name="Picture 5"/>
          <p:cNvPicPr>
            <a:picLocks/>
          </p:cNvPicPr>
          <p:nvPr/>
        </p:nvPicPr>
        <p:blipFill>
          <a:blip r:embed="rId5"/>
          <a:stretch>
            <a:fillRect/>
          </a:stretch>
        </p:blipFill>
        <p:spPr>
          <a:xfrm>
            <a:off x="6934200" y="5624934"/>
            <a:ext cx="4937760" cy="4023360"/>
          </a:xfrm>
          <a:prstGeom prst="rect">
            <a:avLst/>
          </a:prstGeom>
          <a:ln>
            <a:noFill/>
          </a:ln>
          <a:effectLst>
            <a:softEdge rad="112500"/>
          </a:effectLst>
        </p:spPr>
      </p:pic>
      <p:sp>
        <p:nvSpPr>
          <p:cNvPr id="9" name="Freeform 9"/>
          <p:cNvSpPr/>
          <p:nvPr/>
        </p:nvSpPr>
        <p:spPr>
          <a:xfrm>
            <a:off x="12625638" y="376491"/>
            <a:ext cx="5052762" cy="9716851"/>
          </a:xfrm>
          <a:custGeom>
            <a:avLst/>
            <a:gdLst/>
            <a:ahLst/>
            <a:cxnLst/>
            <a:rect l="l" t="t" r="r" b="b"/>
            <a:pathLst>
              <a:path w="5052762" h="9716851">
                <a:moveTo>
                  <a:pt x="0" y="0"/>
                </a:moveTo>
                <a:lnTo>
                  <a:pt x="5052762" y="0"/>
                </a:lnTo>
                <a:lnTo>
                  <a:pt x="5052762" y="9716851"/>
                </a:lnTo>
                <a:lnTo>
                  <a:pt x="0" y="9716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1" name="Group 20"/>
          <p:cNvGrpSpPr/>
          <p:nvPr/>
        </p:nvGrpSpPr>
        <p:grpSpPr>
          <a:xfrm>
            <a:off x="1600200" y="3636403"/>
            <a:ext cx="4707446" cy="1621495"/>
            <a:chOff x="2466120" y="3305530"/>
            <a:chExt cx="4707446" cy="1621495"/>
          </a:xfrm>
        </p:grpSpPr>
        <p:pic>
          <p:nvPicPr>
            <p:cNvPr id="15" name="Picture 14"/>
            <p:cNvPicPr>
              <a:picLocks/>
            </p:cNvPicPr>
            <p:nvPr/>
          </p:nvPicPr>
          <p:blipFill>
            <a:blip r:embed="rId8"/>
            <a:stretch>
              <a:fillRect/>
            </a:stretch>
          </p:blipFill>
          <p:spPr>
            <a:xfrm>
              <a:off x="2466120" y="3305530"/>
              <a:ext cx="914400" cy="914400"/>
            </a:xfrm>
            <a:prstGeom prst="rect">
              <a:avLst/>
            </a:prstGeom>
          </p:spPr>
        </p:pic>
        <p:sp>
          <p:nvSpPr>
            <p:cNvPr id="18" name="Rounded Rectangle 17"/>
            <p:cNvSpPr/>
            <p:nvPr/>
          </p:nvSpPr>
          <p:spPr>
            <a:xfrm>
              <a:off x="3327054" y="404893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are</a:t>
              </a:r>
            </a:p>
          </p:txBody>
        </p:sp>
      </p:grpSp>
      <p:grpSp>
        <p:nvGrpSpPr>
          <p:cNvPr id="22" name="Group 21"/>
          <p:cNvGrpSpPr/>
          <p:nvPr/>
        </p:nvGrpSpPr>
        <p:grpSpPr>
          <a:xfrm>
            <a:off x="1600200" y="5279807"/>
            <a:ext cx="4707446" cy="1594384"/>
            <a:chOff x="2466120" y="5295900"/>
            <a:chExt cx="4707446" cy="1594384"/>
          </a:xfrm>
        </p:grpSpPr>
        <p:pic>
          <p:nvPicPr>
            <p:cNvPr id="16" name="Picture 15"/>
            <p:cNvPicPr>
              <a:picLocks/>
            </p:cNvPicPr>
            <p:nvPr/>
          </p:nvPicPr>
          <p:blipFill>
            <a:blip r:embed="rId9"/>
            <a:stretch>
              <a:fillRect/>
            </a:stretch>
          </p:blipFill>
          <p:spPr>
            <a:xfrm>
              <a:off x="2466120" y="5295900"/>
              <a:ext cx="914400" cy="914400"/>
            </a:xfrm>
            <a:prstGeom prst="rect">
              <a:avLst/>
            </a:prstGeom>
          </p:spPr>
        </p:pic>
        <p:sp>
          <p:nvSpPr>
            <p:cNvPr id="19" name="Rounded Rectangle 18"/>
            <p:cNvSpPr/>
            <p:nvPr/>
          </p:nvSpPr>
          <p:spPr>
            <a:xfrm>
              <a:off x="3327054" y="6012189"/>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was</a:t>
              </a:r>
            </a:p>
          </p:txBody>
        </p:sp>
      </p:grpSp>
      <p:grpSp>
        <p:nvGrpSpPr>
          <p:cNvPr id="23" name="Group 22"/>
          <p:cNvGrpSpPr/>
          <p:nvPr/>
        </p:nvGrpSpPr>
        <p:grpSpPr>
          <a:xfrm>
            <a:off x="1600200" y="6896100"/>
            <a:ext cx="4707446" cy="1661235"/>
            <a:chOff x="2466120" y="7658100"/>
            <a:chExt cx="4707446" cy="1661235"/>
          </a:xfrm>
        </p:grpSpPr>
        <p:pic>
          <p:nvPicPr>
            <p:cNvPr id="17" name="Picture 16"/>
            <p:cNvPicPr>
              <a:picLocks noChangeAspect="1"/>
            </p:cNvPicPr>
            <p:nvPr/>
          </p:nvPicPr>
          <p:blipFill>
            <a:blip r:embed="rId10"/>
            <a:stretch>
              <a:fillRect/>
            </a:stretch>
          </p:blipFill>
          <p:spPr>
            <a:xfrm>
              <a:off x="2466120" y="7658100"/>
              <a:ext cx="914400" cy="940960"/>
            </a:xfrm>
            <a:prstGeom prst="rect">
              <a:avLst/>
            </a:prstGeom>
          </p:spPr>
        </p:pic>
        <p:sp>
          <p:nvSpPr>
            <p:cNvPr id="20" name="Rounded Rectangle 19"/>
            <p:cNvSpPr/>
            <p:nvPr/>
          </p:nvSpPr>
          <p:spPr>
            <a:xfrm>
              <a:off x="3327054" y="844124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were</a:t>
              </a:r>
            </a:p>
          </p:txBody>
        </p:sp>
      </p:grpSp>
      <p:pic>
        <p:nvPicPr>
          <p:cNvPr id="28" name="Picture 27"/>
          <p:cNvPicPr>
            <a:picLocks/>
          </p:cNvPicPr>
          <p:nvPr/>
        </p:nvPicPr>
        <p:blipFill>
          <a:blip r:embed="rId11"/>
          <a:stretch>
            <a:fillRect/>
          </a:stretch>
        </p:blipFill>
        <p:spPr>
          <a:xfrm>
            <a:off x="16459200" y="0"/>
            <a:ext cx="1828800" cy="1828800"/>
          </a:xfrm>
          <a:prstGeom prst="rect">
            <a:avLst/>
          </a:prstGeom>
        </p:spPr>
      </p:pic>
      <p:sp>
        <p:nvSpPr>
          <p:cNvPr id="27" name="Freeform 5"/>
          <p:cNvSpPr/>
          <p:nvPr/>
        </p:nvSpPr>
        <p:spPr>
          <a:xfrm>
            <a:off x="5675334" y="7570966"/>
            <a:ext cx="1026954" cy="939663"/>
          </a:xfrm>
          <a:custGeom>
            <a:avLst/>
            <a:gdLst/>
            <a:ahLst/>
            <a:cxnLst/>
            <a:rect l="l" t="t" r="r" b="b"/>
            <a:pathLst>
              <a:path w="1026954" h="939663">
                <a:moveTo>
                  <a:pt x="0" y="0"/>
                </a:moveTo>
                <a:lnTo>
                  <a:pt x="1026953" y="0"/>
                </a:lnTo>
                <a:lnTo>
                  <a:pt x="1026953" y="939663"/>
                </a:lnTo>
                <a:lnTo>
                  <a:pt x="0" y="939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8765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750"/>
                                        <p:tgtEl>
                                          <p:spTgt spid="27"/>
                                        </p:tgtEl>
                                      </p:cBhvr>
                                    </p:animEffect>
                                    <p:anim calcmode="lin" valueType="num">
                                      <p:cBhvr>
                                        <p:cTn id="16" dur="750" fill="hold"/>
                                        <p:tgtEl>
                                          <p:spTgt spid="27"/>
                                        </p:tgtEl>
                                        <p:attrNameLst>
                                          <p:attrName>ppt_x</p:attrName>
                                        </p:attrNameLst>
                                      </p:cBhvr>
                                      <p:tavLst>
                                        <p:tav tm="0">
                                          <p:val>
                                            <p:strVal val="#ppt_x"/>
                                          </p:val>
                                        </p:tav>
                                        <p:tav tm="100000">
                                          <p:val>
                                            <p:strVal val="#ppt_x"/>
                                          </p:val>
                                        </p:tav>
                                      </p:tavLst>
                                    </p:anim>
                                    <p:anim calcmode="lin" valueType="num">
                                      <p:cBhvr>
                                        <p:cTn id="17" dur="75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4"/>
          <a:stretch>
            <a:fillRect/>
          </a:stretch>
        </p:blipFill>
        <p:spPr>
          <a:xfrm>
            <a:off x="0" y="0"/>
            <a:ext cx="18288000" cy="10287000"/>
          </a:xfrm>
          <a:prstGeom prst="rect">
            <a:avLst/>
          </a:prstGeom>
        </p:spPr>
      </p:pic>
      <p:grpSp>
        <p:nvGrpSpPr>
          <p:cNvPr id="31" name="Group 2"/>
          <p:cNvGrpSpPr/>
          <p:nvPr/>
        </p:nvGrpSpPr>
        <p:grpSpPr>
          <a:xfrm>
            <a:off x="6476464" y="570149"/>
            <a:ext cx="11582936" cy="9146702"/>
            <a:chOff x="0" y="0"/>
            <a:chExt cx="2552295" cy="2409008"/>
          </a:xfrm>
        </p:grpSpPr>
        <p:sp>
          <p:nvSpPr>
            <p:cNvPr id="32" name="Freeform 3"/>
            <p:cNvSpPr/>
            <p:nvPr/>
          </p:nvSpPr>
          <p:spPr>
            <a:xfrm>
              <a:off x="0" y="0"/>
              <a:ext cx="2552295" cy="2409008"/>
            </a:xfrm>
            <a:custGeom>
              <a:avLst/>
              <a:gdLst/>
              <a:ahLst/>
              <a:cxnLst/>
              <a:rect l="l" t="t" r="r" b="b"/>
              <a:pathLst>
                <a:path w="2552295" h="2409008">
                  <a:moveTo>
                    <a:pt x="40744" y="0"/>
                  </a:moveTo>
                  <a:lnTo>
                    <a:pt x="2511552" y="0"/>
                  </a:lnTo>
                  <a:cubicBezTo>
                    <a:pt x="2522357" y="0"/>
                    <a:pt x="2532721" y="4293"/>
                    <a:pt x="2540362" y="11934"/>
                  </a:cubicBezTo>
                  <a:cubicBezTo>
                    <a:pt x="2548003" y="19575"/>
                    <a:pt x="2552295" y="29938"/>
                    <a:pt x="2552295" y="40744"/>
                  </a:cubicBezTo>
                  <a:lnTo>
                    <a:pt x="2552295" y="2368264"/>
                  </a:lnTo>
                  <a:cubicBezTo>
                    <a:pt x="2552295" y="2379070"/>
                    <a:pt x="2548003" y="2389433"/>
                    <a:pt x="2540362" y="2397074"/>
                  </a:cubicBezTo>
                  <a:cubicBezTo>
                    <a:pt x="2532721" y="2404715"/>
                    <a:pt x="2522357" y="2409008"/>
                    <a:pt x="2511552" y="2409008"/>
                  </a:cubicBezTo>
                  <a:lnTo>
                    <a:pt x="40744" y="2409008"/>
                  </a:lnTo>
                  <a:cubicBezTo>
                    <a:pt x="29938" y="2409008"/>
                    <a:pt x="19575" y="2404715"/>
                    <a:pt x="11934" y="2397074"/>
                  </a:cubicBezTo>
                  <a:cubicBezTo>
                    <a:pt x="4293" y="2389433"/>
                    <a:pt x="0" y="2379070"/>
                    <a:pt x="0" y="2368264"/>
                  </a:cubicBezTo>
                  <a:lnTo>
                    <a:pt x="0" y="40744"/>
                  </a:lnTo>
                  <a:cubicBezTo>
                    <a:pt x="0" y="29938"/>
                    <a:pt x="4293" y="19575"/>
                    <a:pt x="11934" y="11934"/>
                  </a:cubicBezTo>
                  <a:cubicBezTo>
                    <a:pt x="19575" y="4293"/>
                    <a:pt x="29938" y="0"/>
                    <a:pt x="40744" y="0"/>
                  </a:cubicBezTo>
                  <a:close/>
                </a:path>
              </a:pathLst>
            </a:custGeom>
            <a:solidFill>
              <a:srgbClr val="FAD334"/>
            </a:solidFill>
          </p:spPr>
        </p:sp>
        <p:sp>
          <p:nvSpPr>
            <p:cNvPr id="33" name="TextBox 4"/>
            <p:cNvSpPr txBox="1"/>
            <p:nvPr/>
          </p:nvSpPr>
          <p:spPr>
            <a:xfrm>
              <a:off x="0" y="-38100"/>
              <a:ext cx="2552295" cy="2447108"/>
            </a:xfrm>
            <a:prstGeom prst="rect">
              <a:avLst/>
            </a:prstGeom>
          </p:spPr>
          <p:txBody>
            <a:bodyPr lIns="50800" tIns="50800" rIns="50800" bIns="50800" rtlCol="0" anchor="ctr"/>
            <a:lstStyle/>
            <a:p>
              <a:pPr algn="ctr">
                <a:lnSpc>
                  <a:spcPts val="1995"/>
                </a:lnSpc>
              </a:pPr>
              <a:endParaRPr/>
            </a:p>
          </p:txBody>
        </p:sp>
      </p:grpSp>
      <p:sp>
        <p:nvSpPr>
          <p:cNvPr id="5" name="TextBox 5"/>
          <p:cNvSpPr txBox="1"/>
          <p:nvPr/>
        </p:nvSpPr>
        <p:spPr>
          <a:xfrm>
            <a:off x="6782735" y="952500"/>
            <a:ext cx="10819066" cy="2462213"/>
          </a:xfrm>
          <a:prstGeom prst="rect">
            <a:avLst/>
          </a:prstGeom>
        </p:spPr>
        <p:txBody>
          <a:bodyPr wrap="square" lIns="0" tIns="0" rIns="0" bIns="0" rtlCol="0" anchor="t">
            <a:spAutoFit/>
          </a:bodyPr>
          <a:lstStyle/>
          <a:p>
            <a:pPr marL="0" lvl="0" indent="0" algn="just">
              <a:spcAft>
                <a:spcPts val="1200"/>
              </a:spcAft>
            </a:pPr>
            <a:r>
              <a:rPr lang="en-US" sz="5000" b="1" dirty="0">
                <a:latin typeface="Comic Sans MS" panose="030F0702030302020204" pitchFamily="66" charset="0"/>
              </a:rPr>
              <a:t>A: Did you take photos?</a:t>
            </a:r>
          </a:p>
          <a:p>
            <a:pPr marL="0" lvl="0" indent="0" algn="just">
              <a:spcAft>
                <a:spcPts val="1200"/>
              </a:spcAft>
            </a:pPr>
            <a:r>
              <a:rPr lang="en-US" sz="5000" b="1" dirty="0">
                <a:latin typeface="Comic Sans MS" panose="030F0702030302020204" pitchFamily="66" charset="0"/>
              </a:rPr>
              <a:t>B: Yes, I did. I _____ photos with my mother.</a:t>
            </a:r>
          </a:p>
        </p:txBody>
      </p:sp>
      <p:pic>
        <p:nvPicPr>
          <p:cNvPr id="10" name="Picture 9"/>
          <p:cNvPicPr>
            <a:picLocks/>
          </p:cNvPicPr>
          <p:nvPr/>
        </p:nvPicPr>
        <p:blipFill rotWithShape="1">
          <a:blip r:embed="rId5"/>
          <a:srcRect l="10884" t="9849" r="8869" b="10606"/>
          <a:stretch/>
        </p:blipFill>
        <p:spPr>
          <a:xfrm>
            <a:off x="12878336" y="5624934"/>
            <a:ext cx="4937760" cy="4023360"/>
          </a:xfrm>
          <a:prstGeom prst="rect">
            <a:avLst/>
          </a:prstGeom>
          <a:ln>
            <a:noFill/>
          </a:ln>
          <a:effectLst>
            <a:softEdge rad="112500"/>
          </a:effectLst>
        </p:spPr>
      </p:pic>
      <p:grpSp>
        <p:nvGrpSpPr>
          <p:cNvPr id="21" name="Group 20"/>
          <p:cNvGrpSpPr/>
          <p:nvPr/>
        </p:nvGrpSpPr>
        <p:grpSpPr>
          <a:xfrm>
            <a:off x="7544336" y="3636403"/>
            <a:ext cx="4707446" cy="1621495"/>
            <a:chOff x="2466120" y="3305530"/>
            <a:chExt cx="4707446" cy="1621495"/>
          </a:xfrm>
        </p:grpSpPr>
        <p:pic>
          <p:nvPicPr>
            <p:cNvPr id="15" name="Picture 14"/>
            <p:cNvPicPr>
              <a:picLocks/>
            </p:cNvPicPr>
            <p:nvPr/>
          </p:nvPicPr>
          <p:blipFill>
            <a:blip r:embed="rId6"/>
            <a:stretch>
              <a:fillRect/>
            </a:stretch>
          </p:blipFill>
          <p:spPr>
            <a:xfrm>
              <a:off x="2466120" y="3305530"/>
              <a:ext cx="914400" cy="914400"/>
            </a:xfrm>
            <a:prstGeom prst="rect">
              <a:avLst/>
            </a:prstGeom>
          </p:spPr>
        </p:pic>
        <p:sp>
          <p:nvSpPr>
            <p:cNvPr id="18" name="Rounded Rectangle 17"/>
            <p:cNvSpPr/>
            <p:nvPr/>
          </p:nvSpPr>
          <p:spPr>
            <a:xfrm>
              <a:off x="3327054" y="404893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take</a:t>
              </a:r>
            </a:p>
          </p:txBody>
        </p:sp>
      </p:grpSp>
      <p:grpSp>
        <p:nvGrpSpPr>
          <p:cNvPr id="22" name="Group 21"/>
          <p:cNvGrpSpPr/>
          <p:nvPr/>
        </p:nvGrpSpPr>
        <p:grpSpPr>
          <a:xfrm>
            <a:off x="7544336" y="5279807"/>
            <a:ext cx="4707446" cy="1594384"/>
            <a:chOff x="2466120" y="5295900"/>
            <a:chExt cx="4707446" cy="1594384"/>
          </a:xfrm>
        </p:grpSpPr>
        <p:pic>
          <p:nvPicPr>
            <p:cNvPr id="16" name="Picture 15"/>
            <p:cNvPicPr>
              <a:picLocks/>
            </p:cNvPicPr>
            <p:nvPr/>
          </p:nvPicPr>
          <p:blipFill>
            <a:blip r:embed="rId7"/>
            <a:stretch>
              <a:fillRect/>
            </a:stretch>
          </p:blipFill>
          <p:spPr>
            <a:xfrm>
              <a:off x="2466120" y="5295900"/>
              <a:ext cx="914400" cy="914400"/>
            </a:xfrm>
            <a:prstGeom prst="rect">
              <a:avLst/>
            </a:prstGeom>
          </p:spPr>
        </p:pic>
        <p:sp>
          <p:nvSpPr>
            <p:cNvPr id="19" name="Rounded Rectangle 18"/>
            <p:cNvSpPr/>
            <p:nvPr/>
          </p:nvSpPr>
          <p:spPr>
            <a:xfrm>
              <a:off x="3327054" y="6012189"/>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took</a:t>
              </a:r>
            </a:p>
          </p:txBody>
        </p:sp>
      </p:grpSp>
      <p:grpSp>
        <p:nvGrpSpPr>
          <p:cNvPr id="23" name="Group 22"/>
          <p:cNvGrpSpPr/>
          <p:nvPr/>
        </p:nvGrpSpPr>
        <p:grpSpPr>
          <a:xfrm>
            <a:off x="7544336" y="6896100"/>
            <a:ext cx="4707446" cy="1661235"/>
            <a:chOff x="2466120" y="7658100"/>
            <a:chExt cx="4707446" cy="1661235"/>
          </a:xfrm>
        </p:grpSpPr>
        <p:pic>
          <p:nvPicPr>
            <p:cNvPr id="17" name="Picture 16"/>
            <p:cNvPicPr>
              <a:picLocks noChangeAspect="1"/>
            </p:cNvPicPr>
            <p:nvPr/>
          </p:nvPicPr>
          <p:blipFill>
            <a:blip r:embed="rId8"/>
            <a:stretch>
              <a:fillRect/>
            </a:stretch>
          </p:blipFill>
          <p:spPr>
            <a:xfrm>
              <a:off x="2466120" y="7658100"/>
              <a:ext cx="914400" cy="940960"/>
            </a:xfrm>
            <a:prstGeom prst="rect">
              <a:avLst/>
            </a:prstGeom>
          </p:spPr>
        </p:pic>
        <p:sp>
          <p:nvSpPr>
            <p:cNvPr id="20" name="Rounded Rectangle 19"/>
            <p:cNvSpPr/>
            <p:nvPr/>
          </p:nvSpPr>
          <p:spPr>
            <a:xfrm>
              <a:off x="3327054" y="844124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taking</a:t>
              </a:r>
            </a:p>
          </p:txBody>
        </p:sp>
      </p:grpSp>
      <p:sp>
        <p:nvSpPr>
          <p:cNvPr id="24" name="Freeform 5"/>
          <p:cNvSpPr/>
          <p:nvPr/>
        </p:nvSpPr>
        <p:spPr>
          <a:xfrm>
            <a:off x="11619470" y="5905500"/>
            <a:ext cx="1026954" cy="939663"/>
          </a:xfrm>
          <a:custGeom>
            <a:avLst/>
            <a:gdLst/>
            <a:ahLst/>
            <a:cxnLst/>
            <a:rect l="l" t="t" r="r" b="b"/>
            <a:pathLst>
              <a:path w="1026954" h="939663">
                <a:moveTo>
                  <a:pt x="0" y="0"/>
                </a:moveTo>
                <a:lnTo>
                  <a:pt x="1026953" y="0"/>
                </a:lnTo>
                <a:lnTo>
                  <a:pt x="1026953" y="939663"/>
                </a:lnTo>
                <a:lnTo>
                  <a:pt x="0" y="9396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10"/>
          <p:cNvSpPr/>
          <p:nvPr/>
        </p:nvSpPr>
        <p:spPr>
          <a:xfrm flipH="1">
            <a:off x="457200" y="283464"/>
            <a:ext cx="5056632" cy="9720072"/>
          </a:xfrm>
          <a:custGeom>
            <a:avLst/>
            <a:gdLst/>
            <a:ahLst/>
            <a:cxnLst/>
            <a:rect l="l" t="t" r="r" b="b"/>
            <a:pathLst>
              <a:path w="2060414" h="2471261">
                <a:moveTo>
                  <a:pt x="0" y="0"/>
                </a:moveTo>
                <a:lnTo>
                  <a:pt x="2060414" y="0"/>
                </a:lnTo>
                <a:lnTo>
                  <a:pt x="2060414" y="2471261"/>
                </a:lnTo>
                <a:lnTo>
                  <a:pt x="0" y="24712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7" name="Picture 26"/>
          <p:cNvPicPr>
            <a:picLocks/>
          </p:cNvPicPr>
          <p:nvPr/>
        </p:nvPicPr>
        <p:blipFill>
          <a:blip r:embed="rId13"/>
          <a:stretch>
            <a:fillRect/>
          </a:stretch>
        </p:blipFill>
        <p:spPr>
          <a:xfrm>
            <a:off x="0" y="0"/>
            <a:ext cx="1828800" cy="1828800"/>
          </a:xfrm>
          <a:prstGeom prst="rect">
            <a:avLst/>
          </a:prstGeom>
        </p:spPr>
      </p:pic>
    </p:spTree>
    <p:extLst>
      <p:ext uri="{BB962C8B-B14F-4D97-AF65-F5344CB8AC3E}">
        <p14:creationId xmlns:p14="http://schemas.microsoft.com/office/powerpoint/2010/main" val="27712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750"/>
                                        <p:tgtEl>
                                          <p:spTgt spid="24"/>
                                        </p:tgtEl>
                                      </p:cBhvr>
                                    </p:animEffect>
                                    <p:anim calcmode="lin" valueType="num">
                                      <p:cBhvr>
                                        <p:cTn id="16" dur="750" fill="hold"/>
                                        <p:tgtEl>
                                          <p:spTgt spid="24"/>
                                        </p:tgtEl>
                                        <p:attrNameLst>
                                          <p:attrName>ppt_x</p:attrName>
                                        </p:attrNameLst>
                                      </p:cBhvr>
                                      <p:tavLst>
                                        <p:tav tm="0">
                                          <p:val>
                                            <p:strVal val="#ppt_x"/>
                                          </p:val>
                                        </p:tav>
                                        <p:tav tm="100000">
                                          <p:val>
                                            <p:strVal val="#ppt_x"/>
                                          </p:val>
                                        </p:tav>
                                      </p:tavLst>
                                    </p:anim>
                                    <p:anim calcmode="lin" valueType="num">
                                      <p:cBhvr>
                                        <p:cTn id="17"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456664" y="570149"/>
            <a:ext cx="11582936" cy="9146702"/>
            <a:chOff x="0" y="0"/>
            <a:chExt cx="2552295" cy="2409008"/>
          </a:xfrm>
        </p:grpSpPr>
        <p:sp>
          <p:nvSpPr>
            <p:cNvPr id="3" name="Freeform 3"/>
            <p:cNvSpPr/>
            <p:nvPr/>
          </p:nvSpPr>
          <p:spPr>
            <a:xfrm>
              <a:off x="0" y="0"/>
              <a:ext cx="2552295" cy="2409008"/>
            </a:xfrm>
            <a:custGeom>
              <a:avLst/>
              <a:gdLst/>
              <a:ahLst/>
              <a:cxnLst/>
              <a:rect l="l" t="t" r="r" b="b"/>
              <a:pathLst>
                <a:path w="2552295" h="2409008">
                  <a:moveTo>
                    <a:pt x="40744" y="0"/>
                  </a:moveTo>
                  <a:lnTo>
                    <a:pt x="2511552" y="0"/>
                  </a:lnTo>
                  <a:cubicBezTo>
                    <a:pt x="2522357" y="0"/>
                    <a:pt x="2532721" y="4293"/>
                    <a:pt x="2540362" y="11934"/>
                  </a:cubicBezTo>
                  <a:cubicBezTo>
                    <a:pt x="2548003" y="19575"/>
                    <a:pt x="2552295" y="29938"/>
                    <a:pt x="2552295" y="40744"/>
                  </a:cubicBezTo>
                  <a:lnTo>
                    <a:pt x="2552295" y="2368264"/>
                  </a:lnTo>
                  <a:cubicBezTo>
                    <a:pt x="2552295" y="2379070"/>
                    <a:pt x="2548003" y="2389433"/>
                    <a:pt x="2540362" y="2397074"/>
                  </a:cubicBezTo>
                  <a:cubicBezTo>
                    <a:pt x="2532721" y="2404715"/>
                    <a:pt x="2522357" y="2409008"/>
                    <a:pt x="2511552" y="2409008"/>
                  </a:cubicBezTo>
                  <a:lnTo>
                    <a:pt x="40744" y="2409008"/>
                  </a:lnTo>
                  <a:cubicBezTo>
                    <a:pt x="29938" y="2409008"/>
                    <a:pt x="19575" y="2404715"/>
                    <a:pt x="11934" y="2397074"/>
                  </a:cubicBezTo>
                  <a:cubicBezTo>
                    <a:pt x="4293" y="2389433"/>
                    <a:pt x="0" y="2379070"/>
                    <a:pt x="0" y="2368264"/>
                  </a:cubicBezTo>
                  <a:lnTo>
                    <a:pt x="0" y="40744"/>
                  </a:lnTo>
                  <a:cubicBezTo>
                    <a:pt x="0" y="29938"/>
                    <a:pt x="4293" y="19575"/>
                    <a:pt x="11934" y="11934"/>
                  </a:cubicBezTo>
                  <a:cubicBezTo>
                    <a:pt x="19575" y="4293"/>
                    <a:pt x="29938" y="0"/>
                    <a:pt x="40744" y="0"/>
                  </a:cubicBezTo>
                  <a:close/>
                </a:path>
              </a:pathLst>
            </a:custGeom>
            <a:solidFill>
              <a:srgbClr val="FAD334"/>
            </a:solidFill>
          </p:spPr>
        </p:sp>
        <p:sp>
          <p:nvSpPr>
            <p:cNvPr id="4" name="TextBox 4"/>
            <p:cNvSpPr txBox="1"/>
            <p:nvPr/>
          </p:nvSpPr>
          <p:spPr>
            <a:xfrm>
              <a:off x="0" y="-38100"/>
              <a:ext cx="2552295" cy="2447108"/>
            </a:xfrm>
            <a:prstGeom prst="rect">
              <a:avLst/>
            </a:prstGeom>
          </p:spPr>
          <p:txBody>
            <a:bodyPr lIns="50800" tIns="50800" rIns="50800" bIns="50800" rtlCol="0" anchor="ctr"/>
            <a:lstStyle/>
            <a:p>
              <a:pPr algn="ctr">
                <a:lnSpc>
                  <a:spcPts val="1995"/>
                </a:lnSpc>
              </a:pPr>
              <a:endParaRPr/>
            </a:p>
          </p:txBody>
        </p:sp>
      </p:grpSp>
      <p:sp>
        <p:nvSpPr>
          <p:cNvPr id="5" name="TextBox 5"/>
          <p:cNvSpPr txBox="1"/>
          <p:nvPr/>
        </p:nvSpPr>
        <p:spPr>
          <a:xfrm>
            <a:off x="838599" y="952500"/>
            <a:ext cx="10819066" cy="2462213"/>
          </a:xfrm>
          <a:prstGeom prst="rect">
            <a:avLst/>
          </a:prstGeom>
        </p:spPr>
        <p:txBody>
          <a:bodyPr wrap="square" lIns="0" tIns="0" rIns="0" bIns="0" rtlCol="0" anchor="t">
            <a:spAutoFit/>
          </a:bodyPr>
          <a:lstStyle/>
          <a:p>
            <a:pPr marL="0" lvl="0" indent="0" algn="just">
              <a:spcAft>
                <a:spcPts val="1200"/>
              </a:spcAft>
            </a:pPr>
            <a:r>
              <a:rPr lang="en-US" sz="5000" b="1" dirty="0">
                <a:solidFill>
                  <a:srgbClr val="000000"/>
                </a:solidFill>
                <a:latin typeface="Comic Sans MS" panose="030F0702030302020204" pitchFamily="66" charset="0"/>
              </a:rPr>
              <a:t>A: Did you ____?</a:t>
            </a:r>
          </a:p>
          <a:p>
            <a:pPr marL="0" lvl="0" indent="0" algn="just">
              <a:spcAft>
                <a:spcPts val="1200"/>
              </a:spcAft>
            </a:pPr>
            <a:r>
              <a:rPr lang="en-US" sz="5000" b="1" dirty="0">
                <a:solidFill>
                  <a:srgbClr val="000000"/>
                </a:solidFill>
                <a:latin typeface="Comic Sans MS" panose="030F0702030302020204" pitchFamily="66" charset="0"/>
              </a:rPr>
              <a:t>B: Yes, I did. I swam with my father.</a:t>
            </a:r>
          </a:p>
        </p:txBody>
      </p:sp>
      <p:pic>
        <p:nvPicPr>
          <p:cNvPr id="26" name="Picture 25"/>
          <p:cNvPicPr>
            <a:picLocks/>
          </p:cNvPicPr>
          <p:nvPr/>
        </p:nvPicPr>
        <p:blipFill>
          <a:blip r:embed="rId5"/>
          <a:stretch>
            <a:fillRect/>
          </a:stretch>
        </p:blipFill>
        <p:spPr>
          <a:xfrm>
            <a:off x="6934200" y="5624934"/>
            <a:ext cx="4937760" cy="4023360"/>
          </a:xfrm>
          <a:prstGeom prst="rect">
            <a:avLst/>
          </a:prstGeom>
          <a:ln>
            <a:noFill/>
          </a:ln>
          <a:effectLst>
            <a:softEdge rad="112500"/>
          </a:effectLst>
        </p:spPr>
      </p:pic>
      <p:grpSp>
        <p:nvGrpSpPr>
          <p:cNvPr id="21" name="Group 20"/>
          <p:cNvGrpSpPr/>
          <p:nvPr/>
        </p:nvGrpSpPr>
        <p:grpSpPr>
          <a:xfrm>
            <a:off x="1600200" y="3636403"/>
            <a:ext cx="4707446" cy="1621495"/>
            <a:chOff x="2466120" y="3305530"/>
            <a:chExt cx="4707446" cy="1621495"/>
          </a:xfrm>
        </p:grpSpPr>
        <p:pic>
          <p:nvPicPr>
            <p:cNvPr id="15" name="Picture 14"/>
            <p:cNvPicPr>
              <a:picLocks/>
            </p:cNvPicPr>
            <p:nvPr/>
          </p:nvPicPr>
          <p:blipFill>
            <a:blip r:embed="rId6"/>
            <a:stretch>
              <a:fillRect/>
            </a:stretch>
          </p:blipFill>
          <p:spPr>
            <a:xfrm>
              <a:off x="2466120" y="3305530"/>
              <a:ext cx="914400" cy="914400"/>
            </a:xfrm>
            <a:prstGeom prst="rect">
              <a:avLst/>
            </a:prstGeom>
          </p:spPr>
        </p:pic>
        <p:sp>
          <p:nvSpPr>
            <p:cNvPr id="18" name="Rounded Rectangle 17"/>
            <p:cNvSpPr/>
            <p:nvPr/>
          </p:nvSpPr>
          <p:spPr>
            <a:xfrm>
              <a:off x="3327054" y="404893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swim</a:t>
              </a:r>
            </a:p>
          </p:txBody>
        </p:sp>
      </p:grpSp>
      <p:grpSp>
        <p:nvGrpSpPr>
          <p:cNvPr id="22" name="Group 21"/>
          <p:cNvGrpSpPr/>
          <p:nvPr/>
        </p:nvGrpSpPr>
        <p:grpSpPr>
          <a:xfrm>
            <a:off x="1600200" y="5279807"/>
            <a:ext cx="4707446" cy="1594384"/>
            <a:chOff x="2466120" y="5295900"/>
            <a:chExt cx="4707446" cy="1594384"/>
          </a:xfrm>
        </p:grpSpPr>
        <p:pic>
          <p:nvPicPr>
            <p:cNvPr id="16" name="Picture 15"/>
            <p:cNvPicPr>
              <a:picLocks/>
            </p:cNvPicPr>
            <p:nvPr/>
          </p:nvPicPr>
          <p:blipFill>
            <a:blip r:embed="rId7"/>
            <a:stretch>
              <a:fillRect/>
            </a:stretch>
          </p:blipFill>
          <p:spPr>
            <a:xfrm>
              <a:off x="2466120" y="5295900"/>
              <a:ext cx="914400" cy="914400"/>
            </a:xfrm>
            <a:prstGeom prst="rect">
              <a:avLst/>
            </a:prstGeom>
          </p:spPr>
        </p:pic>
        <p:sp>
          <p:nvSpPr>
            <p:cNvPr id="19" name="Rounded Rectangle 18"/>
            <p:cNvSpPr/>
            <p:nvPr/>
          </p:nvSpPr>
          <p:spPr>
            <a:xfrm>
              <a:off x="3327054" y="6012189"/>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swam</a:t>
              </a:r>
            </a:p>
          </p:txBody>
        </p:sp>
      </p:grpSp>
      <p:sp>
        <p:nvSpPr>
          <p:cNvPr id="29" name="Freeform 9"/>
          <p:cNvSpPr/>
          <p:nvPr/>
        </p:nvSpPr>
        <p:spPr>
          <a:xfrm>
            <a:off x="12625638" y="376491"/>
            <a:ext cx="5052762" cy="9716851"/>
          </a:xfrm>
          <a:custGeom>
            <a:avLst/>
            <a:gdLst/>
            <a:ahLst/>
            <a:cxnLst/>
            <a:rect l="l" t="t" r="r" b="b"/>
            <a:pathLst>
              <a:path w="5052762" h="9716851">
                <a:moveTo>
                  <a:pt x="0" y="0"/>
                </a:moveTo>
                <a:lnTo>
                  <a:pt x="5052762" y="0"/>
                </a:lnTo>
                <a:lnTo>
                  <a:pt x="5052762" y="9716851"/>
                </a:lnTo>
                <a:lnTo>
                  <a:pt x="0" y="97168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3" name="Group 22"/>
          <p:cNvGrpSpPr/>
          <p:nvPr/>
        </p:nvGrpSpPr>
        <p:grpSpPr>
          <a:xfrm>
            <a:off x="1600200" y="6896100"/>
            <a:ext cx="4707446" cy="1661235"/>
            <a:chOff x="2466120" y="7658100"/>
            <a:chExt cx="4707446" cy="1661235"/>
          </a:xfrm>
        </p:grpSpPr>
        <p:pic>
          <p:nvPicPr>
            <p:cNvPr id="17" name="Picture 16"/>
            <p:cNvPicPr>
              <a:picLocks noChangeAspect="1"/>
            </p:cNvPicPr>
            <p:nvPr/>
          </p:nvPicPr>
          <p:blipFill>
            <a:blip r:embed="rId10"/>
            <a:stretch>
              <a:fillRect/>
            </a:stretch>
          </p:blipFill>
          <p:spPr>
            <a:xfrm>
              <a:off x="2466120" y="7658100"/>
              <a:ext cx="914400" cy="940960"/>
            </a:xfrm>
            <a:prstGeom prst="rect">
              <a:avLst/>
            </a:prstGeom>
          </p:spPr>
        </p:pic>
        <p:sp>
          <p:nvSpPr>
            <p:cNvPr id="20" name="Rounded Rectangle 19"/>
            <p:cNvSpPr/>
            <p:nvPr/>
          </p:nvSpPr>
          <p:spPr>
            <a:xfrm>
              <a:off x="3327054" y="8441240"/>
              <a:ext cx="3846512"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to swim</a:t>
              </a:r>
            </a:p>
          </p:txBody>
        </p:sp>
      </p:grpSp>
      <p:pic>
        <p:nvPicPr>
          <p:cNvPr id="27" name="Picture 26"/>
          <p:cNvPicPr>
            <a:picLocks/>
          </p:cNvPicPr>
          <p:nvPr/>
        </p:nvPicPr>
        <p:blipFill>
          <a:blip r:embed="rId11"/>
          <a:stretch>
            <a:fillRect/>
          </a:stretch>
        </p:blipFill>
        <p:spPr>
          <a:xfrm>
            <a:off x="16459200" y="0"/>
            <a:ext cx="1828800" cy="1828800"/>
          </a:xfrm>
          <a:prstGeom prst="rect">
            <a:avLst/>
          </a:prstGeom>
        </p:spPr>
      </p:pic>
      <p:sp>
        <p:nvSpPr>
          <p:cNvPr id="24" name="Freeform 5"/>
          <p:cNvSpPr/>
          <p:nvPr/>
        </p:nvSpPr>
        <p:spPr>
          <a:xfrm>
            <a:off x="5675334" y="4305300"/>
            <a:ext cx="1026954" cy="939663"/>
          </a:xfrm>
          <a:custGeom>
            <a:avLst/>
            <a:gdLst/>
            <a:ahLst/>
            <a:cxnLst/>
            <a:rect l="l" t="t" r="r" b="b"/>
            <a:pathLst>
              <a:path w="1026954" h="939663">
                <a:moveTo>
                  <a:pt x="0" y="0"/>
                </a:moveTo>
                <a:lnTo>
                  <a:pt x="1026953" y="0"/>
                </a:lnTo>
                <a:lnTo>
                  <a:pt x="1026953" y="939663"/>
                </a:lnTo>
                <a:lnTo>
                  <a:pt x="0" y="939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43511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750"/>
                                        <p:tgtEl>
                                          <p:spTgt spid="24"/>
                                        </p:tgtEl>
                                      </p:cBhvr>
                                    </p:animEffect>
                                    <p:anim calcmode="lin" valueType="num">
                                      <p:cBhvr>
                                        <p:cTn id="16" dur="750" fill="hold"/>
                                        <p:tgtEl>
                                          <p:spTgt spid="24"/>
                                        </p:tgtEl>
                                        <p:attrNameLst>
                                          <p:attrName>ppt_x</p:attrName>
                                        </p:attrNameLst>
                                      </p:cBhvr>
                                      <p:tavLst>
                                        <p:tav tm="0">
                                          <p:val>
                                            <p:strVal val="#ppt_x"/>
                                          </p:val>
                                        </p:tav>
                                        <p:tav tm="100000">
                                          <p:val>
                                            <p:strVal val="#ppt_x"/>
                                          </p:val>
                                        </p:tav>
                                      </p:tavLst>
                                    </p:anim>
                                    <p:anim calcmode="lin" valueType="num">
                                      <p:cBhvr>
                                        <p:cTn id="17"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0"/>
            <a:ext cx="18288000" cy="10287000"/>
          </a:xfrm>
          <a:prstGeom prst="rect">
            <a:avLst/>
          </a:prstGeom>
        </p:spPr>
      </p:pic>
      <p:grpSp>
        <p:nvGrpSpPr>
          <p:cNvPr id="30" name="Group 2"/>
          <p:cNvGrpSpPr/>
          <p:nvPr/>
        </p:nvGrpSpPr>
        <p:grpSpPr>
          <a:xfrm>
            <a:off x="6476464" y="570149"/>
            <a:ext cx="11582936" cy="9146702"/>
            <a:chOff x="0" y="0"/>
            <a:chExt cx="2552295" cy="2409008"/>
          </a:xfrm>
        </p:grpSpPr>
        <p:sp>
          <p:nvSpPr>
            <p:cNvPr id="31" name="Freeform 3"/>
            <p:cNvSpPr/>
            <p:nvPr/>
          </p:nvSpPr>
          <p:spPr>
            <a:xfrm>
              <a:off x="0" y="0"/>
              <a:ext cx="2552295" cy="2409008"/>
            </a:xfrm>
            <a:custGeom>
              <a:avLst/>
              <a:gdLst/>
              <a:ahLst/>
              <a:cxnLst/>
              <a:rect l="l" t="t" r="r" b="b"/>
              <a:pathLst>
                <a:path w="2552295" h="2409008">
                  <a:moveTo>
                    <a:pt x="40744" y="0"/>
                  </a:moveTo>
                  <a:lnTo>
                    <a:pt x="2511552" y="0"/>
                  </a:lnTo>
                  <a:cubicBezTo>
                    <a:pt x="2522357" y="0"/>
                    <a:pt x="2532721" y="4293"/>
                    <a:pt x="2540362" y="11934"/>
                  </a:cubicBezTo>
                  <a:cubicBezTo>
                    <a:pt x="2548003" y="19575"/>
                    <a:pt x="2552295" y="29938"/>
                    <a:pt x="2552295" y="40744"/>
                  </a:cubicBezTo>
                  <a:lnTo>
                    <a:pt x="2552295" y="2368264"/>
                  </a:lnTo>
                  <a:cubicBezTo>
                    <a:pt x="2552295" y="2379070"/>
                    <a:pt x="2548003" y="2389433"/>
                    <a:pt x="2540362" y="2397074"/>
                  </a:cubicBezTo>
                  <a:cubicBezTo>
                    <a:pt x="2532721" y="2404715"/>
                    <a:pt x="2522357" y="2409008"/>
                    <a:pt x="2511552" y="2409008"/>
                  </a:cubicBezTo>
                  <a:lnTo>
                    <a:pt x="40744" y="2409008"/>
                  </a:lnTo>
                  <a:cubicBezTo>
                    <a:pt x="29938" y="2409008"/>
                    <a:pt x="19575" y="2404715"/>
                    <a:pt x="11934" y="2397074"/>
                  </a:cubicBezTo>
                  <a:cubicBezTo>
                    <a:pt x="4293" y="2389433"/>
                    <a:pt x="0" y="2379070"/>
                    <a:pt x="0" y="2368264"/>
                  </a:cubicBezTo>
                  <a:lnTo>
                    <a:pt x="0" y="40744"/>
                  </a:lnTo>
                  <a:cubicBezTo>
                    <a:pt x="0" y="29938"/>
                    <a:pt x="4293" y="19575"/>
                    <a:pt x="11934" y="11934"/>
                  </a:cubicBezTo>
                  <a:cubicBezTo>
                    <a:pt x="19575" y="4293"/>
                    <a:pt x="29938" y="0"/>
                    <a:pt x="40744" y="0"/>
                  </a:cubicBezTo>
                  <a:close/>
                </a:path>
              </a:pathLst>
            </a:custGeom>
            <a:solidFill>
              <a:srgbClr val="FAD334"/>
            </a:solidFill>
          </p:spPr>
        </p:sp>
        <p:sp>
          <p:nvSpPr>
            <p:cNvPr id="32" name="TextBox 4"/>
            <p:cNvSpPr txBox="1"/>
            <p:nvPr/>
          </p:nvSpPr>
          <p:spPr>
            <a:xfrm>
              <a:off x="0" y="-38100"/>
              <a:ext cx="2552295" cy="2447108"/>
            </a:xfrm>
            <a:prstGeom prst="rect">
              <a:avLst/>
            </a:prstGeom>
          </p:spPr>
          <p:txBody>
            <a:bodyPr lIns="50800" tIns="50800" rIns="50800" bIns="50800" rtlCol="0" anchor="ctr"/>
            <a:lstStyle/>
            <a:p>
              <a:pPr algn="ctr">
                <a:lnSpc>
                  <a:spcPts val="1995"/>
                </a:lnSpc>
              </a:pPr>
              <a:endParaRPr/>
            </a:p>
          </p:txBody>
        </p:sp>
      </p:grpSp>
      <p:sp>
        <p:nvSpPr>
          <p:cNvPr id="5" name="TextBox 5"/>
          <p:cNvSpPr txBox="1"/>
          <p:nvPr/>
        </p:nvSpPr>
        <p:spPr>
          <a:xfrm>
            <a:off x="6781800" y="952500"/>
            <a:ext cx="10819066" cy="2462213"/>
          </a:xfrm>
          <a:prstGeom prst="rect">
            <a:avLst/>
          </a:prstGeom>
        </p:spPr>
        <p:txBody>
          <a:bodyPr wrap="square" lIns="0" tIns="0" rIns="0" bIns="0" rtlCol="0" anchor="t">
            <a:spAutoFit/>
          </a:bodyPr>
          <a:lstStyle/>
          <a:p>
            <a:pPr marL="0" lvl="0" indent="0" algn="just">
              <a:spcAft>
                <a:spcPts val="1200"/>
              </a:spcAft>
            </a:pPr>
            <a:r>
              <a:rPr lang="en-US" sz="5000" b="1" dirty="0">
                <a:solidFill>
                  <a:srgbClr val="000000"/>
                </a:solidFill>
                <a:latin typeface="Comic Sans MS" panose="030F0702030302020204" pitchFamily="66" charset="0"/>
              </a:rPr>
              <a:t>A: Did you ____ seashells?</a:t>
            </a:r>
          </a:p>
          <a:p>
            <a:pPr lvl="0" algn="just">
              <a:spcAft>
                <a:spcPts val="1200"/>
              </a:spcAft>
            </a:pPr>
            <a:r>
              <a:rPr lang="en-US" sz="5000" b="1" dirty="0">
                <a:solidFill>
                  <a:srgbClr val="000000"/>
                </a:solidFill>
                <a:latin typeface="Comic Sans MS" panose="030F0702030302020204" pitchFamily="66" charset="0"/>
              </a:rPr>
              <a:t>B: Yes, I did. I ____ seashells with my sister.</a:t>
            </a:r>
          </a:p>
        </p:txBody>
      </p:sp>
      <p:pic>
        <p:nvPicPr>
          <p:cNvPr id="27" name="Picture 26"/>
          <p:cNvPicPr>
            <a:picLocks/>
          </p:cNvPicPr>
          <p:nvPr/>
        </p:nvPicPr>
        <p:blipFill rotWithShape="1">
          <a:blip r:embed="rId5"/>
          <a:srcRect l="6800" t="14800" r="5200" b="5200"/>
          <a:stretch/>
        </p:blipFill>
        <p:spPr>
          <a:xfrm>
            <a:off x="12877401" y="5624934"/>
            <a:ext cx="4937760" cy="4023360"/>
          </a:xfrm>
          <a:prstGeom prst="rect">
            <a:avLst/>
          </a:prstGeom>
          <a:ln>
            <a:noFill/>
          </a:ln>
          <a:effectLst>
            <a:softEdge rad="112500"/>
          </a:effectLst>
        </p:spPr>
      </p:pic>
      <p:grpSp>
        <p:nvGrpSpPr>
          <p:cNvPr id="21" name="Group 20"/>
          <p:cNvGrpSpPr/>
          <p:nvPr/>
        </p:nvGrpSpPr>
        <p:grpSpPr>
          <a:xfrm>
            <a:off x="7162401" y="3636403"/>
            <a:ext cx="5562600" cy="1621495"/>
            <a:chOff x="2466120" y="3305530"/>
            <a:chExt cx="5562600" cy="1621495"/>
          </a:xfrm>
        </p:grpSpPr>
        <p:pic>
          <p:nvPicPr>
            <p:cNvPr id="15" name="Picture 14"/>
            <p:cNvPicPr>
              <a:picLocks/>
            </p:cNvPicPr>
            <p:nvPr/>
          </p:nvPicPr>
          <p:blipFill>
            <a:blip r:embed="rId6"/>
            <a:stretch>
              <a:fillRect/>
            </a:stretch>
          </p:blipFill>
          <p:spPr>
            <a:xfrm>
              <a:off x="2466120" y="3305530"/>
              <a:ext cx="914400" cy="914400"/>
            </a:xfrm>
            <a:prstGeom prst="rect">
              <a:avLst/>
            </a:prstGeom>
          </p:spPr>
        </p:pic>
        <p:sp>
          <p:nvSpPr>
            <p:cNvPr id="18" name="Rounded Rectangle 17"/>
            <p:cNvSpPr/>
            <p:nvPr/>
          </p:nvSpPr>
          <p:spPr>
            <a:xfrm>
              <a:off x="3327054" y="4048930"/>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collect/ collecting</a:t>
              </a:r>
            </a:p>
          </p:txBody>
        </p:sp>
      </p:grpSp>
      <p:grpSp>
        <p:nvGrpSpPr>
          <p:cNvPr id="22" name="Group 21"/>
          <p:cNvGrpSpPr/>
          <p:nvPr/>
        </p:nvGrpSpPr>
        <p:grpSpPr>
          <a:xfrm>
            <a:off x="7162401" y="5279807"/>
            <a:ext cx="5562600" cy="1594384"/>
            <a:chOff x="2466120" y="5295900"/>
            <a:chExt cx="5562600" cy="1594384"/>
          </a:xfrm>
        </p:grpSpPr>
        <p:pic>
          <p:nvPicPr>
            <p:cNvPr id="16" name="Picture 15"/>
            <p:cNvPicPr>
              <a:picLocks/>
            </p:cNvPicPr>
            <p:nvPr/>
          </p:nvPicPr>
          <p:blipFill>
            <a:blip r:embed="rId7"/>
            <a:stretch>
              <a:fillRect/>
            </a:stretch>
          </p:blipFill>
          <p:spPr>
            <a:xfrm>
              <a:off x="2466120" y="5295900"/>
              <a:ext cx="914400" cy="914400"/>
            </a:xfrm>
            <a:prstGeom prst="rect">
              <a:avLst/>
            </a:prstGeom>
          </p:spPr>
        </p:pic>
        <p:sp>
          <p:nvSpPr>
            <p:cNvPr id="19" name="Rounded Rectangle 18"/>
            <p:cNvSpPr/>
            <p:nvPr/>
          </p:nvSpPr>
          <p:spPr>
            <a:xfrm>
              <a:off x="3327054" y="6012189"/>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collected/collect</a:t>
              </a:r>
            </a:p>
          </p:txBody>
        </p:sp>
      </p:grpSp>
      <p:grpSp>
        <p:nvGrpSpPr>
          <p:cNvPr id="23" name="Group 22"/>
          <p:cNvGrpSpPr/>
          <p:nvPr/>
        </p:nvGrpSpPr>
        <p:grpSpPr>
          <a:xfrm>
            <a:off x="7162401" y="6896100"/>
            <a:ext cx="5562600" cy="1661235"/>
            <a:chOff x="2466120" y="7658100"/>
            <a:chExt cx="5562600" cy="1661235"/>
          </a:xfrm>
        </p:grpSpPr>
        <p:pic>
          <p:nvPicPr>
            <p:cNvPr id="17" name="Picture 16"/>
            <p:cNvPicPr>
              <a:picLocks noChangeAspect="1"/>
            </p:cNvPicPr>
            <p:nvPr/>
          </p:nvPicPr>
          <p:blipFill>
            <a:blip r:embed="rId8"/>
            <a:stretch>
              <a:fillRect/>
            </a:stretch>
          </p:blipFill>
          <p:spPr>
            <a:xfrm>
              <a:off x="2466120" y="7658100"/>
              <a:ext cx="914400" cy="940960"/>
            </a:xfrm>
            <a:prstGeom prst="rect">
              <a:avLst/>
            </a:prstGeom>
          </p:spPr>
        </p:pic>
        <p:sp>
          <p:nvSpPr>
            <p:cNvPr id="20" name="Rounded Rectangle 19"/>
            <p:cNvSpPr/>
            <p:nvPr/>
          </p:nvSpPr>
          <p:spPr>
            <a:xfrm>
              <a:off x="3327054" y="8441240"/>
              <a:ext cx="4701666" cy="878095"/>
            </a:xfrm>
            <a:prstGeom prst="roundRect">
              <a:avLst/>
            </a:prstGeom>
            <a:solidFill>
              <a:schemeClr val="bg1"/>
            </a:solid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collect/collected</a:t>
              </a:r>
            </a:p>
          </p:txBody>
        </p:sp>
      </p:grpSp>
      <p:sp>
        <p:nvSpPr>
          <p:cNvPr id="34" name="Freeform 10"/>
          <p:cNvSpPr/>
          <p:nvPr/>
        </p:nvSpPr>
        <p:spPr>
          <a:xfrm flipH="1">
            <a:off x="457200" y="283464"/>
            <a:ext cx="5056632" cy="9720072"/>
          </a:xfrm>
          <a:custGeom>
            <a:avLst/>
            <a:gdLst/>
            <a:ahLst/>
            <a:cxnLst/>
            <a:rect l="l" t="t" r="r" b="b"/>
            <a:pathLst>
              <a:path w="2060414" h="2471261">
                <a:moveTo>
                  <a:pt x="0" y="0"/>
                </a:moveTo>
                <a:lnTo>
                  <a:pt x="2060414" y="0"/>
                </a:lnTo>
                <a:lnTo>
                  <a:pt x="2060414" y="2471261"/>
                </a:lnTo>
                <a:lnTo>
                  <a:pt x="0" y="24712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8" name="Picture 27"/>
          <p:cNvPicPr>
            <a:picLocks/>
          </p:cNvPicPr>
          <p:nvPr/>
        </p:nvPicPr>
        <p:blipFill>
          <a:blip r:embed="rId11"/>
          <a:stretch>
            <a:fillRect/>
          </a:stretch>
        </p:blipFill>
        <p:spPr>
          <a:xfrm>
            <a:off x="0" y="0"/>
            <a:ext cx="1828800" cy="1828800"/>
          </a:xfrm>
          <a:prstGeom prst="rect">
            <a:avLst/>
          </a:prstGeom>
        </p:spPr>
      </p:pic>
      <p:sp>
        <p:nvSpPr>
          <p:cNvPr id="24" name="Freeform 5"/>
          <p:cNvSpPr/>
          <p:nvPr/>
        </p:nvSpPr>
        <p:spPr>
          <a:xfrm>
            <a:off x="12344001" y="7632837"/>
            <a:ext cx="1026954" cy="939663"/>
          </a:xfrm>
          <a:custGeom>
            <a:avLst/>
            <a:gdLst/>
            <a:ahLst/>
            <a:cxnLst/>
            <a:rect l="l" t="t" r="r" b="b"/>
            <a:pathLst>
              <a:path w="1026954" h="939663">
                <a:moveTo>
                  <a:pt x="0" y="0"/>
                </a:moveTo>
                <a:lnTo>
                  <a:pt x="1026953" y="0"/>
                </a:lnTo>
                <a:lnTo>
                  <a:pt x="1026953" y="939663"/>
                </a:lnTo>
                <a:lnTo>
                  <a:pt x="0" y="939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60503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750"/>
                                        <p:tgtEl>
                                          <p:spTgt spid="24"/>
                                        </p:tgtEl>
                                      </p:cBhvr>
                                    </p:animEffect>
                                    <p:anim calcmode="lin" valueType="num">
                                      <p:cBhvr>
                                        <p:cTn id="16" dur="750" fill="hold"/>
                                        <p:tgtEl>
                                          <p:spTgt spid="24"/>
                                        </p:tgtEl>
                                        <p:attrNameLst>
                                          <p:attrName>ppt_x</p:attrName>
                                        </p:attrNameLst>
                                      </p:cBhvr>
                                      <p:tavLst>
                                        <p:tav tm="0">
                                          <p:val>
                                            <p:strVal val="#ppt_x"/>
                                          </p:val>
                                        </p:tav>
                                        <p:tav tm="100000">
                                          <p:val>
                                            <p:strVal val="#ppt_x"/>
                                          </p:val>
                                        </p:tav>
                                      </p:tavLst>
                                    </p:anim>
                                    <p:anim calcmode="lin" valueType="num">
                                      <p:cBhvr>
                                        <p:cTn id="17"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3094</TotalTime>
  <Words>885</Words>
  <Application>Microsoft Office PowerPoint</Application>
  <PresentationFormat>Custom</PresentationFormat>
  <Paragraphs>129</Paragraphs>
  <Slides>31</Slides>
  <Notes>17</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Bodoni MT Black</vt:lpstr>
      <vt:lpstr>Cooper Black</vt:lpstr>
      <vt:lpstr>Arial</vt:lpstr>
      <vt:lpstr>Calibri</vt:lpstr>
      <vt:lpstr>Broadway</vt:lpstr>
      <vt:lpstr>Goudy Stout</vt:lpstr>
      <vt:lpstr>Forte</vt:lpstr>
      <vt:lpstr>Cascadia Code</vt:lpstr>
      <vt:lpstr>Eras Bold ITC</vt:lpstr>
      <vt:lpstr>Segoe UI Black</vt:lpstr>
      <vt:lpstr>Comic Sans MS</vt:lpstr>
      <vt:lpstr>Bauhaus 93</vt:lpstr>
      <vt:lpstr>Rockwell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283</cp:revision>
  <dcterms:created xsi:type="dcterms:W3CDTF">2006-08-16T00:00:00Z</dcterms:created>
  <dcterms:modified xsi:type="dcterms:W3CDTF">2024-08-28T02:53:44Z</dcterms:modified>
  <dc:identifier>DAF4pmA5fIc</dc:identifier>
</cp:coreProperties>
</file>