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3"/>
  </p:notesMasterIdLst>
  <p:sldIdLst>
    <p:sldId id="274" r:id="rId2"/>
    <p:sldId id="443" r:id="rId3"/>
    <p:sldId id="444" r:id="rId4"/>
    <p:sldId id="445" r:id="rId5"/>
    <p:sldId id="432" r:id="rId6"/>
    <p:sldId id="480" r:id="rId7"/>
    <p:sldId id="446" r:id="rId8"/>
    <p:sldId id="450" r:id="rId9"/>
    <p:sldId id="451" r:id="rId10"/>
    <p:sldId id="471" r:id="rId11"/>
    <p:sldId id="455" r:id="rId12"/>
    <p:sldId id="447" r:id="rId13"/>
    <p:sldId id="456" r:id="rId14"/>
    <p:sldId id="460" r:id="rId15"/>
    <p:sldId id="472" r:id="rId16"/>
    <p:sldId id="473" r:id="rId17"/>
    <p:sldId id="474" r:id="rId18"/>
    <p:sldId id="463" r:id="rId19"/>
    <p:sldId id="475" r:id="rId20"/>
    <p:sldId id="476" r:id="rId21"/>
    <p:sldId id="477" r:id="rId22"/>
    <p:sldId id="478" r:id="rId23"/>
    <p:sldId id="479" r:id="rId24"/>
    <p:sldId id="448" r:id="rId25"/>
    <p:sldId id="468" r:id="rId26"/>
    <p:sldId id="462" r:id="rId27"/>
    <p:sldId id="469" r:id="rId28"/>
    <p:sldId id="481" r:id="rId29"/>
    <p:sldId id="557" r:id="rId30"/>
    <p:sldId id="575" r:id="rId31"/>
    <p:sldId id="311" r:id="rId32"/>
  </p:sldIdLst>
  <p:sldSz cx="9144000" cy="5143500" type="screen16x9"/>
  <p:notesSz cx="6858000" cy="9144000"/>
  <p:embeddedFontLst>
    <p:embeddedFont>
      <p:font typeface="Kirang Haerang" panose="020B0604020202020204" charset="-127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VNI-Dom" panose="020B0604020202020204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FFFFFF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74397" autoAdjust="0"/>
  </p:normalViewPr>
  <p:slideViewPr>
    <p:cSldViewPr snapToGrid="0">
      <p:cViewPr varScale="1">
        <p:scale>
          <a:sx n="112" d="100"/>
          <a:sy n="112" d="100"/>
        </p:scale>
        <p:origin x="125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1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9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20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00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team.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54094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B858A0-380C-D551-BBF4-D9A01167E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05" y="689234"/>
            <a:ext cx="5968045" cy="413822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1315715" y="913261"/>
            <a:ext cx="5108595" cy="43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omic Sans MS" panose="030F0702030302020204" pitchFamily="66" charset="0"/>
              </a:rPr>
              <a:t>Were all your family at home? </a:t>
            </a:r>
            <a:endParaRPr lang="en-US" sz="2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143632" y="3845518"/>
            <a:ext cx="48376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Comic Sans MS" panose="030F0702030302020204" pitchFamily="66" charset="0"/>
              </a:rPr>
              <a:t>Yes, we were. We listened to music and cooked lunch together.</a:t>
            </a:r>
            <a:endParaRPr lang="en-US" sz="22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86">
            <a:hlinkClick r:id="" action="ppaction://media"/>
            <a:extLst>
              <a:ext uri="{FF2B5EF4-FFF2-40B4-BE49-F238E27FC236}">
                <a16:creationId xmlns:a16="http://schemas.microsoft.com/office/drawing/2014/main" id="{4F145F45-B099-403E-9AFD-9E96429863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28" end="185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  <p:pic>
        <p:nvPicPr>
          <p:cNvPr id="15" name="Track 86">
            <a:hlinkClick r:id="" action="ppaction://media"/>
            <a:extLst>
              <a:ext uri="{FF2B5EF4-FFF2-40B4-BE49-F238E27FC236}">
                <a16:creationId xmlns:a16="http://schemas.microsoft.com/office/drawing/2014/main" id="{E1E53AC7-BBD6-4488-B7A6-4BA8059A84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51" end="925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1077" y="1238517"/>
            <a:ext cx="615132" cy="615132"/>
          </a:xfrm>
          <a:prstGeom prst="rect">
            <a:avLst/>
          </a:prstGeom>
        </p:spPr>
      </p:pic>
      <p:pic>
        <p:nvPicPr>
          <p:cNvPr id="19" name="Track 86">
            <a:hlinkClick r:id="" action="ppaction://media"/>
            <a:extLst>
              <a:ext uri="{FF2B5EF4-FFF2-40B4-BE49-F238E27FC236}">
                <a16:creationId xmlns:a16="http://schemas.microsoft.com/office/drawing/2014/main" id="{2F49181E-1FEE-47EA-B0B9-AEAD04001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27" end="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7559" y="1956618"/>
            <a:ext cx="615132" cy="6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5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9235B8-9CA4-35C0-BCB7-CA66FCFA4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440" y="1280187"/>
            <a:ext cx="3788005" cy="258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7705C-A099-AFD4-C7B2-A6E2162CE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56" y="1055584"/>
            <a:ext cx="4649587" cy="314877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7827AA-9D05-42C1-9FE7-520A7B6B394A}"/>
              </a:ext>
            </a:extLst>
          </p:cNvPr>
          <p:cNvSpPr txBox="1"/>
          <p:nvPr/>
        </p:nvSpPr>
        <p:spPr>
          <a:xfrm>
            <a:off x="1370709" y="1206449"/>
            <a:ext cx="3939868" cy="572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latin typeface="Comic Sans MS" panose="030F0702030302020204" pitchFamily="66" charset="0"/>
              </a:rPr>
              <a:t>Hi, Mai. I didn’t see you at the campsite yesterday. Where were you?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038249-52FB-4604-816D-E128F7327DFF}"/>
              </a:ext>
            </a:extLst>
          </p:cNvPr>
          <p:cNvSpPr txBox="1"/>
          <p:nvPr/>
        </p:nvSpPr>
        <p:spPr>
          <a:xfrm>
            <a:off x="908253" y="3463444"/>
            <a:ext cx="27591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omic Sans MS" panose="030F0702030302020204" pitchFamily="66" charset="0"/>
              </a:rPr>
              <a:t>I was at home. My cousins came to visit.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43DD33-A2CD-447D-9923-E611B00CE742}"/>
              </a:ext>
            </a:extLst>
          </p:cNvPr>
          <p:cNvSpPr txBox="1"/>
          <p:nvPr/>
        </p:nvSpPr>
        <p:spPr>
          <a:xfrm>
            <a:off x="5585705" y="1453440"/>
            <a:ext cx="3055102" cy="325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latin typeface="Comic Sans MS" panose="030F0702030302020204" pitchFamily="66" charset="0"/>
              </a:rPr>
              <a:t>Were all your family at home? </a:t>
            </a:r>
            <a:endParaRPr lang="en-US" sz="15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09ABF0-EA74-40D1-A9EC-A9333E28D258}"/>
              </a:ext>
            </a:extLst>
          </p:cNvPr>
          <p:cNvSpPr txBox="1"/>
          <p:nvPr/>
        </p:nvSpPr>
        <p:spPr>
          <a:xfrm>
            <a:off x="5498892" y="3186445"/>
            <a:ext cx="32287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Comic Sans MS" panose="030F0702030302020204" pitchFamily="66" charset="0"/>
              </a:rPr>
              <a:t>Yes, we were. We listened to music and cooked lunch together.</a:t>
            </a:r>
            <a:endParaRPr lang="en-US" sz="15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Track 86">
            <a:hlinkClick r:id="" action="ppaction://media"/>
            <a:extLst>
              <a:ext uri="{FF2B5EF4-FFF2-40B4-BE49-F238E27FC236}">
                <a16:creationId xmlns:a16="http://schemas.microsoft.com/office/drawing/2014/main" id="{B4547FD4-B926-4C1D-A902-33404369E7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2" end="1852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3" grpId="0"/>
      <p:bldP spid="24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Track 87">
            <a:hlinkClick r:id="" action="ppaction://media"/>
            <a:extLst>
              <a:ext uri="{FF2B5EF4-FFF2-40B4-BE49-F238E27FC236}">
                <a16:creationId xmlns:a16="http://schemas.microsoft.com/office/drawing/2014/main" id="{F81EA509-BC4B-4445-9719-99B36A187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" end="6576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3167" y="4481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64473-DF47-01CC-B813-D36EA3468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375" y="654414"/>
            <a:ext cx="7428321" cy="42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4CAC0F-B74D-4947-8D65-4266F405F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04" y="639507"/>
            <a:ext cx="6331304" cy="362140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4446" y="330811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theatre / yes</a:t>
            </a:r>
            <a:endParaRPr lang="en-US" sz="5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0" end="5813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2866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89971-F964-71D9-64E7-3D0FF87DB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105" y="663851"/>
            <a:ext cx="6055854" cy="384216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041402" y="3579838"/>
            <a:ext cx="366835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aquarium / yes</a:t>
            </a:r>
            <a:endParaRPr lang="en-US" sz="8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8" end="50820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5290" y="2288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6E100-FC5F-5582-3955-C740F16DA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98" y="706786"/>
            <a:ext cx="6542869" cy="365782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858489" y="3553641"/>
            <a:ext cx="366835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campsite / no</a:t>
            </a:r>
            <a:endParaRPr lang="en-US" sz="199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99" end="43704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8320" y="2288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42722-C6DB-5BA9-F66E-A40DDC0A4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79" y="696384"/>
            <a:ext cx="6040456" cy="349327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91110" y="3520036"/>
            <a:ext cx="289380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funfair / no</a:t>
            </a:r>
            <a:endParaRPr lang="en-US" sz="4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70" end="3600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8320" y="2245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2783204" y="770570"/>
            <a:ext cx="3443845" cy="1117550"/>
            <a:chOff x="2783204" y="770570"/>
            <a:chExt cx="3443845" cy="111755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83204" y="898875"/>
              <a:ext cx="3443845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____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2783204" y="2339088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2763125" y="3591880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719927"/>
              <a:ext cx="2368273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3745F-3DBC-91D9-0532-E4A073693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62" y="901672"/>
            <a:ext cx="4737310" cy="267677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23556" y="2965909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theatre / yes</a:t>
            </a:r>
            <a:endParaRPr lang="en-US" sz="5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22" end="27534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548" y="4068129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206702" y="1290917"/>
            <a:ext cx="3775934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861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theatre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B95A2-1C06-0CF9-3FCB-2D6124664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90" y="736907"/>
            <a:ext cx="4828403" cy="305266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854957" y="2965909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aquarium / yes</a:t>
            </a:r>
            <a:endParaRPr lang="en-US" sz="88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48" end="1898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548" y="4068129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174428" y="1290917"/>
            <a:ext cx="3937298" cy="995235"/>
            <a:chOff x="2753570" y="770570"/>
            <a:chExt cx="3615150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5357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aquarium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we were.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7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B35C7-FB63-57D1-6074-BC0BA026A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0" y="762782"/>
            <a:ext cx="5175882" cy="312263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833305" y="3046689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campsite / no</a:t>
            </a:r>
            <a:endParaRPr lang="en-US" sz="199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43" end="1005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548" y="4158448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174428" y="1290917"/>
            <a:ext cx="3937298" cy="995235"/>
            <a:chOff x="2753570" y="770570"/>
            <a:chExt cx="3615150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5357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campsite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0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B2B9D-ED55-BB43-2CC3-C5219CD70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54" y="892957"/>
            <a:ext cx="4804653" cy="291495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854957" y="3153718"/>
            <a:ext cx="356078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funfair / no</a:t>
            </a:r>
            <a:endParaRPr lang="en-US" sz="4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rack 87">
            <a:hlinkClick r:id="" action="ppaction://media"/>
            <a:extLst>
              <a:ext uri="{FF2B5EF4-FFF2-40B4-BE49-F238E27FC236}">
                <a16:creationId xmlns:a16="http://schemas.microsoft.com/office/drawing/2014/main" id="{77C56EF6-5647-4272-82E6-D916540F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61" end="0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548" y="4158448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206702" y="1290917"/>
            <a:ext cx="3958814" cy="995235"/>
            <a:chOff x="2783204" y="770570"/>
            <a:chExt cx="3634906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02960" y="857129"/>
              <a:ext cx="3615150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Were you at the funfair yesterday?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206702" y="281939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we weren’t.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9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11B639-9944-4086-845C-71B66CABE8C3}"/>
              </a:ext>
            </a:extLst>
          </p:cNvPr>
          <p:cNvGrpSpPr/>
          <p:nvPr/>
        </p:nvGrpSpPr>
        <p:grpSpPr>
          <a:xfrm>
            <a:off x="67807" y="998308"/>
            <a:ext cx="2470997" cy="841643"/>
            <a:chOff x="2783204" y="770570"/>
            <a:chExt cx="3443845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3551CFF-D21C-4178-8543-D6F13B603B87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8C51F5-8EC3-421B-8753-654D96C8F915}"/>
                </a:ext>
              </a:extLst>
            </p:cNvPr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Were you at the ____ yesterday?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323C6B-30EE-4E1B-B1D3-4FF3CEF02F93}"/>
              </a:ext>
            </a:extLst>
          </p:cNvPr>
          <p:cNvGrpSpPr/>
          <p:nvPr/>
        </p:nvGrpSpPr>
        <p:grpSpPr>
          <a:xfrm>
            <a:off x="67807" y="2283330"/>
            <a:ext cx="2062976" cy="759046"/>
            <a:chOff x="2783204" y="2339088"/>
            <a:chExt cx="2755076" cy="75904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F1BB13CD-EE07-4C9C-A9C6-A105279A90F9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0A2FBB-31D4-4907-A2CC-FAE17C60191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Yes, we were.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640690-CD74-464D-9C70-429879093329}"/>
              </a:ext>
            </a:extLst>
          </p:cNvPr>
          <p:cNvGrpSpPr/>
          <p:nvPr/>
        </p:nvGrpSpPr>
        <p:grpSpPr>
          <a:xfrm>
            <a:off x="67807" y="3496907"/>
            <a:ext cx="2062976" cy="759045"/>
            <a:chOff x="2763126" y="3591880"/>
            <a:chExt cx="2952821" cy="75904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0E1C3F59-6948-4C36-B1CE-CCC6BEB2E816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6172FA-C4DA-4AA2-A7F1-E9068E19E21B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No, we weren’t.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07AE91-C2B9-24FD-C469-ACFD7A938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66" y="829451"/>
            <a:ext cx="6379492" cy="36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12787-041F-BE90-404E-6E883CBC1CD6}"/>
              </a:ext>
            </a:extLst>
          </p:cNvPr>
          <p:cNvGrpSpPr/>
          <p:nvPr/>
        </p:nvGrpSpPr>
        <p:grpSpPr>
          <a:xfrm>
            <a:off x="0" y="1063670"/>
            <a:ext cx="9144000" cy="2576961"/>
            <a:chOff x="0" y="1241697"/>
            <a:chExt cx="9144000" cy="25769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46C828-5068-C400-7BA2-097A8551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1324840"/>
              <a:ext cx="9144000" cy="2493818"/>
            </a:xfrm>
            <a:prstGeom prst="rect">
              <a:avLst/>
            </a:prstGeom>
          </p:spPr>
        </p:pic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4A446A6F-DD87-AD14-D700-92C142FA8386}"/>
                </a:ext>
              </a:extLst>
            </p:cNvPr>
            <p:cNvSpPr/>
            <p:nvPr/>
          </p:nvSpPr>
          <p:spPr>
            <a:xfrm>
              <a:off x="2212261" y="1241697"/>
              <a:ext cx="3553838" cy="980282"/>
            </a:xfrm>
            <a:custGeom>
              <a:avLst/>
              <a:gdLst>
                <a:gd name="connsiteX0" fmla="*/ 0 w 3416724"/>
                <a:gd name="connsiteY0" fmla="*/ 107480 h 644867"/>
                <a:gd name="connsiteX1" fmla="*/ 107480 w 3416724"/>
                <a:gd name="connsiteY1" fmla="*/ 0 h 644867"/>
                <a:gd name="connsiteX2" fmla="*/ 569454 w 3416724"/>
                <a:gd name="connsiteY2" fmla="*/ 0 h 644867"/>
                <a:gd name="connsiteX3" fmla="*/ 569454 w 3416724"/>
                <a:gd name="connsiteY3" fmla="*/ 0 h 644867"/>
                <a:gd name="connsiteX4" fmla="*/ 1423635 w 3416724"/>
                <a:gd name="connsiteY4" fmla="*/ 0 h 644867"/>
                <a:gd name="connsiteX5" fmla="*/ 3309244 w 3416724"/>
                <a:gd name="connsiteY5" fmla="*/ 0 h 644867"/>
                <a:gd name="connsiteX6" fmla="*/ 3416724 w 3416724"/>
                <a:gd name="connsiteY6" fmla="*/ 107480 h 644867"/>
                <a:gd name="connsiteX7" fmla="*/ 3416724 w 3416724"/>
                <a:gd name="connsiteY7" fmla="*/ 376172 h 644867"/>
                <a:gd name="connsiteX8" fmla="*/ 3416724 w 3416724"/>
                <a:gd name="connsiteY8" fmla="*/ 376172 h 644867"/>
                <a:gd name="connsiteX9" fmla="*/ 3416724 w 3416724"/>
                <a:gd name="connsiteY9" fmla="*/ 537389 h 644867"/>
                <a:gd name="connsiteX10" fmla="*/ 3416724 w 3416724"/>
                <a:gd name="connsiteY10" fmla="*/ 537387 h 644867"/>
                <a:gd name="connsiteX11" fmla="*/ 3309244 w 3416724"/>
                <a:gd name="connsiteY11" fmla="*/ 644867 h 644867"/>
                <a:gd name="connsiteX12" fmla="*/ 1423635 w 3416724"/>
                <a:gd name="connsiteY12" fmla="*/ 644867 h 644867"/>
                <a:gd name="connsiteX13" fmla="*/ 212418 w 3416724"/>
                <a:gd name="connsiteY13" fmla="*/ 967346 h 644867"/>
                <a:gd name="connsiteX14" fmla="*/ 569454 w 3416724"/>
                <a:gd name="connsiteY14" fmla="*/ 644867 h 644867"/>
                <a:gd name="connsiteX15" fmla="*/ 107480 w 3416724"/>
                <a:gd name="connsiteY15" fmla="*/ 644867 h 644867"/>
                <a:gd name="connsiteX16" fmla="*/ 0 w 3416724"/>
                <a:gd name="connsiteY16" fmla="*/ 537387 h 644867"/>
                <a:gd name="connsiteX17" fmla="*/ 0 w 3416724"/>
                <a:gd name="connsiteY17" fmla="*/ 537389 h 644867"/>
                <a:gd name="connsiteX18" fmla="*/ 0 w 3416724"/>
                <a:gd name="connsiteY18" fmla="*/ 376172 h 644867"/>
                <a:gd name="connsiteX19" fmla="*/ 0 w 3416724"/>
                <a:gd name="connsiteY19" fmla="*/ 376172 h 644867"/>
                <a:gd name="connsiteX20" fmla="*/ 0 w 3416724"/>
                <a:gd name="connsiteY20" fmla="*/ 107480 h 644867"/>
                <a:gd name="connsiteX0" fmla="*/ 0 w 3416724"/>
                <a:gd name="connsiteY0" fmla="*/ 107480 h 967346"/>
                <a:gd name="connsiteX1" fmla="*/ 107480 w 3416724"/>
                <a:gd name="connsiteY1" fmla="*/ 0 h 967346"/>
                <a:gd name="connsiteX2" fmla="*/ 569454 w 3416724"/>
                <a:gd name="connsiteY2" fmla="*/ 0 h 967346"/>
                <a:gd name="connsiteX3" fmla="*/ 569454 w 3416724"/>
                <a:gd name="connsiteY3" fmla="*/ 0 h 967346"/>
                <a:gd name="connsiteX4" fmla="*/ 1423635 w 3416724"/>
                <a:gd name="connsiteY4" fmla="*/ 0 h 967346"/>
                <a:gd name="connsiteX5" fmla="*/ 3309244 w 3416724"/>
                <a:gd name="connsiteY5" fmla="*/ 0 h 967346"/>
                <a:gd name="connsiteX6" fmla="*/ 3416724 w 3416724"/>
                <a:gd name="connsiteY6" fmla="*/ 107480 h 967346"/>
                <a:gd name="connsiteX7" fmla="*/ 3416724 w 3416724"/>
                <a:gd name="connsiteY7" fmla="*/ 376172 h 967346"/>
                <a:gd name="connsiteX8" fmla="*/ 3416724 w 3416724"/>
                <a:gd name="connsiteY8" fmla="*/ 376172 h 967346"/>
                <a:gd name="connsiteX9" fmla="*/ 3416724 w 3416724"/>
                <a:gd name="connsiteY9" fmla="*/ 537389 h 967346"/>
                <a:gd name="connsiteX10" fmla="*/ 3416724 w 3416724"/>
                <a:gd name="connsiteY10" fmla="*/ 537387 h 967346"/>
                <a:gd name="connsiteX11" fmla="*/ 3309244 w 3416724"/>
                <a:gd name="connsiteY11" fmla="*/ 644867 h 967346"/>
                <a:gd name="connsiteX12" fmla="*/ 1757122 w 3416724"/>
                <a:gd name="connsiteY12" fmla="*/ 655625 h 967346"/>
                <a:gd name="connsiteX13" fmla="*/ 212418 w 3416724"/>
                <a:gd name="connsiteY13" fmla="*/ 967346 h 967346"/>
                <a:gd name="connsiteX14" fmla="*/ 569454 w 3416724"/>
                <a:gd name="connsiteY14" fmla="*/ 644867 h 967346"/>
                <a:gd name="connsiteX15" fmla="*/ 107480 w 3416724"/>
                <a:gd name="connsiteY15" fmla="*/ 644867 h 967346"/>
                <a:gd name="connsiteX16" fmla="*/ 0 w 3416724"/>
                <a:gd name="connsiteY16" fmla="*/ 537387 h 967346"/>
                <a:gd name="connsiteX17" fmla="*/ 0 w 3416724"/>
                <a:gd name="connsiteY17" fmla="*/ 537389 h 967346"/>
                <a:gd name="connsiteX18" fmla="*/ 0 w 3416724"/>
                <a:gd name="connsiteY18" fmla="*/ 376172 h 967346"/>
                <a:gd name="connsiteX19" fmla="*/ 0 w 3416724"/>
                <a:gd name="connsiteY19" fmla="*/ 376172 h 967346"/>
                <a:gd name="connsiteX20" fmla="*/ 0 w 3416724"/>
                <a:gd name="connsiteY20" fmla="*/ 107480 h 967346"/>
                <a:gd name="connsiteX0" fmla="*/ 0 w 3416724"/>
                <a:gd name="connsiteY0" fmla="*/ 107480 h 967346"/>
                <a:gd name="connsiteX1" fmla="*/ 107480 w 3416724"/>
                <a:gd name="connsiteY1" fmla="*/ 0 h 967346"/>
                <a:gd name="connsiteX2" fmla="*/ 569454 w 3416724"/>
                <a:gd name="connsiteY2" fmla="*/ 0 h 967346"/>
                <a:gd name="connsiteX3" fmla="*/ 569454 w 3416724"/>
                <a:gd name="connsiteY3" fmla="*/ 0 h 967346"/>
                <a:gd name="connsiteX4" fmla="*/ 1423635 w 3416724"/>
                <a:gd name="connsiteY4" fmla="*/ 0 h 967346"/>
                <a:gd name="connsiteX5" fmla="*/ 3309244 w 3416724"/>
                <a:gd name="connsiteY5" fmla="*/ 0 h 967346"/>
                <a:gd name="connsiteX6" fmla="*/ 3416724 w 3416724"/>
                <a:gd name="connsiteY6" fmla="*/ 107480 h 967346"/>
                <a:gd name="connsiteX7" fmla="*/ 3416724 w 3416724"/>
                <a:gd name="connsiteY7" fmla="*/ 376172 h 967346"/>
                <a:gd name="connsiteX8" fmla="*/ 3416724 w 3416724"/>
                <a:gd name="connsiteY8" fmla="*/ 376172 h 967346"/>
                <a:gd name="connsiteX9" fmla="*/ 3416724 w 3416724"/>
                <a:gd name="connsiteY9" fmla="*/ 537389 h 967346"/>
                <a:gd name="connsiteX10" fmla="*/ 3416724 w 3416724"/>
                <a:gd name="connsiteY10" fmla="*/ 537387 h 967346"/>
                <a:gd name="connsiteX11" fmla="*/ 3309244 w 3416724"/>
                <a:gd name="connsiteY11" fmla="*/ 644867 h 967346"/>
                <a:gd name="connsiteX12" fmla="*/ 1757122 w 3416724"/>
                <a:gd name="connsiteY12" fmla="*/ 655625 h 967346"/>
                <a:gd name="connsiteX13" fmla="*/ 212418 w 3416724"/>
                <a:gd name="connsiteY13" fmla="*/ 967346 h 967346"/>
                <a:gd name="connsiteX14" fmla="*/ 1591431 w 3416724"/>
                <a:gd name="connsiteY14" fmla="*/ 623352 h 967346"/>
                <a:gd name="connsiteX15" fmla="*/ 107480 w 3416724"/>
                <a:gd name="connsiteY15" fmla="*/ 644867 h 967346"/>
                <a:gd name="connsiteX16" fmla="*/ 0 w 3416724"/>
                <a:gd name="connsiteY16" fmla="*/ 537387 h 967346"/>
                <a:gd name="connsiteX17" fmla="*/ 0 w 3416724"/>
                <a:gd name="connsiteY17" fmla="*/ 537389 h 967346"/>
                <a:gd name="connsiteX18" fmla="*/ 0 w 3416724"/>
                <a:gd name="connsiteY18" fmla="*/ 376172 h 967346"/>
                <a:gd name="connsiteX19" fmla="*/ 0 w 3416724"/>
                <a:gd name="connsiteY19" fmla="*/ 376172 h 967346"/>
                <a:gd name="connsiteX20" fmla="*/ 0 w 3416724"/>
                <a:gd name="connsiteY20" fmla="*/ 107480 h 967346"/>
                <a:gd name="connsiteX0" fmla="*/ 0 w 3416724"/>
                <a:gd name="connsiteY0" fmla="*/ 107480 h 902800"/>
                <a:gd name="connsiteX1" fmla="*/ 107480 w 3416724"/>
                <a:gd name="connsiteY1" fmla="*/ 0 h 902800"/>
                <a:gd name="connsiteX2" fmla="*/ 569454 w 3416724"/>
                <a:gd name="connsiteY2" fmla="*/ 0 h 902800"/>
                <a:gd name="connsiteX3" fmla="*/ 569454 w 3416724"/>
                <a:gd name="connsiteY3" fmla="*/ 0 h 902800"/>
                <a:gd name="connsiteX4" fmla="*/ 1423635 w 3416724"/>
                <a:gd name="connsiteY4" fmla="*/ 0 h 902800"/>
                <a:gd name="connsiteX5" fmla="*/ 3309244 w 3416724"/>
                <a:gd name="connsiteY5" fmla="*/ 0 h 902800"/>
                <a:gd name="connsiteX6" fmla="*/ 3416724 w 3416724"/>
                <a:gd name="connsiteY6" fmla="*/ 107480 h 902800"/>
                <a:gd name="connsiteX7" fmla="*/ 3416724 w 3416724"/>
                <a:gd name="connsiteY7" fmla="*/ 376172 h 902800"/>
                <a:gd name="connsiteX8" fmla="*/ 3416724 w 3416724"/>
                <a:gd name="connsiteY8" fmla="*/ 376172 h 902800"/>
                <a:gd name="connsiteX9" fmla="*/ 3416724 w 3416724"/>
                <a:gd name="connsiteY9" fmla="*/ 537389 h 902800"/>
                <a:gd name="connsiteX10" fmla="*/ 3416724 w 3416724"/>
                <a:gd name="connsiteY10" fmla="*/ 537387 h 902800"/>
                <a:gd name="connsiteX11" fmla="*/ 3309244 w 3416724"/>
                <a:gd name="connsiteY11" fmla="*/ 644867 h 902800"/>
                <a:gd name="connsiteX12" fmla="*/ 1757122 w 3416724"/>
                <a:gd name="connsiteY12" fmla="*/ 655625 h 902800"/>
                <a:gd name="connsiteX13" fmla="*/ 1320456 w 3416724"/>
                <a:gd name="connsiteY13" fmla="*/ 902800 h 902800"/>
                <a:gd name="connsiteX14" fmla="*/ 1591431 w 3416724"/>
                <a:gd name="connsiteY14" fmla="*/ 623352 h 902800"/>
                <a:gd name="connsiteX15" fmla="*/ 107480 w 3416724"/>
                <a:gd name="connsiteY15" fmla="*/ 644867 h 902800"/>
                <a:gd name="connsiteX16" fmla="*/ 0 w 3416724"/>
                <a:gd name="connsiteY16" fmla="*/ 537387 h 902800"/>
                <a:gd name="connsiteX17" fmla="*/ 0 w 3416724"/>
                <a:gd name="connsiteY17" fmla="*/ 537389 h 902800"/>
                <a:gd name="connsiteX18" fmla="*/ 0 w 3416724"/>
                <a:gd name="connsiteY18" fmla="*/ 376172 h 902800"/>
                <a:gd name="connsiteX19" fmla="*/ 0 w 3416724"/>
                <a:gd name="connsiteY19" fmla="*/ 376172 h 902800"/>
                <a:gd name="connsiteX20" fmla="*/ 0 w 3416724"/>
                <a:gd name="connsiteY20" fmla="*/ 107480 h 902800"/>
                <a:gd name="connsiteX0" fmla="*/ 0 w 3416724"/>
                <a:gd name="connsiteY0" fmla="*/ 107480 h 902800"/>
                <a:gd name="connsiteX1" fmla="*/ 107480 w 3416724"/>
                <a:gd name="connsiteY1" fmla="*/ 0 h 902800"/>
                <a:gd name="connsiteX2" fmla="*/ 569454 w 3416724"/>
                <a:gd name="connsiteY2" fmla="*/ 0 h 902800"/>
                <a:gd name="connsiteX3" fmla="*/ 569454 w 3416724"/>
                <a:gd name="connsiteY3" fmla="*/ 0 h 902800"/>
                <a:gd name="connsiteX4" fmla="*/ 1423635 w 3416724"/>
                <a:gd name="connsiteY4" fmla="*/ 0 h 902800"/>
                <a:gd name="connsiteX5" fmla="*/ 3309244 w 3416724"/>
                <a:gd name="connsiteY5" fmla="*/ 0 h 902800"/>
                <a:gd name="connsiteX6" fmla="*/ 3416724 w 3416724"/>
                <a:gd name="connsiteY6" fmla="*/ 107480 h 902800"/>
                <a:gd name="connsiteX7" fmla="*/ 3416724 w 3416724"/>
                <a:gd name="connsiteY7" fmla="*/ 376172 h 902800"/>
                <a:gd name="connsiteX8" fmla="*/ 3416724 w 3416724"/>
                <a:gd name="connsiteY8" fmla="*/ 376172 h 902800"/>
                <a:gd name="connsiteX9" fmla="*/ 3416724 w 3416724"/>
                <a:gd name="connsiteY9" fmla="*/ 537389 h 902800"/>
                <a:gd name="connsiteX10" fmla="*/ 3416724 w 3416724"/>
                <a:gd name="connsiteY10" fmla="*/ 537387 h 902800"/>
                <a:gd name="connsiteX11" fmla="*/ 3309244 w 3416724"/>
                <a:gd name="connsiteY11" fmla="*/ 644867 h 902800"/>
                <a:gd name="connsiteX12" fmla="*/ 1757122 w 3416724"/>
                <a:gd name="connsiteY12" fmla="*/ 655625 h 902800"/>
                <a:gd name="connsiteX13" fmla="*/ 1320456 w 3416724"/>
                <a:gd name="connsiteY13" fmla="*/ 902800 h 902800"/>
                <a:gd name="connsiteX14" fmla="*/ 1488005 w 3416724"/>
                <a:gd name="connsiteY14" fmla="*/ 633152 h 902800"/>
                <a:gd name="connsiteX15" fmla="*/ 107480 w 3416724"/>
                <a:gd name="connsiteY15" fmla="*/ 644867 h 902800"/>
                <a:gd name="connsiteX16" fmla="*/ 0 w 3416724"/>
                <a:gd name="connsiteY16" fmla="*/ 537387 h 902800"/>
                <a:gd name="connsiteX17" fmla="*/ 0 w 3416724"/>
                <a:gd name="connsiteY17" fmla="*/ 537389 h 902800"/>
                <a:gd name="connsiteX18" fmla="*/ 0 w 3416724"/>
                <a:gd name="connsiteY18" fmla="*/ 376172 h 902800"/>
                <a:gd name="connsiteX19" fmla="*/ 0 w 3416724"/>
                <a:gd name="connsiteY19" fmla="*/ 376172 h 902800"/>
                <a:gd name="connsiteX20" fmla="*/ 0 w 3416724"/>
                <a:gd name="connsiteY20" fmla="*/ 107480 h 902800"/>
                <a:gd name="connsiteX0" fmla="*/ 0 w 3416724"/>
                <a:gd name="connsiteY0" fmla="*/ 107480 h 893001"/>
                <a:gd name="connsiteX1" fmla="*/ 107480 w 3416724"/>
                <a:gd name="connsiteY1" fmla="*/ 0 h 893001"/>
                <a:gd name="connsiteX2" fmla="*/ 569454 w 3416724"/>
                <a:gd name="connsiteY2" fmla="*/ 0 h 893001"/>
                <a:gd name="connsiteX3" fmla="*/ 569454 w 3416724"/>
                <a:gd name="connsiteY3" fmla="*/ 0 h 893001"/>
                <a:gd name="connsiteX4" fmla="*/ 1423635 w 3416724"/>
                <a:gd name="connsiteY4" fmla="*/ 0 h 893001"/>
                <a:gd name="connsiteX5" fmla="*/ 3309244 w 3416724"/>
                <a:gd name="connsiteY5" fmla="*/ 0 h 893001"/>
                <a:gd name="connsiteX6" fmla="*/ 3416724 w 3416724"/>
                <a:gd name="connsiteY6" fmla="*/ 107480 h 893001"/>
                <a:gd name="connsiteX7" fmla="*/ 3416724 w 3416724"/>
                <a:gd name="connsiteY7" fmla="*/ 376172 h 893001"/>
                <a:gd name="connsiteX8" fmla="*/ 3416724 w 3416724"/>
                <a:gd name="connsiteY8" fmla="*/ 376172 h 893001"/>
                <a:gd name="connsiteX9" fmla="*/ 3416724 w 3416724"/>
                <a:gd name="connsiteY9" fmla="*/ 537389 h 893001"/>
                <a:gd name="connsiteX10" fmla="*/ 3416724 w 3416724"/>
                <a:gd name="connsiteY10" fmla="*/ 537387 h 893001"/>
                <a:gd name="connsiteX11" fmla="*/ 3309244 w 3416724"/>
                <a:gd name="connsiteY11" fmla="*/ 644867 h 893001"/>
                <a:gd name="connsiteX12" fmla="*/ 1757122 w 3416724"/>
                <a:gd name="connsiteY12" fmla="*/ 655625 h 893001"/>
                <a:gd name="connsiteX13" fmla="*/ 1279086 w 3416724"/>
                <a:gd name="connsiteY13" fmla="*/ 893001 h 893001"/>
                <a:gd name="connsiteX14" fmla="*/ 1488005 w 3416724"/>
                <a:gd name="connsiteY14" fmla="*/ 633152 h 893001"/>
                <a:gd name="connsiteX15" fmla="*/ 107480 w 3416724"/>
                <a:gd name="connsiteY15" fmla="*/ 644867 h 893001"/>
                <a:gd name="connsiteX16" fmla="*/ 0 w 3416724"/>
                <a:gd name="connsiteY16" fmla="*/ 537387 h 893001"/>
                <a:gd name="connsiteX17" fmla="*/ 0 w 3416724"/>
                <a:gd name="connsiteY17" fmla="*/ 537389 h 893001"/>
                <a:gd name="connsiteX18" fmla="*/ 0 w 3416724"/>
                <a:gd name="connsiteY18" fmla="*/ 376172 h 893001"/>
                <a:gd name="connsiteX19" fmla="*/ 0 w 3416724"/>
                <a:gd name="connsiteY19" fmla="*/ 376172 h 893001"/>
                <a:gd name="connsiteX20" fmla="*/ 0 w 3416724"/>
                <a:gd name="connsiteY20" fmla="*/ 107480 h 89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6724" h="893001">
                  <a:moveTo>
                    <a:pt x="0" y="107480"/>
                  </a:moveTo>
                  <a:cubicBezTo>
                    <a:pt x="0" y="48120"/>
                    <a:pt x="48120" y="0"/>
                    <a:pt x="107480" y="0"/>
                  </a:cubicBezTo>
                  <a:lnTo>
                    <a:pt x="569454" y="0"/>
                  </a:lnTo>
                  <a:lnTo>
                    <a:pt x="569454" y="0"/>
                  </a:lnTo>
                  <a:lnTo>
                    <a:pt x="1423635" y="0"/>
                  </a:lnTo>
                  <a:lnTo>
                    <a:pt x="3309244" y="0"/>
                  </a:lnTo>
                  <a:cubicBezTo>
                    <a:pt x="3368604" y="0"/>
                    <a:pt x="3416724" y="48120"/>
                    <a:pt x="3416724" y="107480"/>
                  </a:cubicBezTo>
                  <a:lnTo>
                    <a:pt x="3416724" y="376172"/>
                  </a:lnTo>
                  <a:lnTo>
                    <a:pt x="3416724" y="376172"/>
                  </a:lnTo>
                  <a:lnTo>
                    <a:pt x="3416724" y="537389"/>
                  </a:lnTo>
                  <a:lnTo>
                    <a:pt x="3416724" y="537387"/>
                  </a:lnTo>
                  <a:cubicBezTo>
                    <a:pt x="3416724" y="596747"/>
                    <a:pt x="3368604" y="644867"/>
                    <a:pt x="3309244" y="644867"/>
                  </a:cubicBezTo>
                  <a:lnTo>
                    <a:pt x="1757122" y="655625"/>
                  </a:lnTo>
                  <a:lnTo>
                    <a:pt x="1279086" y="893001"/>
                  </a:lnTo>
                  <a:lnTo>
                    <a:pt x="1488005" y="633152"/>
                  </a:lnTo>
                  <a:lnTo>
                    <a:pt x="107480" y="644867"/>
                  </a:lnTo>
                  <a:cubicBezTo>
                    <a:pt x="48120" y="644867"/>
                    <a:pt x="0" y="596747"/>
                    <a:pt x="0" y="537387"/>
                  </a:cubicBezTo>
                  <a:lnTo>
                    <a:pt x="0" y="537389"/>
                  </a:lnTo>
                  <a:lnTo>
                    <a:pt x="0" y="376172"/>
                  </a:lnTo>
                  <a:lnTo>
                    <a:pt x="0" y="376172"/>
                  </a:lnTo>
                  <a:lnTo>
                    <a:pt x="0" y="10748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212261" y="1022768"/>
            <a:ext cx="3919598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Were you at the ________ 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6240237" y="1383251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  <a:extLst>
              <a:ext uri="{FF2B5EF4-FFF2-40B4-BE49-F238E27FC236}">
                <a16:creationId xmlns:a16="http://schemas.microsoft.com/office/drawing/2014/main" id="{FEBB4630-1ABB-44F5-932E-856C01262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2101003" y="746759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Were you at the ____ yesterday?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4166619" y="1898857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Yes, we were.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4166619" y="3144997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No, we weren’t.</a:t>
              </a:r>
              <a:endParaRPr lang="en-US" sz="2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 descr="Cartoon students Royalty Free Vector Image - VectorStock">
            <a:extLst>
              <a:ext uri="{FF2B5EF4-FFF2-40B4-BE49-F238E27FC236}">
                <a16:creationId xmlns:a16="http://schemas.microsoft.com/office/drawing/2014/main" id="{56116F17-1C80-4C87-9ABF-C23204C36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students Royalty Free Vector Image - VectorStock">
            <a:extLst>
              <a:ext uri="{FF2B5EF4-FFF2-40B4-BE49-F238E27FC236}">
                <a16:creationId xmlns:a16="http://schemas.microsoft.com/office/drawing/2014/main" id="{18F0CA1E-CA05-42D0-976E-C5D2A905E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413830" y="9618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EB88D-5B3D-40EA-80EC-94EB0B32BE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 descr="Free vector couple kids holding a piece of jigsaw">
            <a:extLst>
              <a:ext uri="{FF2B5EF4-FFF2-40B4-BE49-F238E27FC236}">
                <a16:creationId xmlns:a16="http://schemas.microsoft.com/office/drawing/2014/main" id="{4D5C0C54-15E2-4359-9ED1-4C547CFA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919288"/>
            <a:ext cx="59626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3E6BB-F89C-4F97-A529-188AA1050CC0}"/>
              </a:ext>
            </a:extLst>
          </p:cNvPr>
          <p:cNvSpPr txBox="1"/>
          <p:nvPr/>
        </p:nvSpPr>
        <p:spPr>
          <a:xfrm>
            <a:off x="1756734" y="0"/>
            <a:ext cx="5630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/>
                <a:latin typeface="VNI-Dom" pitchFamily="2" charset="0"/>
                <a:ea typeface="Times New Roman" panose="02020603050405020304" pitchFamily="18" charset="0"/>
              </a:rPr>
              <a:t>Missing flash card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VNI-Dom" pitchFamily="2" charset="0"/>
              </a:rPr>
              <a:t>Game</a:t>
            </a:r>
            <a:endParaRPr lang="en-US" sz="5400" dirty="0">
              <a:latin typeface="VNI-Do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0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4DF82-9195-4BC9-89BE-367C3E2FD4CC}"/>
              </a:ext>
            </a:extLst>
          </p:cNvPr>
          <p:cNvGrpSpPr/>
          <p:nvPr/>
        </p:nvGrpSpPr>
        <p:grpSpPr>
          <a:xfrm>
            <a:off x="1404948" y="270307"/>
            <a:ext cx="6334103" cy="3789716"/>
            <a:chOff x="1404948" y="236017"/>
            <a:chExt cx="6334103" cy="3789716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57323511-CEAD-4B19-98D0-2C8F32C821EC}"/>
                </a:ext>
              </a:extLst>
            </p:cNvPr>
            <p:cNvSpPr txBox="1">
              <a:spLocks/>
            </p:cNvSpPr>
            <p:nvPr/>
          </p:nvSpPr>
          <p:spPr>
            <a:xfrm>
              <a:off x="1404948" y="236017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4400" b="1" dirty="0">
                  <a:solidFill>
                    <a:srgbClr val="FF0000"/>
                  </a:solidFill>
                  <a:effectLst/>
                  <a:latin typeface="VNI-Dom" pitchFamily="2" charset="0"/>
                  <a:ea typeface="Times New Roman" panose="02020603050405020304" pitchFamily="18" charset="0"/>
                </a:rPr>
                <a:t>Missing flash card</a:t>
              </a: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VNI-Dom" pitchFamily="2" charset="0"/>
                  <a:ea typeface="Times New Roman" panose="02020603050405020304" pitchFamily="18" charset="0"/>
                </a:rPr>
                <a:t>Game</a:t>
              </a:r>
              <a:endParaRPr lang="en-US" sz="4400" b="1" dirty="0">
                <a:solidFill>
                  <a:srgbClr val="FF0000"/>
                </a:solidFill>
                <a:effectLst/>
                <a:latin typeface="VNI-Dom" pitchFamily="2" charset="0"/>
                <a:ea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646B7F-AC1D-461B-89DE-C359CEDCA33D}"/>
                </a:ext>
              </a:extLst>
            </p:cNvPr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C47F5-201F-4F35-9C5D-7D64A21DCFA3}"/>
                </a:ext>
              </a:extLst>
            </p:cNvPr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734B727A-1CA0-4E2E-B521-C34B8223B563}"/>
                </a:ext>
              </a:extLst>
            </p:cNvPr>
            <p:cNvSpPr txBox="1">
              <a:spLocks/>
            </p:cNvSpPr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01B1C464-D7E2-414C-912D-12B584AF07AD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5011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9402" y="73274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D5F20-19BB-4BAD-8783-A1003108B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920" y="581989"/>
            <a:ext cx="2800256" cy="173575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076" name="Picture 4" descr="Vector aquarium template hand drawn cartoon illustration with family and kids looking at underwater fish">
            <a:extLst>
              <a:ext uri="{FF2B5EF4-FFF2-40B4-BE49-F238E27FC236}">
                <a16:creationId xmlns:a16="http://schemas.microsoft.com/office/drawing/2014/main" id="{1CE0CAFD-57B9-4651-B7EC-19D34179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90" y="581990"/>
            <a:ext cx="2819302" cy="17357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ctor summer camp tent outdoor lake nature adventure holiday">
            <a:extLst>
              <a:ext uri="{FF2B5EF4-FFF2-40B4-BE49-F238E27FC236}">
                <a16:creationId xmlns:a16="http://schemas.microsoft.com/office/drawing/2014/main" id="{E2DEF8F3-0307-45FF-8B3C-EF832FD4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1" y="2497876"/>
            <a:ext cx="2800256" cy="185510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ctor many children having fun in carnival at night">
            <a:extLst>
              <a:ext uri="{FF2B5EF4-FFF2-40B4-BE49-F238E27FC236}">
                <a16:creationId xmlns:a16="http://schemas.microsoft.com/office/drawing/2014/main" id="{DF25FF45-AE21-4837-99E0-AA2073CB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6" y="2526650"/>
            <a:ext cx="2800256" cy="185510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Matching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BC4A41-17F9-4C30-A05D-015613C4E4F2}"/>
              </a:ext>
            </a:extLst>
          </p:cNvPr>
          <p:cNvGrpSpPr/>
          <p:nvPr/>
        </p:nvGrpSpPr>
        <p:grpSpPr>
          <a:xfrm>
            <a:off x="226989" y="1097280"/>
            <a:ext cx="8690022" cy="1691640"/>
            <a:chOff x="222867" y="1017270"/>
            <a:chExt cx="8690022" cy="1691640"/>
          </a:xfrm>
        </p:grpSpPr>
        <p:pic>
          <p:nvPicPr>
            <p:cNvPr id="1026" name="Picture 2" descr="Niños leyendo y dibujando en la: vector de stock (libre de regalías)  319196474 | Shutterstock">
              <a:extLst>
                <a:ext uri="{FF2B5EF4-FFF2-40B4-BE49-F238E27FC236}">
                  <a16:creationId xmlns:a16="http://schemas.microsoft.com/office/drawing/2014/main" id="{735A1DD9-A41B-4A7E-A39B-F94C7094D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3"/>
            <a:stretch/>
          </p:blipFill>
          <p:spPr bwMode="auto">
            <a:xfrm>
              <a:off x="222867" y="1432560"/>
              <a:ext cx="1605933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0" name="Picture 6" descr="Kids Classroom Cartoon Images – Browse 49,858 Stock Photos, Vectors, and  Video | Adobe Stock">
              <a:extLst>
                <a:ext uri="{FF2B5EF4-FFF2-40B4-BE49-F238E27FC236}">
                  <a16:creationId xmlns:a16="http://schemas.microsoft.com/office/drawing/2014/main" id="{F26C3414-561F-43B9-957F-03899BE80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071" y="1432560"/>
              <a:ext cx="1591081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2" name="Picture 8" descr="Free vector ocean scene with people having fun on the beach">
              <a:extLst>
                <a:ext uri="{FF2B5EF4-FFF2-40B4-BE49-F238E27FC236}">
                  <a16:creationId xmlns:a16="http://schemas.microsoft.com/office/drawing/2014/main" id="{23C7910F-C5CA-4086-9469-FD9D4536C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340" y="1432560"/>
              <a:ext cx="1605934" cy="12763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B0F0"/>
              </a:solidFill>
            </a:ln>
          </p:spPr>
        </p:pic>
        <p:pic>
          <p:nvPicPr>
            <p:cNvPr id="1034" name="Picture 10" descr="Free vector outdoor camping with scout kids">
              <a:extLst>
                <a:ext uri="{FF2B5EF4-FFF2-40B4-BE49-F238E27FC236}">
                  <a16:creationId xmlns:a16="http://schemas.microsoft.com/office/drawing/2014/main" id="{7EC5652A-0741-4A8D-B527-2745A5491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462" y="1432560"/>
              <a:ext cx="1605934" cy="127635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ree vector children watching puppet show outside">
              <a:extLst>
                <a:ext uri="{FF2B5EF4-FFF2-40B4-BE49-F238E27FC236}">
                  <a16:creationId xmlns:a16="http://schemas.microsoft.com/office/drawing/2014/main" id="{E3ACC368-5285-4B92-91BD-6D1A985BE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808" y="1432560"/>
              <a:ext cx="1591081" cy="127635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3288303-6423-4D67-9576-F19DFA19C339}"/>
                </a:ext>
              </a:extLst>
            </p:cNvPr>
            <p:cNvSpPr/>
            <p:nvPr/>
          </p:nvSpPr>
          <p:spPr>
            <a:xfrm>
              <a:off x="757834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441C07-AA4A-4379-9696-424D4570F345}"/>
                </a:ext>
              </a:extLst>
            </p:cNvPr>
            <p:cNvSpPr/>
            <p:nvPr/>
          </p:nvSpPr>
          <p:spPr>
            <a:xfrm>
              <a:off x="2562486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3DEF79-589E-49F5-9BC1-E0035CADAED1}"/>
                </a:ext>
              </a:extLst>
            </p:cNvPr>
            <p:cNvSpPr/>
            <p:nvPr/>
          </p:nvSpPr>
          <p:spPr>
            <a:xfrm>
              <a:off x="4260173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C1353DA-5A1B-4416-8DF0-40FDE3AD0709}"/>
                </a:ext>
              </a:extLst>
            </p:cNvPr>
            <p:cNvSpPr/>
            <p:nvPr/>
          </p:nvSpPr>
          <p:spPr>
            <a:xfrm>
              <a:off x="6127461" y="101852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E4D154-3999-46F5-846E-53F1E46D112C}"/>
                </a:ext>
              </a:extLst>
            </p:cNvPr>
            <p:cNvSpPr/>
            <p:nvPr/>
          </p:nvSpPr>
          <p:spPr>
            <a:xfrm>
              <a:off x="7913583" y="1017270"/>
              <a:ext cx="476250" cy="476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4C7251-85EB-43D6-82C3-89693F4DEFF4}"/>
              </a:ext>
            </a:extLst>
          </p:cNvPr>
          <p:cNvSpPr/>
          <p:nvPr/>
        </p:nvSpPr>
        <p:spPr>
          <a:xfrm>
            <a:off x="226989" y="3497580"/>
            <a:ext cx="129608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school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A93965-24BB-426F-9522-B6A82EE868C3}"/>
              </a:ext>
            </a:extLst>
          </p:cNvPr>
          <p:cNvSpPr/>
          <p:nvPr/>
        </p:nvSpPr>
        <p:spPr>
          <a:xfrm>
            <a:off x="1637942" y="3497580"/>
            <a:ext cx="177165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the funfair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9716A6-C589-46D9-974F-3EC978F6B7FA}"/>
              </a:ext>
            </a:extLst>
          </p:cNvPr>
          <p:cNvSpPr/>
          <p:nvPr/>
        </p:nvSpPr>
        <p:spPr>
          <a:xfrm>
            <a:off x="3554629" y="3497580"/>
            <a:ext cx="2032160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the campsite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DA6BCD-D938-4C58-A6BB-7C23B6691EC1}"/>
              </a:ext>
            </a:extLst>
          </p:cNvPr>
          <p:cNvSpPr/>
          <p:nvPr/>
        </p:nvSpPr>
        <p:spPr>
          <a:xfrm>
            <a:off x="5767256" y="3497580"/>
            <a:ext cx="1296081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at home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4A0ECC-1D3A-46BE-BB01-4B1B6411B674}"/>
              </a:ext>
            </a:extLst>
          </p:cNvPr>
          <p:cNvSpPr/>
          <p:nvPr/>
        </p:nvSpPr>
        <p:spPr>
          <a:xfrm>
            <a:off x="7243804" y="3497580"/>
            <a:ext cx="1673207" cy="5257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on the beach</a:t>
            </a:r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724F91-3A08-4EA3-82D5-5ED915325487}"/>
              </a:ext>
            </a:extLst>
          </p:cNvPr>
          <p:cNvSpPr/>
          <p:nvPr/>
        </p:nvSpPr>
        <p:spPr>
          <a:xfrm>
            <a:off x="982980" y="2788920"/>
            <a:ext cx="5349240" cy="708660"/>
          </a:xfrm>
          <a:custGeom>
            <a:avLst/>
            <a:gdLst>
              <a:gd name="connsiteX0" fmla="*/ 0 w 5829300"/>
              <a:gd name="connsiteY0" fmla="*/ 0 h 708660"/>
              <a:gd name="connsiteX1" fmla="*/ 3303270 w 5829300"/>
              <a:gd name="connsiteY1" fmla="*/ 365760 h 708660"/>
              <a:gd name="connsiteX2" fmla="*/ 5372100 w 5829300"/>
              <a:gd name="connsiteY2" fmla="*/ 571500 h 708660"/>
              <a:gd name="connsiteX3" fmla="*/ 5829300 w 582930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0" h="708660">
                <a:moveTo>
                  <a:pt x="0" y="0"/>
                </a:moveTo>
                <a:lnTo>
                  <a:pt x="3303270" y="365760"/>
                </a:lnTo>
                <a:lnTo>
                  <a:pt x="5372100" y="571500"/>
                </a:lnTo>
                <a:cubicBezTo>
                  <a:pt x="5793105" y="628650"/>
                  <a:pt x="5811202" y="668655"/>
                  <a:pt x="5829300" y="708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52AC5D-9AFA-4AF9-9AE5-A631C31A005D}"/>
              </a:ext>
            </a:extLst>
          </p:cNvPr>
          <p:cNvSpPr/>
          <p:nvPr/>
        </p:nvSpPr>
        <p:spPr>
          <a:xfrm>
            <a:off x="797644" y="2788920"/>
            <a:ext cx="1979846" cy="708660"/>
          </a:xfrm>
          <a:custGeom>
            <a:avLst/>
            <a:gdLst>
              <a:gd name="connsiteX0" fmla="*/ 2034540 w 2034540"/>
              <a:gd name="connsiteY0" fmla="*/ 0 h 708660"/>
              <a:gd name="connsiteX1" fmla="*/ 342900 w 2034540"/>
              <a:gd name="connsiteY1" fmla="*/ 262890 h 708660"/>
              <a:gd name="connsiteX2" fmla="*/ 0 w 2034540"/>
              <a:gd name="connsiteY2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540" h="708660">
                <a:moveTo>
                  <a:pt x="2034540" y="0"/>
                </a:moveTo>
                <a:cubicBezTo>
                  <a:pt x="1358265" y="72390"/>
                  <a:pt x="681990" y="144780"/>
                  <a:pt x="342900" y="262890"/>
                </a:cubicBezTo>
                <a:cubicBezTo>
                  <a:pt x="3810" y="381000"/>
                  <a:pt x="1905" y="544830"/>
                  <a:pt x="0" y="708660"/>
                </a:cubicBezTo>
              </a:path>
            </a:pathLst>
          </a:custGeom>
          <a:noFill/>
          <a:ln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3DEE76-AB7D-4606-8E20-30A48E2C5AE7}"/>
              </a:ext>
            </a:extLst>
          </p:cNvPr>
          <p:cNvSpPr/>
          <p:nvPr/>
        </p:nvSpPr>
        <p:spPr>
          <a:xfrm>
            <a:off x="4514850" y="2823210"/>
            <a:ext cx="3566160" cy="685800"/>
          </a:xfrm>
          <a:custGeom>
            <a:avLst/>
            <a:gdLst>
              <a:gd name="connsiteX0" fmla="*/ 0 w 3566160"/>
              <a:gd name="connsiteY0" fmla="*/ 0 h 685800"/>
              <a:gd name="connsiteX1" fmla="*/ 2697480 w 3566160"/>
              <a:gd name="connsiteY1" fmla="*/ 285750 h 685800"/>
              <a:gd name="connsiteX2" fmla="*/ 3566160 w 3566160"/>
              <a:gd name="connsiteY2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6160" h="685800">
                <a:moveTo>
                  <a:pt x="0" y="0"/>
                </a:moveTo>
                <a:cubicBezTo>
                  <a:pt x="1051560" y="85725"/>
                  <a:pt x="2103120" y="171450"/>
                  <a:pt x="2697480" y="285750"/>
                </a:cubicBezTo>
                <a:cubicBezTo>
                  <a:pt x="3291840" y="400050"/>
                  <a:pt x="3429000" y="542925"/>
                  <a:pt x="3566160" y="68580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245EF2-1D64-465D-9797-CBD0D5638316}"/>
              </a:ext>
            </a:extLst>
          </p:cNvPr>
          <p:cNvSpPr/>
          <p:nvPr/>
        </p:nvSpPr>
        <p:spPr>
          <a:xfrm>
            <a:off x="4480560" y="2811780"/>
            <a:ext cx="1872855" cy="674370"/>
          </a:xfrm>
          <a:custGeom>
            <a:avLst/>
            <a:gdLst>
              <a:gd name="connsiteX0" fmla="*/ 1863090 w 1872855"/>
              <a:gd name="connsiteY0" fmla="*/ 0 h 674370"/>
              <a:gd name="connsiteX1" fmla="*/ 1668780 w 1872855"/>
              <a:gd name="connsiteY1" fmla="*/ 194310 h 674370"/>
              <a:gd name="connsiteX2" fmla="*/ 480060 w 1872855"/>
              <a:gd name="connsiteY2" fmla="*/ 285750 h 674370"/>
              <a:gd name="connsiteX3" fmla="*/ 0 w 1872855"/>
              <a:gd name="connsiteY3" fmla="*/ 67437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855" h="674370">
                <a:moveTo>
                  <a:pt x="1863090" y="0"/>
                </a:moveTo>
                <a:cubicBezTo>
                  <a:pt x="1881187" y="73342"/>
                  <a:pt x="1899285" y="146685"/>
                  <a:pt x="1668780" y="194310"/>
                </a:cubicBezTo>
                <a:cubicBezTo>
                  <a:pt x="1438275" y="241935"/>
                  <a:pt x="758190" y="205740"/>
                  <a:pt x="480060" y="285750"/>
                </a:cubicBezTo>
                <a:cubicBezTo>
                  <a:pt x="201930" y="365760"/>
                  <a:pt x="100965" y="520065"/>
                  <a:pt x="0" y="6743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0BFDD9C-C96A-4A81-8D15-21F2DB8BFDF1}"/>
              </a:ext>
            </a:extLst>
          </p:cNvPr>
          <p:cNvSpPr/>
          <p:nvPr/>
        </p:nvSpPr>
        <p:spPr>
          <a:xfrm>
            <a:off x="2514600" y="2823210"/>
            <a:ext cx="5612130" cy="674370"/>
          </a:xfrm>
          <a:custGeom>
            <a:avLst/>
            <a:gdLst>
              <a:gd name="connsiteX0" fmla="*/ 5612130 w 5612130"/>
              <a:gd name="connsiteY0" fmla="*/ 0 h 674370"/>
              <a:gd name="connsiteX1" fmla="*/ 3726180 w 5612130"/>
              <a:gd name="connsiteY1" fmla="*/ 331470 h 674370"/>
              <a:gd name="connsiteX2" fmla="*/ 674370 w 5612130"/>
              <a:gd name="connsiteY2" fmla="*/ 422910 h 674370"/>
              <a:gd name="connsiteX3" fmla="*/ 0 w 5612130"/>
              <a:gd name="connsiteY3" fmla="*/ 674370 h 67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2130" h="674370">
                <a:moveTo>
                  <a:pt x="5612130" y="0"/>
                </a:moveTo>
                <a:cubicBezTo>
                  <a:pt x="5080635" y="130492"/>
                  <a:pt x="4549140" y="260985"/>
                  <a:pt x="3726180" y="331470"/>
                </a:cubicBezTo>
                <a:cubicBezTo>
                  <a:pt x="2903220" y="401955"/>
                  <a:pt x="1295400" y="365760"/>
                  <a:pt x="674370" y="422910"/>
                </a:cubicBezTo>
                <a:cubicBezTo>
                  <a:pt x="53340" y="480060"/>
                  <a:pt x="26670" y="577215"/>
                  <a:pt x="0" y="67437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2" grpId="0" animBg="1"/>
      <p:bldP spid="23" grpId="0" animBg="1"/>
      <p:bldP spid="24" grpId="0" animBg="1"/>
      <p:bldP spid="25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5792" y="226288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0D654-4577-4616-154D-CEEBE1BC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04" y="1034164"/>
            <a:ext cx="8644380" cy="28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865BE3-F975-A750-CD3F-FE289C99A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924" y="569379"/>
            <a:ext cx="6368703" cy="424142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469253" y="701933"/>
            <a:ext cx="510859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Hi, Mai. I didn’t see you at the campsite yesterday.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040740" y="3708546"/>
            <a:ext cx="42390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I was at home. My cousins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came to visit.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86">
            <a:hlinkClick r:id="" action="ppaction://media"/>
            <a:extLst>
              <a:ext uri="{FF2B5EF4-FFF2-40B4-BE49-F238E27FC236}">
                <a16:creationId xmlns:a16="http://schemas.microsoft.com/office/drawing/2014/main" id="{4F145F45-B099-403E-9AFD-9E96429863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39" end="1524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672"/>
            <a:ext cx="609600" cy="609600"/>
          </a:xfrm>
          <a:prstGeom prst="rect">
            <a:avLst/>
          </a:prstGeom>
        </p:spPr>
      </p:pic>
      <p:pic>
        <p:nvPicPr>
          <p:cNvPr id="15" name="Track 86">
            <a:hlinkClick r:id="" action="ppaction://media"/>
            <a:extLst>
              <a:ext uri="{FF2B5EF4-FFF2-40B4-BE49-F238E27FC236}">
                <a16:creationId xmlns:a16="http://schemas.microsoft.com/office/drawing/2014/main" id="{E1E53AC7-BBD6-4488-B7A6-4BA8059A84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52" end="20546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1077" y="1238517"/>
            <a:ext cx="615132" cy="615132"/>
          </a:xfrm>
          <a:prstGeom prst="rect">
            <a:avLst/>
          </a:prstGeom>
        </p:spPr>
      </p:pic>
      <p:pic>
        <p:nvPicPr>
          <p:cNvPr id="19" name="Track 86">
            <a:hlinkClick r:id="" action="ppaction://media"/>
            <a:extLst>
              <a:ext uri="{FF2B5EF4-FFF2-40B4-BE49-F238E27FC236}">
                <a16:creationId xmlns:a16="http://schemas.microsoft.com/office/drawing/2014/main" id="{2F49181E-1FEE-47EA-B0B9-AEAD04001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39" end="1528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7559" y="1956618"/>
            <a:ext cx="615132" cy="6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7759</TotalTime>
  <Words>507</Words>
  <Application>Microsoft Office PowerPoint</Application>
  <PresentationFormat>On-screen Show (16:9)</PresentationFormat>
  <Paragraphs>104</Paragraphs>
  <Slides>31</Slides>
  <Notes>24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Kirang Haerang</vt:lpstr>
      <vt:lpstr>Comic Sans MS</vt:lpstr>
      <vt:lpstr>Nunito</vt:lpstr>
      <vt:lpstr>VNI-Dom</vt:lpstr>
      <vt:lpstr>Nixie One</vt:lpstr>
      <vt:lpstr>Arial</vt:lpstr>
      <vt:lpstr>Math Subject for Elementary - 1st Grade: Time by Slidesgo</vt:lpstr>
      <vt:lpstr>PowerPoint Presentation</vt:lpstr>
      <vt:lpstr>Unit 9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105</cp:revision>
  <dcterms:modified xsi:type="dcterms:W3CDTF">2024-08-23T07:42:50Z</dcterms:modified>
  <cp:category>9Slide.vn</cp:category>
</cp:coreProperties>
</file>