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9" r:id="rId3"/>
  </p:sldMasterIdLst>
  <p:sldIdLst>
    <p:sldId id="274" r:id="rId4"/>
    <p:sldId id="257" r:id="rId5"/>
    <p:sldId id="279" r:id="rId6"/>
    <p:sldId id="260" r:id="rId7"/>
    <p:sldId id="273" r:id="rId8"/>
    <p:sldId id="309" r:id="rId9"/>
    <p:sldId id="285" r:id="rId10"/>
    <p:sldId id="290" r:id="rId11"/>
    <p:sldId id="286" r:id="rId12"/>
    <p:sldId id="292" r:id="rId13"/>
    <p:sldId id="293" r:id="rId14"/>
    <p:sldId id="287" r:id="rId15"/>
    <p:sldId id="297" r:id="rId16"/>
    <p:sldId id="299" r:id="rId17"/>
    <p:sldId id="307" r:id="rId18"/>
    <p:sldId id="288" r:id="rId19"/>
    <p:sldId id="296" r:id="rId20"/>
    <p:sldId id="295" r:id="rId21"/>
    <p:sldId id="302" r:id="rId22"/>
    <p:sldId id="300" r:id="rId23"/>
    <p:sldId id="305" r:id="rId24"/>
    <p:sldId id="303" r:id="rId25"/>
    <p:sldId id="304" r:id="rId26"/>
    <p:sldId id="301" r:id="rId27"/>
    <p:sldId id="306" r:id="rId28"/>
    <p:sldId id="311" r:id="rId29"/>
  </p:sldIdLst>
  <p:sldSz cx="12192000" cy="6858000"/>
  <p:notesSz cx="6858000" cy="9144000"/>
  <p:embeddedFontLst>
    <p:embeddedFont>
      <p:font typeface="2005_iannnnnMTV" panose="020B0604020202020204" charset="0"/>
      <p:regular r:id="rId30"/>
    </p:embeddedFont>
    <p:embeddedFont>
      <p:font typeface="Amasis MT Pro Black" panose="020B0604020202020204" charset="0"/>
      <p:bold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Sitka Text Semibold"/>
      <p:bold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74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06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27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4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6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87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0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50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85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3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96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9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31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8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52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75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3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6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6057216"/>
            <a:ext cx="12192000" cy="828817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933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596145" y="366177"/>
            <a:ext cx="1865850" cy="981126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238329" y="218800"/>
            <a:ext cx="1374931" cy="722985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399049" y="366177"/>
            <a:ext cx="1403867" cy="812488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0845569" y="366177"/>
            <a:ext cx="1865850" cy="981126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9307655" y="423078"/>
            <a:ext cx="1374931" cy="722985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0289366" y="425031"/>
            <a:ext cx="1403867" cy="812488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334747" y="1854200"/>
            <a:ext cx="8809253" cy="39661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3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120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gif"/><Relationship Id="rId18" Type="http://schemas.openxmlformats.org/officeDocument/2006/relationships/slide" Target="slide21.xml"/><Relationship Id="rId26" Type="http://schemas.openxmlformats.org/officeDocument/2006/relationships/hyperlink" Target="https://www.geeksvgs.com/id/247268" TargetMode="External"/><Relationship Id="rId3" Type="http://schemas.openxmlformats.org/officeDocument/2006/relationships/control" Target="../activeX/activeX2.xml"/><Relationship Id="rId21" Type="http://schemas.openxmlformats.org/officeDocument/2006/relationships/slide" Target="slide22.xml"/><Relationship Id="rId34" Type="http://schemas.openxmlformats.org/officeDocument/2006/relationships/image" Target="../media/image38.jpeg"/><Relationship Id="rId7" Type="http://schemas.openxmlformats.org/officeDocument/2006/relationships/slide" Target="slide3.xml"/><Relationship Id="rId12" Type="http://schemas.openxmlformats.org/officeDocument/2006/relationships/slide" Target="slide19.xml"/><Relationship Id="rId17" Type="http://schemas.openxmlformats.org/officeDocument/2006/relationships/hyperlink" Target="https://pixabay.com/en/number-three-3-digit-1186419/" TargetMode="External"/><Relationship Id="rId25" Type="http://schemas.openxmlformats.org/officeDocument/2006/relationships/image" Target="../media/image34.png"/><Relationship Id="rId33" Type="http://schemas.openxmlformats.org/officeDocument/2006/relationships/image" Target="../media/image37.jpe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20" Type="http://schemas.openxmlformats.org/officeDocument/2006/relationships/hyperlink" Target="https://www.publicdomainpictures.net/view-image.php?image=156062&amp;picture=number-4-artwork" TargetMode="External"/><Relationship Id="rId29" Type="http://schemas.openxmlformats.org/officeDocument/2006/relationships/hyperlink" Target="https://www.publicdomainpictures.net/view-image.php?image=178184&amp;picture=colorful-number-7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hyperlink" Target="https://pixabay.com/en/one-number-1-digit-font-1181083/" TargetMode="External"/><Relationship Id="rId24" Type="http://schemas.openxmlformats.org/officeDocument/2006/relationships/slide" Target="slide23.xml"/><Relationship Id="rId32" Type="http://schemas.openxmlformats.org/officeDocument/2006/relationships/hyperlink" Target="https://openclipart.org/detail/203544/glossy-number-eight" TargetMode="External"/><Relationship Id="rId5" Type="http://schemas.openxmlformats.org/officeDocument/2006/relationships/audio" Target="../media/audio1.wav"/><Relationship Id="rId15" Type="http://schemas.openxmlformats.org/officeDocument/2006/relationships/slide" Target="slide20.xml"/><Relationship Id="rId23" Type="http://schemas.openxmlformats.org/officeDocument/2006/relationships/hyperlink" Target="https://openclipart.org/detail/28583" TargetMode="External"/><Relationship Id="rId28" Type="http://schemas.openxmlformats.org/officeDocument/2006/relationships/image" Target="../media/image35.jpeg"/><Relationship Id="rId10" Type="http://schemas.openxmlformats.org/officeDocument/2006/relationships/image" Target="../media/image29.png"/><Relationship Id="rId19" Type="http://schemas.openxmlformats.org/officeDocument/2006/relationships/image" Target="../media/image32.jpeg"/><Relationship Id="rId31" Type="http://schemas.openxmlformats.org/officeDocument/2006/relationships/image" Target="../media/image36.png"/><Relationship Id="rId4" Type="http://schemas.openxmlformats.org/officeDocument/2006/relationships/slideLayout" Target="../slideLayouts/slideLayout8.xml"/><Relationship Id="rId9" Type="http://schemas.openxmlformats.org/officeDocument/2006/relationships/slide" Target="slide18.xml"/><Relationship Id="rId14" Type="http://schemas.openxmlformats.org/officeDocument/2006/relationships/hyperlink" Target="https://123-and-so-on.blogspot.com/2010/07/number-2.html" TargetMode="External"/><Relationship Id="rId22" Type="http://schemas.openxmlformats.org/officeDocument/2006/relationships/image" Target="../media/image33.png"/><Relationship Id="rId27" Type="http://schemas.openxmlformats.org/officeDocument/2006/relationships/slide" Target="slide24.xml"/><Relationship Id="rId30" Type="http://schemas.openxmlformats.org/officeDocument/2006/relationships/slide" Target="slide25.xml"/><Relationship Id="rId35" Type="http://schemas.openxmlformats.org/officeDocument/2006/relationships/image" Target="../media/image27.wmf"/><Relationship Id="rId8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2" y="175507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89359" y="543249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906ADAC-BFEB-E2CF-5DCD-0593E01E5875}"/>
              </a:ext>
            </a:extLst>
          </p:cNvPr>
          <p:cNvSpPr txBox="1"/>
          <p:nvPr/>
        </p:nvSpPr>
        <p:spPr>
          <a:xfrm>
            <a:off x="1331835" y="1276065"/>
            <a:ext cx="1034476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Circle the word having different stress.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02E145-80A7-4924-45D0-812110B07ABA}"/>
              </a:ext>
            </a:extLst>
          </p:cNvPr>
          <p:cNvSpPr txBox="1"/>
          <p:nvPr/>
        </p:nvSpPr>
        <p:spPr>
          <a:xfrm>
            <a:off x="1284069" y="2837058"/>
            <a:ext cx="10039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1.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solving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downstairs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because </a:t>
            </a:r>
          </a:p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2.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goodbye    </a:t>
            </a:r>
            <a:r>
              <a:rPr lang="en-GB" sz="3600" b="0" i="0" u="none" strike="noStrike" dirty="0">
                <a:solidFill>
                  <a:srgbClr val="373535"/>
                </a:solidFill>
                <a:latin typeface="Comic Sans MS" panose="030F0702030302020204" pitchFamily="66" charset="0"/>
              </a:rPr>
              <a:t>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swimming 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enjoy</a:t>
            </a:r>
          </a:p>
          <a:p>
            <a:pPr algn="l"/>
            <a:r>
              <a:rPr lang="en-GB" sz="3600" b="1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3.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before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guitar             </a:t>
            </a:r>
            <a:r>
              <a:rPr lang="en-GB" sz="3600" b="0" i="0" u="none" strike="noStrike" dirty="0">
                <a:solidFill>
                  <a:srgbClr val="373535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67934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737" y="14127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6" name="Track 74">
            <a:hlinkClick r:id="" action="ppaction://media"/>
            <a:extLst>
              <a:ext uri="{FF2B5EF4-FFF2-40B4-BE49-F238E27FC236}">
                <a16:creationId xmlns:a16="http://schemas.microsoft.com/office/drawing/2014/main" id="{400D006C-011C-0011-1C78-631D8FC85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203" y="1134581"/>
            <a:ext cx="821559" cy="82155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53B04AE-1F09-6B0E-D910-E7861E7ACF1F}"/>
              </a:ext>
            </a:extLst>
          </p:cNvPr>
          <p:cNvSpPr txBox="1"/>
          <p:nvPr/>
        </p:nvSpPr>
        <p:spPr>
          <a:xfrm>
            <a:off x="2481853" y="1018570"/>
            <a:ext cx="713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check.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92A4508-C36A-940D-C0F2-73DB4F69991C}"/>
              </a:ext>
            </a:extLst>
          </p:cNvPr>
          <p:cNvSpPr/>
          <p:nvPr/>
        </p:nvSpPr>
        <p:spPr>
          <a:xfrm>
            <a:off x="1490741" y="2905971"/>
            <a:ext cx="593448" cy="595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BA13C06-7D73-76D1-064F-D0C5C33A0C9D}"/>
              </a:ext>
            </a:extLst>
          </p:cNvPr>
          <p:cNvSpPr/>
          <p:nvPr/>
        </p:nvSpPr>
        <p:spPr>
          <a:xfrm>
            <a:off x="4353501" y="3458053"/>
            <a:ext cx="593448" cy="595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8C03E8E-E848-0584-15B8-865C7DD94C28}"/>
              </a:ext>
            </a:extLst>
          </p:cNvPr>
          <p:cNvSpPr/>
          <p:nvPr/>
        </p:nvSpPr>
        <p:spPr>
          <a:xfrm>
            <a:off x="7930980" y="3980712"/>
            <a:ext cx="593448" cy="595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02E145-80A7-4924-45D0-812110B07ABA}"/>
              </a:ext>
            </a:extLst>
          </p:cNvPr>
          <p:cNvSpPr txBox="1"/>
          <p:nvPr/>
        </p:nvSpPr>
        <p:spPr>
          <a:xfrm>
            <a:off x="1079724" y="2883129"/>
            <a:ext cx="10553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1.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solving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downstairs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because </a:t>
            </a:r>
          </a:p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2.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goodbye    </a:t>
            </a:r>
            <a:r>
              <a:rPr lang="en-GB" sz="3600" b="0" i="0" u="none" strike="noStrike" dirty="0">
                <a:solidFill>
                  <a:srgbClr val="373535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swimming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enjoy</a:t>
            </a:r>
          </a:p>
          <a:p>
            <a:pPr algn="l"/>
            <a:r>
              <a:rPr lang="en-GB" sz="3600" b="1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3.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before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guitar      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7519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0" grpId="0" animBg="1"/>
      <p:bldP spid="72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974086" y="2582957"/>
            <a:ext cx="59314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F0D699-5877-2F76-4B96-B2EDF9FD41BF}"/>
              </a:ext>
            </a:extLst>
          </p:cNvPr>
          <p:cNvSpPr txBox="1"/>
          <p:nvPr/>
        </p:nvSpPr>
        <p:spPr>
          <a:xfrm>
            <a:off x="1731116" y="250245"/>
            <a:ext cx="9357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Name the school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F169E8-5F50-88B5-9992-8FABA24EE3AF}"/>
              </a:ext>
            </a:extLst>
          </p:cNvPr>
          <p:cNvSpPr txBox="1"/>
          <p:nvPr/>
        </p:nvSpPr>
        <p:spPr>
          <a:xfrm>
            <a:off x="768390" y="5066069"/>
            <a:ext cx="170208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38F09C-AD13-903C-A742-BD85DDD70D48}"/>
              </a:ext>
            </a:extLst>
          </p:cNvPr>
          <p:cNvSpPr txBox="1"/>
          <p:nvPr/>
        </p:nvSpPr>
        <p:spPr>
          <a:xfrm>
            <a:off x="3763443" y="5066069"/>
            <a:ext cx="170208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dancing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3E6E3B-0368-6C44-6C13-85580B15F2F6}"/>
              </a:ext>
            </a:extLst>
          </p:cNvPr>
          <p:cNvSpPr txBox="1"/>
          <p:nvPr/>
        </p:nvSpPr>
        <p:spPr>
          <a:xfrm>
            <a:off x="6663567" y="5066069"/>
            <a:ext cx="1702082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4F66D3-DB68-8996-0CF4-0E3BA3BDE147}"/>
              </a:ext>
            </a:extLst>
          </p:cNvPr>
          <p:cNvSpPr txBox="1"/>
          <p:nvPr/>
        </p:nvSpPr>
        <p:spPr>
          <a:xfrm>
            <a:off x="9760959" y="5066069"/>
            <a:ext cx="157312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singing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6B908-DAA8-88FB-7EAB-DAC4C417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91" y="2145757"/>
            <a:ext cx="2841898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16420-1F09-B46F-2FB4-1FA3CF62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2" y="2145757"/>
            <a:ext cx="2175025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433C8-FD1A-7E3A-A262-5CBC05FAF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36" y="2145757"/>
            <a:ext cx="2607344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2F20A-F2D5-DD79-571C-5E172A912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932" y="2145757"/>
            <a:ext cx="290117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614999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38427" y="4845541"/>
            <a:ext cx="1027263" cy="1865054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7" name="Track 75">
            <a:hlinkClick r:id="" action="ppaction://media"/>
            <a:extLst>
              <a:ext uri="{FF2B5EF4-FFF2-40B4-BE49-F238E27FC236}">
                <a16:creationId xmlns:a16="http://schemas.microsoft.com/office/drawing/2014/main" id="{B64A219B-034E-81E2-3305-A83D7B49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5735" y="485728"/>
            <a:ext cx="684826" cy="68482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181D882-02DF-F91E-5027-AFD8610148EA}"/>
              </a:ext>
            </a:extLst>
          </p:cNvPr>
          <p:cNvSpPr txBox="1"/>
          <p:nvPr/>
        </p:nvSpPr>
        <p:spPr>
          <a:xfrm>
            <a:off x="2996640" y="0"/>
            <a:ext cx="5416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Look and read.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90025" y="30181"/>
            <a:ext cx="7767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Listen and repeat.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5D0EF5-CB8C-6574-E573-78D031F2497E}"/>
              </a:ext>
            </a:extLst>
          </p:cNvPr>
          <p:cNvSpPr txBox="1"/>
          <p:nvPr/>
        </p:nvSpPr>
        <p:spPr>
          <a:xfrm>
            <a:off x="1848816" y="30181"/>
            <a:ext cx="7767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Clap and chant.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8C9F63-2233-83B0-5164-7258295D8758}"/>
              </a:ext>
            </a:extLst>
          </p:cNvPr>
          <p:cNvSpPr txBox="1"/>
          <p:nvPr/>
        </p:nvSpPr>
        <p:spPr>
          <a:xfrm>
            <a:off x="1367411" y="1290993"/>
            <a:ext cx="1010092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0" u="none" strike="noStrike" baseline="0" dirty="0">
                <a:solidFill>
                  <a:srgbClr val="F9A033"/>
                </a:solidFill>
                <a:latin typeface="ChronicaPro-Black"/>
              </a:rPr>
              <a:t>What school activities does she like?</a:t>
            </a:r>
            <a:endParaRPr lang="en-GB" sz="4000" b="0" i="0" u="none" strike="noStrike" baseline="0" dirty="0">
              <a:solidFill>
                <a:srgbClr val="F9A033"/>
              </a:solidFill>
              <a:latin typeface="ChronicaPro-Black"/>
            </a:endParaRPr>
          </a:p>
          <a:p>
            <a:endParaRPr lang="en-US" dirty="0"/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she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She likes reading and dancing.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she like drawing and painting?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she doesn’t. She likes reading and dancing.</a:t>
            </a:r>
          </a:p>
          <a:p>
            <a:pPr algn="l"/>
            <a:endParaRPr lang="en-GB" sz="3000" b="0" i="0" u="none" strike="noStrike" baseline="0" dirty="0">
              <a:latin typeface="Chronica Pro"/>
            </a:endParaRP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He likes reading and singing.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he like drawing and swimming?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he doesn’t. He likes reading and singing.</a:t>
            </a:r>
          </a:p>
        </p:txBody>
      </p:sp>
    </p:spTree>
    <p:extLst>
      <p:ext uri="{BB962C8B-B14F-4D97-AF65-F5344CB8AC3E}">
        <p14:creationId xmlns:p14="http://schemas.microsoft.com/office/powerpoint/2010/main" val="31114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24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70" grpId="0"/>
      <p:bldP spid="70" grpId="1"/>
      <p:bldP spid="69" grpId="0"/>
      <p:bldP spid="69" grpId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51875C25-CE9B-E4D3-29F0-4239FA26E686}"/>
              </a:ext>
            </a:extLst>
          </p:cNvPr>
          <p:cNvSpPr txBox="1"/>
          <p:nvPr/>
        </p:nvSpPr>
        <p:spPr>
          <a:xfrm>
            <a:off x="1339990" y="1200258"/>
            <a:ext cx="10100926" cy="51398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i="0" u="none" strike="noStrike" baseline="0" dirty="0">
                <a:solidFill>
                  <a:srgbClr val="F9A033"/>
                </a:solidFill>
                <a:latin typeface="ChronicaPro-Black"/>
              </a:rPr>
              <a:t>What school activities does she like?</a:t>
            </a:r>
            <a:endParaRPr lang="en-GB" sz="4000" b="0" i="0" u="none" strike="noStrike" baseline="0" dirty="0">
              <a:solidFill>
                <a:srgbClr val="F9A033"/>
              </a:solidFill>
              <a:latin typeface="ChronicaPro-Black"/>
            </a:endParaRPr>
          </a:p>
          <a:p>
            <a:endParaRPr lang="en-US" dirty="0"/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she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She likes reading and dancing.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she like drawing and painting 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she doesn’t. She likes reading and dancing.</a:t>
            </a:r>
          </a:p>
          <a:p>
            <a:pPr algn="l"/>
            <a:endParaRPr lang="en-GB" sz="3000" b="0" i="0" u="none" strike="noStrike" baseline="0" dirty="0">
              <a:latin typeface="Chronica Pro"/>
            </a:endParaRP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He likes reading and singing.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he like drawing and swimming?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he doesn’t. He likes reading and singing.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7" name="Track 75">
            <a:hlinkClick r:id="" action="ppaction://media"/>
            <a:extLst>
              <a:ext uri="{FF2B5EF4-FFF2-40B4-BE49-F238E27FC236}">
                <a16:creationId xmlns:a16="http://schemas.microsoft.com/office/drawing/2014/main" id="{B64A219B-034E-81E2-3305-A83D7B49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65" y="199129"/>
            <a:ext cx="684826" cy="68482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181D882-02DF-F91E-5027-AFD8610148EA}"/>
              </a:ext>
            </a:extLst>
          </p:cNvPr>
          <p:cNvSpPr txBox="1"/>
          <p:nvPr/>
        </p:nvSpPr>
        <p:spPr>
          <a:xfrm>
            <a:off x="2373929" y="0"/>
            <a:ext cx="7326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Compose the chant.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E64691-DF27-D25B-5897-18018ADF4A7D}"/>
              </a:ext>
            </a:extLst>
          </p:cNvPr>
          <p:cNvSpPr txBox="1"/>
          <p:nvPr/>
        </p:nvSpPr>
        <p:spPr>
          <a:xfrm>
            <a:off x="3954857" y="2622195"/>
            <a:ext cx="1389758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A9C5D9-C359-F98F-E61D-0F7D8656D947}"/>
              </a:ext>
            </a:extLst>
          </p:cNvPr>
          <p:cNvSpPr txBox="1"/>
          <p:nvPr/>
        </p:nvSpPr>
        <p:spPr>
          <a:xfrm>
            <a:off x="6054749" y="2622195"/>
            <a:ext cx="1414631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85230F-77EB-70B3-876A-57CF4508DA32}"/>
              </a:ext>
            </a:extLst>
          </p:cNvPr>
          <p:cNvSpPr txBox="1"/>
          <p:nvPr/>
        </p:nvSpPr>
        <p:spPr>
          <a:xfrm>
            <a:off x="4722097" y="3093298"/>
            <a:ext cx="1413065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CE0CD19-88FF-6224-6D11-9EC126A24804}"/>
              </a:ext>
            </a:extLst>
          </p:cNvPr>
          <p:cNvSpPr txBox="1"/>
          <p:nvPr/>
        </p:nvSpPr>
        <p:spPr>
          <a:xfrm>
            <a:off x="6890248" y="3086174"/>
            <a:ext cx="1341789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DD2C43-44BD-7BC6-9421-7B42624513BA}"/>
              </a:ext>
            </a:extLst>
          </p:cNvPr>
          <p:cNvSpPr txBox="1"/>
          <p:nvPr/>
        </p:nvSpPr>
        <p:spPr>
          <a:xfrm>
            <a:off x="6828286" y="3549555"/>
            <a:ext cx="1282188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244BE70-41BC-4146-4D9F-5B47CFE43822}"/>
              </a:ext>
            </a:extLst>
          </p:cNvPr>
          <p:cNvSpPr txBox="1"/>
          <p:nvPr/>
        </p:nvSpPr>
        <p:spPr>
          <a:xfrm>
            <a:off x="8907019" y="3558839"/>
            <a:ext cx="1422280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33776F2-77D3-830E-2370-C1EDC5373A3C}"/>
              </a:ext>
            </a:extLst>
          </p:cNvPr>
          <p:cNvSpPr txBox="1"/>
          <p:nvPr/>
        </p:nvSpPr>
        <p:spPr>
          <a:xfrm>
            <a:off x="3792334" y="4876015"/>
            <a:ext cx="1301121" cy="4995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75E448-DE40-F029-15C3-FE443510971A}"/>
              </a:ext>
            </a:extLst>
          </p:cNvPr>
          <p:cNvSpPr txBox="1"/>
          <p:nvPr/>
        </p:nvSpPr>
        <p:spPr>
          <a:xfrm>
            <a:off x="5903075" y="4961144"/>
            <a:ext cx="1223118" cy="384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FD6EF4-1F6A-1F85-0E29-8DB040F0C437}"/>
              </a:ext>
            </a:extLst>
          </p:cNvPr>
          <p:cNvSpPr txBox="1"/>
          <p:nvPr/>
        </p:nvSpPr>
        <p:spPr>
          <a:xfrm>
            <a:off x="4482736" y="5381669"/>
            <a:ext cx="1404977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E99A717-715F-6F7F-1A46-9E57E9A35C20}"/>
              </a:ext>
            </a:extLst>
          </p:cNvPr>
          <p:cNvSpPr txBox="1"/>
          <p:nvPr/>
        </p:nvSpPr>
        <p:spPr>
          <a:xfrm>
            <a:off x="6723084" y="5375524"/>
            <a:ext cx="1699854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BFD6BB-390B-4D45-1313-A1799D30D57D}"/>
              </a:ext>
            </a:extLst>
          </p:cNvPr>
          <p:cNvSpPr txBox="1"/>
          <p:nvPr/>
        </p:nvSpPr>
        <p:spPr>
          <a:xfrm>
            <a:off x="6433690" y="5845664"/>
            <a:ext cx="1283016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1A9F4B-485C-AFA8-EFA2-5F407C375C12}"/>
              </a:ext>
            </a:extLst>
          </p:cNvPr>
          <p:cNvSpPr txBox="1"/>
          <p:nvPr/>
        </p:nvSpPr>
        <p:spPr>
          <a:xfrm>
            <a:off x="8580973" y="5872252"/>
            <a:ext cx="1219850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950" y="2343858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6261509" y="72837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9217" y="2477672"/>
            <a:ext cx="9255918" cy="15078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658665" y="5152763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777684" y="4731971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3095107" y="2672052"/>
            <a:ext cx="85379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0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AFAB8B1A-5559-4AD5-B6EE-654B99169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88" y="1735289"/>
            <a:ext cx="1858829" cy="170348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030" r="3030"/>
          <a:stretch/>
        </p:blipFill>
        <p:spPr>
          <a:xfrm>
            <a:off x="766912" y="1896258"/>
            <a:ext cx="1386223" cy="147564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1223AAE5-5C09-4750-B35F-A59515F47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8672" y="1668423"/>
            <a:ext cx="1858829" cy="170348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t="6754" b="6754"/>
          <a:stretch/>
        </p:blipFill>
        <p:spPr>
          <a:xfrm>
            <a:off x="3944275" y="1782340"/>
            <a:ext cx="1386223" cy="147564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A3D9B0CE-488C-4DBD-9DEA-2D87BFBCB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4999" y="1732980"/>
            <a:ext cx="1858829" cy="1703480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3030" r="3030"/>
          <a:stretch/>
        </p:blipFill>
        <p:spPr>
          <a:xfrm>
            <a:off x="6899256" y="1944798"/>
            <a:ext cx="1386223" cy="147564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7CE0807B-F9FE-4C30-A287-E0A7A20E7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5208" y="1723181"/>
            <a:ext cx="1858829" cy="1703480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14378" b="14378"/>
          <a:stretch/>
        </p:blipFill>
        <p:spPr>
          <a:xfrm>
            <a:off x="10038865" y="1837098"/>
            <a:ext cx="1386223" cy="1475645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6C9BA7F8-22BC-4837-829B-11035B7A7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34" y="4237843"/>
            <a:ext cx="1858829" cy="1703480"/>
          </a:xfrm>
          <a:prstGeom prst="rect">
            <a:avLst/>
          </a:prstGeom>
        </p:spPr>
      </p:pic>
      <p:pic>
        <p:nvPicPr>
          <p:cNvPr id="21" name="Picture 20">
            <a:hlinkClick r:id="rId21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 t="10303" b="10303"/>
          <a:stretch/>
        </p:blipFill>
        <p:spPr>
          <a:xfrm>
            <a:off x="743080" y="4396997"/>
            <a:ext cx="1386223" cy="147564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BF2B639B-0F79-45C9-BDDA-AFCDB8576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156" y="4237843"/>
            <a:ext cx="1858829" cy="1703480"/>
          </a:xfrm>
          <a:prstGeom prst="rect">
            <a:avLst/>
          </a:prstGeom>
        </p:spPr>
      </p:pic>
      <p:pic>
        <p:nvPicPr>
          <p:cNvPr id="25" name="Picture 24">
            <a:hlinkClick r:id="rId24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3030" r="3030"/>
          <a:stretch/>
        </p:blipFill>
        <p:spPr>
          <a:xfrm>
            <a:off x="3964974" y="4363482"/>
            <a:ext cx="1386223" cy="1475645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D5ECEE96-ACE3-4597-BD59-C8F61EB0B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499" y="4231981"/>
            <a:ext cx="1858829" cy="1703480"/>
          </a:xfrm>
          <a:prstGeom prst="rect">
            <a:avLst/>
          </a:prstGeom>
        </p:spPr>
      </p:pic>
      <p:pic>
        <p:nvPicPr>
          <p:cNvPr id="29" name="Picture 28">
            <a:hlinkClick r:id="rId27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rcRect l="18916" r="18916"/>
          <a:stretch/>
        </p:blipFill>
        <p:spPr>
          <a:xfrm>
            <a:off x="6899255" y="4396997"/>
            <a:ext cx="1386223" cy="1475645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  <a:extLst>
              <a:ext uri="{FF2B5EF4-FFF2-40B4-BE49-F238E27FC236}">
                <a16:creationId xmlns:a16="http://schemas.microsoft.com/office/drawing/2014/main" id="{79E454E3-EA1F-47F0-B2C3-912A0440B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0706" y="4249565"/>
            <a:ext cx="1858829" cy="1703480"/>
          </a:xfrm>
          <a:prstGeom prst="rect">
            <a:avLst/>
          </a:prstGeom>
        </p:spPr>
      </p:pic>
      <p:pic>
        <p:nvPicPr>
          <p:cNvPr id="33" name="Picture 32">
            <a:hlinkClick r:id="rId30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rcRect l="3030" r="3030"/>
          <a:stretch/>
        </p:blipFill>
        <p:spPr>
          <a:xfrm>
            <a:off x="10102084" y="4368911"/>
            <a:ext cx="1386223" cy="1475645"/>
          </a:xfrm>
          <a:prstGeom prst="rect">
            <a:avLst/>
          </a:prstGeom>
        </p:spPr>
      </p:pic>
      <p:pic>
        <p:nvPicPr>
          <p:cNvPr id="3074" name="Picture 2" descr="Premium Vector | Cute boy face cartoon | Cute cartoon faces, Cartoon faces,  Cartoon kids">
            <a:extLst>
              <a:ext uri="{FF2B5EF4-FFF2-40B4-BE49-F238E27FC236}">
                <a16:creationId xmlns:a16="http://schemas.microsoft.com/office/drawing/2014/main" id="{320E8928-EB8D-A759-4B7A-AC0D9FE1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5" y="-12908"/>
            <a:ext cx="1585913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Vector | Cute girl face cartoon">
            <a:extLst>
              <a:ext uri="{FF2B5EF4-FFF2-40B4-BE49-F238E27FC236}">
                <a16:creationId xmlns:a16="http://schemas.microsoft.com/office/drawing/2014/main" id="{C9928070-0849-0D0D-3C53-A0350F80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78" y="152722"/>
            <a:ext cx="1543050" cy="12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8" name="TextBox1" r:id="rId2" imgW="1971720" imgH="952560"/>
        </mc:Choice>
        <mc:Fallback>
          <p:control name="TextBox1" r:id="rId2" imgW="1971720" imgH="952560">
            <p:pic>
              <p:nvPicPr>
                <p:cNvPr id="34" name="TextBox1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14588" y="228600"/>
                  <a:ext cx="1973262" cy="9525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2" r:id="rId3" imgW="1971720" imgH="952560"/>
        </mc:Choice>
        <mc:Fallback>
          <p:control name="TextBox2" r:id="rId3" imgW="1971720" imgH="95256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929A34AE-C26D-4B27-60D4-FC04FAE9EA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659077" y="303798"/>
                  <a:ext cx="1973262" cy="9525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406156" y="444568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751856" y="613233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105530" y="309068"/>
            <a:ext cx="772445" cy="400730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280650" y="1428476"/>
            <a:ext cx="9338415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What school activity does he like?</a:t>
            </a:r>
          </a:p>
        </p:txBody>
      </p:sp>
      <p:pic>
        <p:nvPicPr>
          <p:cNvPr id="2050" name="Picture 2" descr="Reading A Book Kid Images - Free Download on Freepik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1" y="1701358"/>
            <a:ext cx="2800238" cy="47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3870815" y="3137182"/>
            <a:ext cx="9104244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He likes reading books.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E5246B7-8721-CB7A-362B-3797478A3A4B}"/>
              </a:ext>
            </a:extLst>
          </p:cNvPr>
          <p:cNvSpPr/>
          <p:nvPr/>
        </p:nvSpPr>
        <p:spPr>
          <a:xfrm>
            <a:off x="10295576" y="5208492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53B8C750-6D0E-6E45-A723-62B2FECF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16" y="3886378"/>
            <a:ext cx="1946483" cy="19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74ED845-274D-4D5B-14F0-215567C1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82" y="4639223"/>
            <a:ext cx="1946483" cy="19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7A9669C7-6CFB-42B7-FF72-AE4FFEFF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130" y="4070208"/>
            <a:ext cx="1946483" cy="19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2862181" y="3209577"/>
            <a:ext cx="9104244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__________________</a:t>
            </a:r>
            <a:endParaRPr lang="en-US" sz="5400" b="1" u="sng" dirty="0">
              <a:solidFill>
                <a:srgbClr val="0070C0"/>
              </a:solidFill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39621" y="353509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3157866" y="951609"/>
            <a:ext cx="10721346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Do you like solving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maths problems?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78" y="2277332"/>
            <a:ext cx="4504160" cy="30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4884138" y="2903750"/>
            <a:ext cx="6687132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</a:t>
            </a:r>
            <a:endParaRPr lang="en-US" sz="6000" b="1" u="sng" dirty="0">
              <a:solidFill>
                <a:srgbClr val="FF0000"/>
              </a:solidFill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DE10DD8-7D91-4386-9A79-DD1A7B17E664}"/>
              </a:ext>
            </a:extLst>
          </p:cNvPr>
          <p:cNvSpPr/>
          <p:nvPr/>
        </p:nvSpPr>
        <p:spPr>
          <a:xfrm>
            <a:off x="10320021" y="5292475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33EA9C74-D16B-BA86-B4A2-A442F371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05" y="535872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4265A17C-90EE-8452-0078-A6C1CF72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65" y="525859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E2492806-EC29-5E84-1AB4-A47BE589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42" y="43224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C048DA62-74B2-3BF7-8E3D-1A9304B1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82" y="43178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6416E5AD-0FCA-59BE-7CB3-EF7756CB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65" y="428187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6011041" y="2902879"/>
            <a:ext cx="482379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19552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EFC87BA5-2230-1452-624A-6AB59EE85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91EB160-C625-67B4-835C-C10632125F7F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3 - Period 5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73332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251062" y="297702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641279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313136" y="391754"/>
            <a:ext cx="9414006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What school activity     	 does she like?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0353" y="3142759"/>
            <a:ext cx="4551963" cy="25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3513534" y="2214695"/>
            <a:ext cx="7376769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She likes drawing.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365A33A-6446-1645-29C6-AEF0D28459EB}"/>
              </a:ext>
            </a:extLst>
          </p:cNvPr>
          <p:cNvSpPr/>
          <p:nvPr/>
        </p:nvSpPr>
        <p:spPr>
          <a:xfrm>
            <a:off x="10890303" y="5436530"/>
            <a:ext cx="1267001" cy="1297143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B7DBFC69-E868-AE93-8360-9192CBEE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16" y="5273513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AA1FA75D-E531-0519-1612-22B40074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69" y="5043179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5DD0E33-7D9F-5E28-4225-6FB287BA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24" y="4163097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7B681788-218E-ABC0-019E-36BE4263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80" y="3843189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1699244" y="2267620"/>
            <a:ext cx="9414006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B: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826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738795" y="62527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89A93F-CE53-16A9-3AC9-8F982B63E29B}"/>
              </a:ext>
            </a:extLst>
          </p:cNvPr>
          <p:cNvSpPr/>
          <p:nvPr/>
        </p:nvSpPr>
        <p:spPr>
          <a:xfrm>
            <a:off x="4206688" y="2865309"/>
            <a:ext cx="7831270" cy="1589153"/>
          </a:xfrm>
          <a:prstGeom prst="wedgeRoundRectCallout">
            <a:avLst>
              <a:gd name="adj1" fmla="val 44882"/>
              <a:gd name="adj2" fmla="val 8211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8"/>
            <a:ext cx="3243320" cy="651016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1"/>
            <a:ext cx="1607551" cy="155092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736974" y="392757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67662" y="94495"/>
            <a:ext cx="772445" cy="619918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30881" y="52107"/>
            <a:ext cx="596659" cy="376787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116342" y="937810"/>
            <a:ext cx="1229691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B0604020202020204" charset="0"/>
              </a:rPr>
              <a:t>A: Why does he like _______?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2" y="1093049"/>
            <a:ext cx="4102780" cy="44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7463725" y="899787"/>
            <a:ext cx="422429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swimming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B1C5-38C9-A2E1-EA10-CA0B23FCA821}"/>
              </a:ext>
            </a:extLst>
          </p:cNvPr>
          <p:cNvSpPr txBox="1"/>
          <p:nvPr/>
        </p:nvSpPr>
        <p:spPr>
          <a:xfrm>
            <a:off x="4244986" y="3048430"/>
            <a:ext cx="7965436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Because he thinks        	 it’s fun.</a:t>
            </a:r>
          </a:p>
        </p:txBody>
      </p:sp>
      <p:sp>
        <p:nvSpPr>
          <p:cNvPr id="6" name="Action Button: Retur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B28C47-9EFB-CC96-5074-A7D0A10D0D63}"/>
              </a:ext>
            </a:extLst>
          </p:cNvPr>
          <p:cNvSpPr/>
          <p:nvPr/>
        </p:nvSpPr>
        <p:spPr>
          <a:xfrm>
            <a:off x="10662039" y="5591635"/>
            <a:ext cx="1356742" cy="1185153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F941934F-4937-DE73-6200-695EB0EA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43" y="53161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FF4A46A6-6776-80C2-088B-91B8845E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42" y="479654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AEEC92B6-D902-6379-4B70-A2EB179D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" y="517134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9DC649E2-73C3-E3A0-1496-B1C7BAE4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83" y="461809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BAAF900-AA2C-4209-0F55-C41529FB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00" y="491886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286888" y="300808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8"/>
            <a:ext cx="3243320" cy="660482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0" y="0"/>
            <a:ext cx="2040836" cy="1431235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269" y="1792857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96975" y="88037"/>
            <a:ext cx="171635" cy="221792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78901" y="318863"/>
            <a:ext cx="927957" cy="482092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9" y="169854"/>
            <a:ext cx="679670" cy="291278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524661" y="1005741"/>
            <a:ext cx="1166734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Does he like playing games?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86" y="2051241"/>
            <a:ext cx="4463400" cy="35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5423407" y="3274169"/>
            <a:ext cx="5803825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Yes, he does.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89C1D4D-4173-44FF-911C-227CC7CF558D}"/>
              </a:ext>
            </a:extLst>
          </p:cNvPr>
          <p:cNvSpPr/>
          <p:nvPr/>
        </p:nvSpPr>
        <p:spPr>
          <a:xfrm>
            <a:off x="10958915" y="5438423"/>
            <a:ext cx="1198398" cy="1320186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4F10421E-40E8-406A-9D5F-B87C43D6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03" y="495575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A408C16-B355-72B7-0F15-72F63FC7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59" y="449452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36B24420-6E17-FF8A-FC63-AF4AF00C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429164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3168897" y="3314608"/>
            <a:ext cx="9240207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__________</a:t>
            </a:r>
          </a:p>
        </p:txBody>
      </p:sp>
    </p:spTree>
    <p:extLst>
      <p:ext uri="{BB962C8B-B14F-4D97-AF65-F5344CB8AC3E}">
        <p14:creationId xmlns:p14="http://schemas.microsoft.com/office/powerpoint/2010/main" val="9645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8" y="34153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89A93F-CE53-16A9-3AC9-8F982B63E29B}"/>
              </a:ext>
            </a:extLst>
          </p:cNvPr>
          <p:cNvSpPr/>
          <p:nvPr/>
        </p:nvSpPr>
        <p:spPr>
          <a:xfrm>
            <a:off x="4708144" y="3427871"/>
            <a:ext cx="5824047" cy="2002402"/>
          </a:xfrm>
          <a:prstGeom prst="wedgeRoundRectCallout">
            <a:avLst>
              <a:gd name="adj1" fmla="val 66331"/>
              <a:gd name="adj2" fmla="val -426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78986" y="1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noFill/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535922" y="172040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636593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0" y="1"/>
            <a:ext cx="1872266" cy="168571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116629" y="413424"/>
            <a:ext cx="772445" cy="475582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431781" y="988030"/>
            <a:ext cx="124317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200" b="1" dirty="0">
                <a:latin typeface="Comic Sans MS" panose="030F0702030302020204" pitchFamily="66" charset="0"/>
                <a:cs typeface="2005_iannnnnMTV" panose="020B0604020202020204" charset="0"/>
              </a:rPr>
              <a:t>A: Why do you like ___________?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35" y="1920600"/>
            <a:ext cx="3588795" cy="31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6498155" y="904448"/>
            <a:ext cx="5498533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doing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B1C5-38C9-A2E1-EA10-CA0B23FCA821}"/>
              </a:ext>
            </a:extLst>
          </p:cNvPr>
          <p:cNvSpPr txBox="1"/>
          <p:nvPr/>
        </p:nvSpPr>
        <p:spPr>
          <a:xfrm>
            <a:off x="4202499" y="3167439"/>
            <a:ext cx="7114858" cy="20943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Because I think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  it’s good for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   group work.</a:t>
            </a:r>
          </a:p>
        </p:txBody>
      </p:sp>
      <p:sp>
        <p:nvSpPr>
          <p:cNvPr id="6" name="Action Button: Retur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9AD486D-C1A2-C91D-8492-F37F38F9B002}"/>
              </a:ext>
            </a:extLst>
          </p:cNvPr>
          <p:cNvSpPr/>
          <p:nvPr/>
        </p:nvSpPr>
        <p:spPr>
          <a:xfrm>
            <a:off x="11102342" y="5843776"/>
            <a:ext cx="1019277" cy="1014224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6146120D-19A9-CC49-D429-6B573383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9" y="540511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7004D1CB-625D-E8C3-B9F4-20A81FB6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76" y="54614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A6246196-9DE3-9DDF-CF66-7421614C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" y="4814617"/>
            <a:ext cx="1405614" cy="14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21E18F2-C194-9508-50E1-6F0A8AB8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65" y="487334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661313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887092" y="682067"/>
            <a:ext cx="9668171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What school activity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you like?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7" y="1871962"/>
            <a:ext cx="4006032" cy="381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3251412" y="2333086"/>
            <a:ext cx="832138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I like singing.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C482848-2AC1-A810-32D8-4D2399C1C8B5}"/>
              </a:ext>
            </a:extLst>
          </p:cNvPr>
          <p:cNvSpPr/>
          <p:nvPr/>
        </p:nvSpPr>
        <p:spPr>
          <a:xfrm>
            <a:off x="10959547" y="5458590"/>
            <a:ext cx="1226491" cy="139941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C7797937-1D7D-C909-807E-254B1A86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05" y="535872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704FF02-71EE-7C3B-58D4-2C756E7E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88" y="398771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FDDAF1E-3383-33AA-D7CC-EA29F177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70" y="414071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685627" y="2348947"/>
            <a:ext cx="845503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___________</a:t>
            </a:r>
          </a:p>
        </p:txBody>
      </p:sp>
    </p:spTree>
    <p:extLst>
      <p:ext uri="{BB962C8B-B14F-4D97-AF65-F5344CB8AC3E}">
        <p14:creationId xmlns:p14="http://schemas.microsoft.com/office/powerpoint/2010/main" val="25574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738795" y="62527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89A93F-CE53-16A9-3AC9-8F982B63E29B}"/>
              </a:ext>
            </a:extLst>
          </p:cNvPr>
          <p:cNvSpPr/>
          <p:nvPr/>
        </p:nvSpPr>
        <p:spPr>
          <a:xfrm>
            <a:off x="4282302" y="3184610"/>
            <a:ext cx="7136318" cy="1750624"/>
          </a:xfrm>
          <a:prstGeom prst="wedgeRoundRectCallout">
            <a:avLst>
              <a:gd name="adj1" fmla="val 59646"/>
              <a:gd name="adj2" fmla="val -48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212399" y="160098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44769" y="9948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1687878" y="256953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9"/>
            <a:ext cx="888201" cy="621356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3790384" y="541060"/>
            <a:ext cx="834021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B0604020202020204" charset="0"/>
              </a:rPr>
              <a:t>A: Why doesn’t she like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__________</a:t>
            </a:r>
            <a:r>
              <a:rPr lang="en-US" sz="5400" b="1" dirty="0">
                <a:latin typeface="Comic Sans MS" panose="030F0702030302020204" pitchFamily="66" charset="0"/>
                <a:cs typeface="2005_iannnnnMTV" panose="020B0604020202020204" charset="0"/>
              </a:rPr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282" y="1880481"/>
            <a:ext cx="3645373" cy="364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5596567" y="1221293"/>
            <a:ext cx="668713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riding a bike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B1C5-38C9-A2E1-EA10-CA0B23FCA821}"/>
              </a:ext>
            </a:extLst>
          </p:cNvPr>
          <p:cNvSpPr txBox="1"/>
          <p:nvPr/>
        </p:nvSpPr>
        <p:spPr>
          <a:xfrm>
            <a:off x="3140378" y="2293079"/>
            <a:ext cx="9420165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Because she thinks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  it isn’t interesting.</a:t>
            </a:r>
          </a:p>
        </p:txBody>
      </p:sp>
      <p:sp>
        <p:nvSpPr>
          <p:cNvPr id="6" name="Action Button: Retur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F350602-04CF-F3AE-5A15-8B64093D3301}"/>
              </a:ext>
            </a:extLst>
          </p:cNvPr>
          <p:cNvSpPr/>
          <p:nvPr/>
        </p:nvSpPr>
        <p:spPr>
          <a:xfrm>
            <a:off x="10889330" y="5935902"/>
            <a:ext cx="1177895" cy="922097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E9333F88-60F6-4573-6418-5B50AF59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76" y="54412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D1BE7A2B-64C2-FA14-5C5B-BD23CA00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27" y="54412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930714F-DABA-EC24-22BD-0D7B764A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01" y="414881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9ED2F45-6BE0-4C08-6F34-CFDBAE3E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79" y="538876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2FB08397-A1C2-4C62-7F2A-E6DA1296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78" y="39172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908359" y="6368812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1776931" y="18136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-4997" y="365731"/>
            <a:ext cx="804554" cy="83467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815890" y="1042632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0389669" y="568866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573280"/>
            <a:ext cx="3243320" cy="392002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111150" y="502493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830462" y="1698558"/>
            <a:ext cx="777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747848" y="3590986"/>
            <a:ext cx="834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Circle, listen and check.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840567" y="2646809"/>
            <a:ext cx="62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939748" y="4564618"/>
            <a:ext cx="757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chant.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435245" y="338534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69491" y="1043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361478" y="5513093"/>
            <a:ext cx="777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4074" y="1653293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513259" y="152708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221" y="2690126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86261" y="2528091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2913" y="3570146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467349" y="344300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3391" y="4601848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0809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2915" y="5498446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13198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4019" y="1509411"/>
            <a:ext cx="6565900" cy="34524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036592" y="556142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87791" y="5104666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976116" y="1864198"/>
            <a:ext cx="61319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749" y="14127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328815" y="176914"/>
            <a:ext cx="5416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Interview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Boy Clipart Images - Free Download on Freepik">
            <a:extLst>
              <a:ext uri="{FF2B5EF4-FFF2-40B4-BE49-F238E27FC236}">
                <a16:creationId xmlns:a16="http://schemas.microsoft.com/office/drawing/2014/main" id="{C6D87934-207F-C797-10AE-E46E87DC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7" y="3151777"/>
            <a:ext cx="1961433" cy="31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F0847F9F-ACA4-43B4-6371-D6473979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24" y="973141"/>
            <a:ext cx="1702738" cy="3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4111C75-48C5-1D5C-3FC2-3D9571CF8F48}"/>
              </a:ext>
            </a:extLst>
          </p:cNvPr>
          <p:cNvSpPr/>
          <p:nvPr/>
        </p:nvSpPr>
        <p:spPr>
          <a:xfrm>
            <a:off x="3451538" y="1282630"/>
            <a:ext cx="6362163" cy="1385238"/>
          </a:xfrm>
          <a:prstGeom prst="wedgeRoundRectCallout">
            <a:avLst>
              <a:gd name="adj1" fmla="val 55661"/>
              <a:gd name="adj2" fmla="val -77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What school activity </a:t>
            </a:r>
          </a:p>
          <a:p>
            <a:pPr algn="ctr"/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do you like?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9DAEFDD-EFE1-26AA-72E7-9FA978813D70}"/>
              </a:ext>
            </a:extLst>
          </p:cNvPr>
          <p:cNvSpPr/>
          <p:nvPr/>
        </p:nvSpPr>
        <p:spPr>
          <a:xfrm>
            <a:off x="3199899" y="4174616"/>
            <a:ext cx="5469301" cy="822387"/>
          </a:xfrm>
          <a:prstGeom prst="wedgeRoundRectCallout">
            <a:avLst>
              <a:gd name="adj1" fmla="val -59691"/>
              <a:gd name="adj2" fmla="val -376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I like                  .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1D6A58E-B18B-C9E6-6660-7D0B7A286861}"/>
              </a:ext>
            </a:extLst>
          </p:cNvPr>
          <p:cNvCxnSpPr>
            <a:cxnSpLocks/>
          </p:cNvCxnSpPr>
          <p:nvPr/>
        </p:nvCxnSpPr>
        <p:spPr>
          <a:xfrm flipV="1">
            <a:off x="5046720" y="4843161"/>
            <a:ext cx="3002576" cy="268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7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749" y="14127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10172638" y="64706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8733178" y="598979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355046" y="254217"/>
            <a:ext cx="5416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Interview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706197" y="4862721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Boy Clipart Images - Free Download on Freepik">
            <a:extLst>
              <a:ext uri="{FF2B5EF4-FFF2-40B4-BE49-F238E27FC236}">
                <a16:creationId xmlns:a16="http://schemas.microsoft.com/office/drawing/2014/main" id="{C6D87934-207F-C797-10AE-E46E87DC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7" y="3151777"/>
            <a:ext cx="1961433" cy="31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F0847F9F-ACA4-43B4-6371-D6473979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24" y="973141"/>
            <a:ext cx="1702738" cy="3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4111C75-48C5-1D5C-3FC2-3D9571CF8F48}"/>
              </a:ext>
            </a:extLst>
          </p:cNvPr>
          <p:cNvSpPr/>
          <p:nvPr/>
        </p:nvSpPr>
        <p:spPr>
          <a:xfrm>
            <a:off x="3761471" y="1553426"/>
            <a:ext cx="6146250" cy="968928"/>
          </a:xfrm>
          <a:prstGeom prst="wedgeRoundRectCallout">
            <a:avLst>
              <a:gd name="adj1" fmla="val 55661"/>
              <a:gd name="adj2" fmla="val -77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Why do you like it?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9DAEFDD-EFE1-26AA-72E7-9FA978813D70}"/>
              </a:ext>
            </a:extLst>
          </p:cNvPr>
          <p:cNvSpPr/>
          <p:nvPr/>
        </p:nvSpPr>
        <p:spPr>
          <a:xfrm>
            <a:off x="3122926" y="3967762"/>
            <a:ext cx="4786720" cy="1580593"/>
          </a:xfrm>
          <a:prstGeom prst="wedgeRoundRectCallout">
            <a:avLst>
              <a:gd name="adj1" fmla="val -59691"/>
              <a:gd name="adj2" fmla="val -376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Because I think </a:t>
            </a:r>
          </a:p>
          <a:p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it’s                  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EFFE401-23B2-2938-4637-A8EE0E942DBA}"/>
              </a:ext>
            </a:extLst>
          </p:cNvPr>
          <p:cNvCxnSpPr>
            <a:cxnSpLocks/>
          </p:cNvCxnSpPr>
          <p:nvPr/>
        </p:nvCxnSpPr>
        <p:spPr>
          <a:xfrm flipV="1">
            <a:off x="4301544" y="5310793"/>
            <a:ext cx="3086843" cy="67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37376" y="1824429"/>
            <a:ext cx="582563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85807" y="597509"/>
            <a:ext cx="7643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73">
            <a:hlinkClick r:id="" action="ppaction://media"/>
            <a:extLst>
              <a:ext uri="{FF2B5EF4-FFF2-40B4-BE49-F238E27FC236}">
                <a16:creationId xmlns:a16="http://schemas.microsoft.com/office/drawing/2014/main" id="{401F4D15-0836-CB77-2CDA-854EBE8F7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8447" y="784316"/>
            <a:ext cx="612783" cy="61278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0B50386-214F-AFC0-E145-F9DFAD751588}"/>
              </a:ext>
            </a:extLst>
          </p:cNvPr>
          <p:cNvSpPr txBox="1"/>
          <p:nvPr/>
        </p:nvSpPr>
        <p:spPr>
          <a:xfrm>
            <a:off x="1768368" y="2523769"/>
            <a:ext cx="9525881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latin typeface="Chronica Pro"/>
              </a:rPr>
              <a:t>solving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      </a:t>
            </a:r>
            <a:r>
              <a:rPr lang="en-GB" sz="4000" b="0" i="0" u="none" strike="noStrike" baseline="0" dirty="0">
                <a:latin typeface="Chronica Pro"/>
              </a:rPr>
              <a:t>He likes </a:t>
            </a:r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solving maths problems.</a:t>
            </a:r>
          </a:p>
          <a:p>
            <a:pPr algn="l"/>
            <a:endParaRPr lang="en-GB" sz="4000" b="0" i="0" u="none" strike="noStrike" baseline="0" dirty="0">
              <a:solidFill>
                <a:srgbClr val="373535"/>
              </a:solidFill>
              <a:latin typeface="Chronica Pro"/>
            </a:endParaRPr>
          </a:p>
          <a:p>
            <a:pPr algn="l"/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reading     Her favourite school activity </a:t>
            </a:r>
          </a:p>
          <a:p>
            <a:pPr algn="l"/>
            <a:r>
              <a:rPr lang="en-GB" sz="4000" dirty="0">
                <a:solidFill>
                  <a:srgbClr val="373535"/>
                </a:solidFill>
                <a:latin typeface="Chronica Pro"/>
              </a:rPr>
              <a:t>                    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is </a:t>
            </a:r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reading books.</a:t>
            </a:r>
          </a:p>
        </p:txBody>
      </p:sp>
    </p:spTree>
    <p:extLst>
      <p:ext uri="{BB962C8B-B14F-4D97-AF65-F5344CB8AC3E}">
        <p14:creationId xmlns:p14="http://schemas.microsoft.com/office/powerpoint/2010/main" val="11845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5497" y="896439"/>
            <a:ext cx="7406138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12545" y="2158664"/>
            <a:ext cx="72230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atin typeface="Sitka Text Semibold" pitchFamily="2" charset="0"/>
                <a:cs typeface="Arial" panose="020B0604020202020204" pitchFamily="34" charset="0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376</Words>
  <Application>Microsoft Office PowerPoint</Application>
  <PresentationFormat>Widescreen</PresentationFormat>
  <Paragraphs>111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</vt:lpstr>
      <vt:lpstr>Amasis MT Pro Black</vt:lpstr>
      <vt:lpstr>Chronica Pro</vt:lpstr>
      <vt:lpstr>Comic Sans MS</vt:lpstr>
      <vt:lpstr>Calibri Light</vt:lpstr>
      <vt:lpstr>ChronicaPro-Black</vt:lpstr>
      <vt:lpstr>2005_iannnnnMTV</vt:lpstr>
      <vt:lpstr>Arial</vt:lpstr>
      <vt:lpstr>Sitka Text Semibold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Ngan-BanNgoaiNgu</cp:lastModifiedBy>
  <cp:revision>55</cp:revision>
  <dcterms:created xsi:type="dcterms:W3CDTF">2021-07-23T14:52:23Z</dcterms:created>
  <dcterms:modified xsi:type="dcterms:W3CDTF">2024-08-23T07:34:18Z</dcterms:modified>
  <cp:category>Education</cp:category>
</cp:coreProperties>
</file>