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97" r:id="rId2"/>
    <p:sldId id="257" r:id="rId3"/>
    <p:sldId id="275" r:id="rId4"/>
    <p:sldId id="262" r:id="rId5"/>
    <p:sldId id="284" r:id="rId6"/>
    <p:sldId id="299" r:id="rId7"/>
    <p:sldId id="300" r:id="rId8"/>
    <p:sldId id="301" r:id="rId9"/>
    <p:sldId id="309" r:id="rId10"/>
    <p:sldId id="311" r:id="rId11"/>
    <p:sldId id="308" r:id="rId12"/>
    <p:sldId id="294" r:id="rId13"/>
    <p:sldId id="304" r:id="rId14"/>
    <p:sldId id="313" r:id="rId15"/>
    <p:sldId id="305" r:id="rId16"/>
    <p:sldId id="314" r:id="rId17"/>
    <p:sldId id="310" r:id="rId18"/>
    <p:sldId id="295" r:id="rId19"/>
    <p:sldId id="312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ADB6"/>
    <a:srgbClr val="FFFFFF"/>
    <a:srgbClr val="3F269A"/>
    <a:srgbClr val="1A3B0D"/>
    <a:srgbClr val="245212"/>
    <a:srgbClr val="295C14"/>
    <a:srgbClr val="419420"/>
    <a:srgbClr val="3577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52" autoAdjust="0"/>
    <p:restoredTop sz="94660"/>
  </p:normalViewPr>
  <p:slideViewPr>
    <p:cSldViewPr>
      <p:cViewPr>
        <p:scale>
          <a:sx n="100" d="100"/>
          <a:sy n="100" d="100"/>
        </p:scale>
        <p:origin x="-282" y="5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2753-136B-4EA9-A997-D8C9A8882FB3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2CD9C8-F30A-49D5-93D1-524372285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920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CD9C8-F30A-49D5-93D1-524372285DB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098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CD9C8-F30A-49D5-93D1-524372285DB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55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CD9C8-F30A-49D5-93D1-524372285DB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098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31F-66D2-4A22-883F-17EE4591F958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125F-5332-4711-A9D2-E9D0A77B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757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31F-66D2-4A22-883F-17EE4591F958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125F-5332-4711-A9D2-E9D0A77B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61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31F-66D2-4A22-883F-17EE4591F958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125F-5332-4711-A9D2-E9D0A77B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402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31F-66D2-4A22-883F-17EE4591F958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125F-5332-4711-A9D2-E9D0A77B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31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31F-66D2-4A22-883F-17EE4591F958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125F-5332-4711-A9D2-E9D0A77B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203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31F-66D2-4A22-883F-17EE4591F958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125F-5332-4711-A9D2-E9D0A77B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595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31F-66D2-4A22-883F-17EE4591F958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125F-5332-4711-A9D2-E9D0A77B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681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31F-66D2-4A22-883F-17EE4591F958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125F-5332-4711-A9D2-E9D0A77B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39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31F-66D2-4A22-883F-17EE4591F958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125F-5332-4711-A9D2-E9D0A77B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31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31F-66D2-4A22-883F-17EE4591F958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125F-5332-4711-A9D2-E9D0A77B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775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31F-66D2-4A22-883F-17EE4591F958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125F-5332-4711-A9D2-E9D0A77B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19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B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BB31F-66D2-4A22-883F-17EE4591F958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5125F-5332-4711-A9D2-E9D0A77B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4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10" Type="http://schemas.openxmlformats.org/officeDocument/2006/relationships/image" Target="../media/image2.png"/><Relationship Id="rId4" Type="http://schemas.openxmlformats.org/officeDocument/2006/relationships/image" Target="../media/image8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10" Type="http://schemas.openxmlformats.org/officeDocument/2006/relationships/image" Target="../media/image2.png"/><Relationship Id="rId4" Type="http://schemas.openxmlformats.org/officeDocument/2006/relationships/image" Target="../media/image8.pn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6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microsoft.com/office/2007/relationships/media" Target="../media/media2.wma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9.gif"/><Relationship Id="rId5" Type="http://schemas.openxmlformats.org/officeDocument/2006/relationships/image" Target="../media/image6.gi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9.gif"/><Relationship Id="rId5" Type="http://schemas.openxmlformats.org/officeDocument/2006/relationships/image" Target="../media/image6.gif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9.gif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Rectangle 5"/>
          <p:cNvSpPr/>
          <p:nvPr/>
        </p:nvSpPr>
        <p:spPr>
          <a:xfrm>
            <a:off x="1981199" y="1764821"/>
            <a:ext cx="5181599" cy="129539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01327" y="3289568"/>
            <a:ext cx="525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“Aram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Gasca Zurli - A ram sam sam #zurli #cantecepentrucopi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43667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3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49" y="416943"/>
            <a:ext cx="8343900" cy="59436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00049" y="533400"/>
            <a:ext cx="5086351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31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199" y="56143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728" y="2133600"/>
            <a:ext cx="6096000" cy="2057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91728" y="4038600"/>
            <a:ext cx="6096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   2 - 3       4       -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70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" y="-52912"/>
            <a:ext cx="9143999" cy="6910912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199" y="56143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endParaRPr 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715938"/>
            <a:ext cx="7467600" cy="41514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71759" y="4191000"/>
            <a:ext cx="68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-</a:t>
            </a:r>
            <a:endParaRPr lang="en-US" sz="6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391728" y="3480136"/>
            <a:ext cx="699027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1      2  -  3        4         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24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-52912"/>
            <a:ext cx="9143999" cy="6910912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953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00200"/>
            <a:ext cx="7848600" cy="1143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7302" y="2514600"/>
            <a:ext cx="7848600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</a:rPr>
              <a:t>Cái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</a:rPr>
              <a:t>   </a:t>
            </a:r>
            <a:r>
              <a:rPr lang="en-US" sz="3200" b="1" dirty="0" err="1" smtClean="0">
                <a:latin typeface="Times New Roman" pitchFamily="18" charset="0"/>
              </a:rPr>
              <a:t>cây</a:t>
            </a:r>
            <a:r>
              <a:rPr lang="en-US" sz="3200" b="1" dirty="0" smtClean="0">
                <a:latin typeface="Times New Roman" pitchFamily="18" charset="0"/>
              </a:rPr>
              <a:t>        </a:t>
            </a:r>
            <a:r>
              <a:rPr lang="en-US" sz="3200" b="1" dirty="0" err="1" smtClean="0">
                <a:latin typeface="Times New Roman" pitchFamily="18" charset="0"/>
              </a:rPr>
              <a:t>xanh</a:t>
            </a:r>
            <a:r>
              <a:rPr lang="en-US" sz="3200" b="1" dirty="0" smtClean="0">
                <a:latin typeface="Times New Roman" pitchFamily="18" charset="0"/>
              </a:rPr>
              <a:t>                    </a:t>
            </a:r>
            <a:r>
              <a:rPr lang="en-US" sz="3200" b="1" dirty="0" err="1" smtClean="0">
                <a:latin typeface="Times New Roman" pitchFamily="18" charset="0"/>
              </a:rPr>
              <a:t>xanh</a:t>
            </a:r>
            <a:endParaRPr lang="en-US" sz="3200" b="1" dirty="0">
              <a:latin typeface="Times New Roman" pitchFamily="18" charset="0"/>
            </a:endParaRPr>
          </a:p>
          <a:p>
            <a:r>
              <a:rPr lang="en-US" sz="3200" b="1" dirty="0" err="1">
                <a:latin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</a:rPr>
              <a:t>    </a:t>
            </a:r>
            <a:r>
              <a:rPr lang="en-US" sz="3200" b="1" dirty="0" err="1" smtClean="0">
                <a:latin typeface="Times New Roman" pitchFamily="18" charset="0"/>
              </a:rPr>
              <a:t>lá</a:t>
            </a:r>
            <a:r>
              <a:rPr lang="en-US" sz="3200" b="1" dirty="0" smtClean="0">
                <a:latin typeface="Times New Roman" pitchFamily="18" charset="0"/>
              </a:rPr>
              <a:t>          </a:t>
            </a:r>
            <a:r>
              <a:rPr lang="en-US" sz="3200" b="1" dirty="0" err="1" smtClean="0">
                <a:latin typeface="Times New Roman" pitchFamily="18" charset="0"/>
              </a:rPr>
              <a:t>cũng</a:t>
            </a:r>
            <a:r>
              <a:rPr lang="en-US" sz="3200" b="1" dirty="0" smtClean="0">
                <a:latin typeface="Times New Roman" pitchFamily="18" charset="0"/>
              </a:rPr>
              <a:t>                    </a:t>
            </a:r>
            <a:r>
              <a:rPr lang="en-US" sz="3200" b="1" dirty="0" err="1" smtClean="0">
                <a:latin typeface="Times New Roman" pitchFamily="18" charset="0"/>
              </a:rPr>
              <a:t>xanh</a:t>
            </a:r>
            <a:r>
              <a:rPr lang="en-US" sz="3200" b="1" dirty="0">
                <a:latin typeface="Times New Roman" pitchFamily="18" charset="0"/>
              </a:rPr>
              <a:t>.</a:t>
            </a:r>
          </a:p>
          <a:p>
            <a:r>
              <a:rPr lang="en-US" sz="3200" b="1" dirty="0" err="1">
                <a:latin typeface="Times New Roman" pitchFamily="18" charset="0"/>
              </a:rPr>
              <a:t>Chim</a:t>
            </a:r>
            <a:r>
              <a:rPr lang="en-US" sz="3200" b="1" dirty="0">
                <a:latin typeface="Times New Roman" pitchFamily="18" charset="0"/>
              </a:rPr>
              <a:t>  </a:t>
            </a:r>
            <a:r>
              <a:rPr lang="en-US" sz="3200" b="1" dirty="0" err="1" smtClean="0">
                <a:latin typeface="Times New Roman" pitchFamily="18" charset="0"/>
              </a:rPr>
              <a:t>đậu</a:t>
            </a:r>
            <a:r>
              <a:rPr lang="en-US" sz="3200" b="1" dirty="0" smtClean="0">
                <a:latin typeface="Times New Roman" pitchFamily="18" charset="0"/>
              </a:rPr>
              <a:t>      </a:t>
            </a:r>
            <a:r>
              <a:rPr lang="en-US" sz="3200" b="1" dirty="0" err="1" smtClean="0">
                <a:latin typeface="Times New Roman" pitchFamily="18" charset="0"/>
              </a:rPr>
              <a:t>trên</a:t>
            </a:r>
            <a:r>
              <a:rPr lang="en-US" sz="3200" b="1" dirty="0" smtClean="0">
                <a:latin typeface="Times New Roman" pitchFamily="18" charset="0"/>
              </a:rPr>
              <a:t>                     </a:t>
            </a:r>
            <a:r>
              <a:rPr lang="en-US" sz="3200" b="1" dirty="0" err="1" smtClean="0">
                <a:latin typeface="Times New Roman" pitchFamily="18" charset="0"/>
              </a:rPr>
              <a:t>cành</a:t>
            </a:r>
            <a:endParaRPr lang="en-US" sz="3200" b="1" dirty="0">
              <a:latin typeface="Times New Roman" pitchFamily="18" charset="0"/>
            </a:endParaRPr>
          </a:p>
          <a:p>
            <a:r>
              <a:rPr lang="en-US" sz="3200" b="1" dirty="0" err="1">
                <a:latin typeface="Times New Roman" pitchFamily="18" charset="0"/>
              </a:rPr>
              <a:t>Chim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hót</a:t>
            </a:r>
            <a:r>
              <a:rPr lang="en-US" sz="3200" b="1" dirty="0" smtClean="0">
                <a:latin typeface="Times New Roman" pitchFamily="18" charset="0"/>
              </a:rPr>
              <a:t>       </a:t>
            </a:r>
            <a:r>
              <a:rPr lang="en-US" sz="3200" b="1" dirty="0" err="1" smtClean="0">
                <a:latin typeface="Times New Roman" pitchFamily="18" charset="0"/>
              </a:rPr>
              <a:t>líu</a:t>
            </a:r>
            <a:r>
              <a:rPr lang="en-US" sz="3200" b="1" dirty="0" smtClean="0">
                <a:latin typeface="Times New Roman" pitchFamily="18" charset="0"/>
              </a:rPr>
              <a:t>                        lo.</a:t>
            </a:r>
          </a:p>
          <a:p>
            <a:r>
              <a:rPr lang="en-US" sz="3200" b="1" dirty="0" err="1" smtClean="0">
                <a:latin typeface="Times New Roman" pitchFamily="18" charset="0"/>
              </a:rPr>
              <a:t>Líu</a:t>
            </a:r>
            <a:r>
              <a:rPr lang="en-US" sz="3200" b="1" dirty="0" smtClean="0">
                <a:latin typeface="Times New Roman" pitchFamily="18" charset="0"/>
              </a:rPr>
              <a:t>     lo </a:t>
            </a:r>
            <a:r>
              <a:rPr lang="en-US" sz="3200" b="1" dirty="0" err="1" smtClean="0">
                <a:latin typeface="Times New Roman" pitchFamily="18" charset="0"/>
              </a:rPr>
              <a:t>là</a:t>
            </a:r>
            <a:r>
              <a:rPr lang="en-US" sz="3200" b="1" dirty="0" smtClean="0">
                <a:latin typeface="Times New Roman" pitchFamily="18" charset="0"/>
              </a:rPr>
              <a:t>      </a:t>
            </a:r>
            <a:r>
              <a:rPr lang="en-US" sz="3200" b="1" dirty="0" err="1" smtClean="0">
                <a:latin typeface="Times New Roman" pitchFamily="18" charset="0"/>
              </a:rPr>
              <a:t>líu</a:t>
            </a:r>
            <a:r>
              <a:rPr lang="en-US" sz="3200" b="1" dirty="0" smtClean="0">
                <a:latin typeface="Times New Roman" pitchFamily="18" charset="0"/>
              </a:rPr>
              <a:t>                        lo</a:t>
            </a:r>
            <a:endParaRPr lang="en-US" sz="3200" b="1" dirty="0">
              <a:latin typeface="Times New Roman" pitchFamily="18" charset="0"/>
            </a:endParaRPr>
          </a:p>
          <a:p>
            <a:r>
              <a:rPr lang="en-US" sz="3200" b="1" dirty="0" err="1">
                <a:latin typeface="Times New Roman" pitchFamily="18" charset="0"/>
              </a:rPr>
              <a:t>Líu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</a:rPr>
              <a:t>    lo </a:t>
            </a:r>
            <a:r>
              <a:rPr lang="en-US" sz="3200" b="1" dirty="0" err="1" smtClean="0">
                <a:latin typeface="Times New Roman" pitchFamily="18" charset="0"/>
              </a:rPr>
              <a:t>là</a:t>
            </a:r>
            <a:r>
              <a:rPr lang="en-US" sz="3200" b="1" dirty="0" smtClean="0">
                <a:latin typeface="Times New Roman" pitchFamily="18" charset="0"/>
              </a:rPr>
              <a:t>      </a:t>
            </a:r>
            <a:r>
              <a:rPr lang="en-US" sz="3200" b="1" dirty="0" err="1" smtClean="0">
                <a:latin typeface="Times New Roman" pitchFamily="18" charset="0"/>
              </a:rPr>
              <a:t>líu</a:t>
            </a:r>
            <a:r>
              <a:rPr lang="en-US" sz="3200" b="1" dirty="0" smtClean="0">
                <a:latin typeface="Times New Roman" pitchFamily="18" charset="0"/>
              </a:rPr>
              <a:t>                        lo</a:t>
            </a:r>
            <a:r>
              <a:rPr lang="en-US" sz="3200" b="1" dirty="0"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737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-52912"/>
            <a:ext cx="9143999" cy="691091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31331" y="-2078831"/>
            <a:ext cx="3157538" cy="822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04037" y="313134"/>
            <a:ext cx="1812130" cy="82296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227262"/>
            <a:ext cx="409191" cy="7161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008" y="3276600"/>
            <a:ext cx="419392" cy="6668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227261"/>
            <a:ext cx="400072" cy="7002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672" y="3292559"/>
            <a:ext cx="388694" cy="6349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260641"/>
            <a:ext cx="381000" cy="6668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863" y="3188458"/>
            <a:ext cx="457200" cy="6668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199233"/>
            <a:ext cx="381000" cy="66682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648" y="3127050"/>
            <a:ext cx="457200" cy="6668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276600"/>
            <a:ext cx="388695" cy="63490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188458"/>
            <a:ext cx="381000" cy="6668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227261"/>
            <a:ext cx="381000" cy="6668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216486"/>
            <a:ext cx="381000" cy="6668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073" y="3127050"/>
            <a:ext cx="381000" cy="6668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86" y="3243220"/>
            <a:ext cx="388695" cy="63490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95299" y="5334000"/>
            <a:ext cx="8229604" cy="1066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036510"/>
            <a:ext cx="381000" cy="66682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41" y="5039385"/>
            <a:ext cx="381000" cy="66682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067" y="5029298"/>
            <a:ext cx="381000" cy="66682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675" y="5036510"/>
            <a:ext cx="381000" cy="66682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5026423"/>
            <a:ext cx="381000" cy="66682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01" y="5026423"/>
            <a:ext cx="381000" cy="66682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707" y="5062299"/>
            <a:ext cx="457200" cy="66682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99" y="4981830"/>
            <a:ext cx="457200" cy="66682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648" y="4981830"/>
            <a:ext cx="457200" cy="66682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287" y="5082760"/>
            <a:ext cx="388695" cy="63490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362" y="5094217"/>
            <a:ext cx="388695" cy="63490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801" y="4981830"/>
            <a:ext cx="388695" cy="634904"/>
          </a:xfrm>
          <a:prstGeom prst="rect">
            <a:avLst/>
          </a:prstGeom>
        </p:spPr>
      </p:pic>
      <p:pic>
        <p:nvPicPr>
          <p:cNvPr id="34" name="beat licayxanh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16715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8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6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" y="-52912"/>
            <a:ext cx="9143999" cy="6910912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14400" y="2971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indent="3140075" algn="l"/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140075" algn="l"/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 algn="l">
              <a:buFontTx/>
              <a:buChar char="-"/>
            </a:pPr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23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-52912"/>
            <a:ext cx="9143999" cy="691091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31331" y="-2078831"/>
            <a:ext cx="3157538" cy="822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04037" y="313134"/>
            <a:ext cx="1812130" cy="82296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227262"/>
            <a:ext cx="409191" cy="7161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008" y="3276600"/>
            <a:ext cx="419392" cy="6668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227261"/>
            <a:ext cx="400072" cy="7002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672" y="3292559"/>
            <a:ext cx="388694" cy="6349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260641"/>
            <a:ext cx="381000" cy="6668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863" y="3188458"/>
            <a:ext cx="457200" cy="6668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199233"/>
            <a:ext cx="381000" cy="66682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648" y="3127050"/>
            <a:ext cx="457200" cy="6668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276600"/>
            <a:ext cx="388695" cy="63490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188458"/>
            <a:ext cx="381000" cy="6668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227261"/>
            <a:ext cx="381000" cy="6668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216486"/>
            <a:ext cx="381000" cy="6668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073" y="3127050"/>
            <a:ext cx="381000" cy="6668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86" y="3243220"/>
            <a:ext cx="388695" cy="63490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95299" y="5334000"/>
            <a:ext cx="8229604" cy="1066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036510"/>
            <a:ext cx="381000" cy="66682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41" y="5039385"/>
            <a:ext cx="381000" cy="66682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067" y="5029298"/>
            <a:ext cx="381000" cy="66682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675" y="5036510"/>
            <a:ext cx="381000" cy="66682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5026423"/>
            <a:ext cx="381000" cy="66682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01" y="5026423"/>
            <a:ext cx="381000" cy="66682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707" y="5062299"/>
            <a:ext cx="457200" cy="66682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99" y="4981830"/>
            <a:ext cx="457200" cy="66682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648" y="4981830"/>
            <a:ext cx="457200" cy="66682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287" y="5082760"/>
            <a:ext cx="388695" cy="63490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362" y="5094217"/>
            <a:ext cx="388695" cy="63490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801" y="4981830"/>
            <a:ext cx="388695" cy="634904"/>
          </a:xfrm>
          <a:prstGeom prst="rect">
            <a:avLst/>
          </a:prstGeom>
        </p:spPr>
      </p:pic>
      <p:pic>
        <p:nvPicPr>
          <p:cNvPr id="34" name="beat licayxanh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16715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0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6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9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613075" y="6489870"/>
            <a:ext cx="22860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762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1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</a:p>
          <a:p>
            <a:endParaRPr lang="en-US" sz="4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1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1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1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1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1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1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1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1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1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09800"/>
            <a:ext cx="762000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0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Rectangle 6"/>
          <p:cNvSpPr/>
          <p:nvPr/>
        </p:nvSpPr>
        <p:spPr>
          <a:xfrm>
            <a:off x="685800" y="1143000"/>
            <a:ext cx="215805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36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86200" y="114300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Biểu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diễn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sinh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động</a:t>
            </a:r>
            <a:endParaRPr lang="en-US" sz="2800" b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Lí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cây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xanh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9448" y="454485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Nhớ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kí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hiệu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bàn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tay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nốt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MI, SON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53000" y="454048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Nghe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vận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theo</a:t>
            </a:r>
            <a:endParaRPr lang="en-US" sz="2800" b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bản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nhạc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yêu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thích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64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038953"/>
            <a:ext cx="8001000" cy="1219200"/>
          </a:xfrm>
        </p:spPr>
        <p:txBody>
          <a:bodyPr>
            <a:normAutofit fontScale="90000"/>
          </a:bodyPr>
          <a:lstStyle/>
          <a:p>
            <a:r>
              <a:rPr lang="en-US" kern="10" dirty="0" smtClean="0">
                <a:ln w="9525"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/>
            </a:r>
            <a:br>
              <a:rPr lang="en-US" kern="10" dirty="0" smtClean="0">
                <a:ln w="9525"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</a:b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extLst/>
        </p:spPr>
      </p:pic>
      <p:sp>
        <p:nvSpPr>
          <p:cNvPr id="6" name="TextBox 5"/>
          <p:cNvSpPr txBox="1"/>
          <p:nvPr/>
        </p:nvSpPr>
        <p:spPr>
          <a:xfrm>
            <a:off x="762000" y="1219200"/>
            <a:ext cx="8077200" cy="1752600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</a:bodyPr>
          <a:lstStyle/>
          <a:p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45307" y="3124200"/>
            <a:ext cx="4267200" cy="1103531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9680"/>
              </a:avLst>
            </a:prstTxWarp>
            <a:spAutoFit/>
          </a:bodyPr>
          <a:lstStyle/>
          <a:p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58" y="0"/>
            <a:ext cx="9170158" cy="73196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721" y="381000"/>
            <a:ext cx="6109079" cy="2590800"/>
          </a:xfrm>
          <a:prstGeom prst="rect">
            <a:avLst/>
          </a:prstGeom>
        </p:spPr>
      </p:pic>
      <p:pic>
        <p:nvPicPr>
          <p:cNvPr id="14" name="beat licayxanh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43800" y="4630001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58" y="4871740"/>
            <a:ext cx="762000" cy="24479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863" y="4905899"/>
            <a:ext cx="762000" cy="24479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320" y="3710839"/>
            <a:ext cx="762000" cy="244792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904998" y="656402"/>
            <a:ext cx="4907507" cy="287819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Pour">
              <a:avLst/>
            </a:prstTxWarp>
            <a:spAutoFit/>
          </a:bodyPr>
          <a:lstStyle/>
          <a:p>
            <a:pPr algn="ctr"/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tốt</a:t>
            </a: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550257"/>
            <a:ext cx="1765679" cy="93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5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094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038953"/>
            <a:ext cx="8001000" cy="1219200"/>
          </a:xfrm>
        </p:spPr>
        <p:txBody>
          <a:bodyPr>
            <a:normAutofit fontScale="90000"/>
          </a:bodyPr>
          <a:lstStyle/>
          <a:p>
            <a:r>
              <a:rPr lang="en-US" kern="10" dirty="0" smtClean="0">
                <a:ln w="9525"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/>
            </a:r>
            <a:br>
              <a:rPr lang="en-US" kern="10" dirty="0" smtClean="0">
                <a:ln w="9525"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</a:b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extLst/>
        </p:spPr>
      </p:pic>
      <p:sp>
        <p:nvSpPr>
          <p:cNvPr id="6" name="TextBox 5"/>
          <p:cNvSpPr txBox="1"/>
          <p:nvPr/>
        </p:nvSpPr>
        <p:spPr>
          <a:xfrm>
            <a:off x="762000" y="1219200"/>
            <a:ext cx="8077200" cy="1752600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</a:bodyPr>
          <a:lstStyle/>
          <a:p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45307" y="3124200"/>
            <a:ext cx="4267200" cy="1103531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9680"/>
              </a:avLst>
            </a:prstTxWarp>
            <a:spAutoFit/>
          </a:bodyPr>
          <a:lstStyle/>
          <a:p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62" y="-12795"/>
            <a:ext cx="9177923" cy="73612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942" y="-12795"/>
            <a:ext cx="4917258" cy="30500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0647" y="544043"/>
            <a:ext cx="4448132" cy="1143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</a:p>
          <a:p>
            <a:pPr algn="ctr"/>
            <a:r>
              <a:rPr lang="en-US" sz="54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98412" y="350808"/>
            <a:ext cx="4572000" cy="44627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2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2: THIÊN </a:t>
            </a:r>
            <a:r>
              <a:rPr lang="en-US" sz="22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2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52823" y="810742"/>
            <a:ext cx="4572000" cy="20774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20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 indent="803275"/>
            <a:r>
              <a:rPr lang="en-US" sz="2100" b="1" dirty="0" err="1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1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1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21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1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1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1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1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1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indent="803275"/>
            <a:r>
              <a:rPr lang="en-US" sz="2100" b="1" dirty="0" err="1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1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1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1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1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2100" b="1" dirty="0" smtClean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indent="803275"/>
            <a:r>
              <a:rPr lang="en-US" sz="2100" b="1" dirty="0" err="1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1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1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1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1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1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indent="803275"/>
            <a:r>
              <a:rPr lang="en-US" sz="21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1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át</a:t>
            </a:r>
            <a:r>
              <a:rPr lang="en-US" sz="21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1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1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1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1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2100" b="1" dirty="0" smtClean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1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endParaRPr lang="en-US" sz="21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8077" y="2236604"/>
            <a:ext cx="357486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ÂM NHẠC LỚP 1</a:t>
            </a:r>
            <a:endParaRPr lang="en-US" sz="3200" b="1" i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23" y="4648200"/>
            <a:ext cx="762000" cy="24479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886" y="3800177"/>
            <a:ext cx="762000" cy="24479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4509625"/>
            <a:ext cx="762000" cy="2447925"/>
          </a:xfrm>
          <a:prstGeom prst="rect">
            <a:avLst/>
          </a:prstGeom>
        </p:spPr>
      </p:pic>
      <p:pic>
        <p:nvPicPr>
          <p:cNvPr id="8" name="reovangbinhminh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723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600200" y="44792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0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33400"/>
            <a:ext cx="5715000" cy="42487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0600" y="1314731"/>
            <a:ext cx="5105400" cy="218521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6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1:</a:t>
            </a:r>
          </a:p>
          <a:p>
            <a:r>
              <a:rPr lang="en-US" sz="32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3200" b="1" dirty="0" smtClean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i="1" dirty="0" err="1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i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800" i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i="1" dirty="0" err="1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800" i="1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sz="36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913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ly cay xanh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91400" y="495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59" y="0"/>
            <a:ext cx="917815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32640" y="1494710"/>
            <a:ext cx="70104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800" b="1" dirty="0" smtClean="0">
              <a:solidFill>
                <a:srgbClr val="FFFF00"/>
              </a:solidFill>
              <a:latin typeface="Times New Roman" pitchFamily="18" charset="0"/>
            </a:endParaRPr>
          </a:p>
          <a:p>
            <a:pPr algn="ctr"/>
            <a:endParaRPr lang="en-US" sz="2800" b="1" dirty="0" smtClean="0">
              <a:solidFill>
                <a:srgbClr val="FFFF00"/>
              </a:solidFill>
              <a:latin typeface="Times New Roman" pitchFamily="18" charset="0"/>
            </a:endParaRPr>
          </a:p>
          <a:p>
            <a:pPr indent="519113"/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</a:rPr>
              <a:t>Cái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</a:rPr>
              <a:t>cây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</a:rPr>
              <a:t>xanh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</a:rPr>
              <a:t>xanh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</a:rPr>
              <a:t>thì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</a:rPr>
              <a:t>lá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</a:rPr>
              <a:t>cũng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</a:rPr>
              <a:t>xanh</a:t>
            </a:r>
            <a:endParaRPr lang="en-US" sz="3200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indent="519113"/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</a:rPr>
              <a:t>Chim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</a:rPr>
              <a:t>đậu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</a:rPr>
              <a:t>trên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</a:rPr>
              <a:t>cành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</a:rPr>
              <a:t>chim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</a:rPr>
              <a:t>hót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</a:rPr>
              <a:t> lo</a:t>
            </a:r>
          </a:p>
          <a:p>
            <a:pPr indent="519113"/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</a:rPr>
              <a:t> lo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</a:rPr>
              <a:t> lo,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</a:rPr>
              <a:t> lo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</a:rPr>
              <a:t> lo.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607" y="3926145"/>
            <a:ext cx="762000" cy="2447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26145"/>
            <a:ext cx="762000" cy="2447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798" y="4235264"/>
            <a:ext cx="505617" cy="167559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1023372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2" name="beat licayxanh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24600" y="50579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36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59" y="0"/>
            <a:ext cx="917815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607" y="3926145"/>
            <a:ext cx="762000" cy="2447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415" y="4262020"/>
            <a:ext cx="762000" cy="2447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798" y="4312311"/>
            <a:ext cx="505617" cy="1675591"/>
          </a:xfrm>
          <a:prstGeom prst="rect">
            <a:avLst/>
          </a:prstGeom>
        </p:spPr>
      </p:pic>
      <p:pic>
        <p:nvPicPr>
          <p:cNvPr id="2" name="beat licayxanh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29200" y="5181182"/>
            <a:ext cx="609600" cy="6096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40120" y="685800"/>
            <a:ext cx="8229600" cy="495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   </a:t>
            </a:r>
            <a:r>
              <a:rPr lang="en-US" sz="33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33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>
              <a:buFontTx/>
              <a:buChar char="-"/>
            </a:pPr>
            <a:r>
              <a:rPr lang="en-US" sz="33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3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3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endParaRPr lang="en-US" sz="33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>
              <a:buFontTx/>
              <a:buChar char="-"/>
            </a:pPr>
            <a:r>
              <a:rPr lang="en-US" sz="3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3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”, “</a:t>
            </a:r>
            <a:r>
              <a:rPr lang="en-US" sz="33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”, “</a:t>
            </a:r>
            <a:r>
              <a:rPr lang="en-US" sz="33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3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”, “</a:t>
            </a:r>
            <a:r>
              <a:rPr lang="en-US" sz="33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3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”, “</a:t>
            </a:r>
            <a:r>
              <a:rPr lang="en-US" sz="33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líu</a:t>
            </a:r>
            <a:r>
              <a:rPr lang="en-US" sz="3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lo</a:t>
            </a:r>
            <a:r>
              <a:rPr lang="en-US" sz="3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</a:p>
          <a:p>
            <a:pPr marL="457200" indent="-457200" algn="l">
              <a:buFontTx/>
              <a:buChar char="-"/>
            </a:pPr>
            <a:r>
              <a:rPr lang="en-US" sz="33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3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luyến</a:t>
            </a:r>
            <a:r>
              <a:rPr lang="en-US" sz="3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3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3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sz="3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3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sz="3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3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líu</a:t>
            </a:r>
            <a:r>
              <a:rPr lang="en-US" sz="3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br>
              <a:rPr lang="en-US" sz="3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08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" y="0"/>
            <a:ext cx="9142351" cy="6858000"/>
          </a:xfrm>
        </p:spPr>
      </p:pic>
      <p:pic>
        <p:nvPicPr>
          <p:cNvPr id="7" name="beat licayxanh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0" y="5344154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4240923"/>
            <a:ext cx="857250" cy="24669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818" y="4415467"/>
            <a:ext cx="857250" cy="24669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3400"/>
            <a:ext cx="8229600" cy="4557712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381000" y="571500"/>
            <a:ext cx="8229600" cy="647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4176">
            <a:off x="877048" y="5260041"/>
            <a:ext cx="857250" cy="24669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3857625"/>
            <a:ext cx="857250" cy="24669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568" y="4434157"/>
            <a:ext cx="857250" cy="24669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41928">
            <a:off x="8258174" y="5138545"/>
            <a:ext cx="85725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69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199" y="56143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endParaRPr 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65" y="1828081"/>
            <a:ext cx="8229599" cy="4495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555875"/>
            <a:ext cx="533399" cy="87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18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9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613075" y="6489870"/>
            <a:ext cx="22860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1" y="2667000"/>
            <a:ext cx="2743200" cy="2540059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773" y="2666999"/>
            <a:ext cx="2960297" cy="254005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57973" y="10144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04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5715</TotalTime>
  <Words>301</Words>
  <Application>Microsoft Office PowerPoint</Application>
  <PresentationFormat>On-screen Show (4:3)</PresentationFormat>
  <Paragraphs>72</Paragraphs>
  <Slides>19</Slides>
  <Notes>3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HIEN</cp:lastModifiedBy>
  <cp:revision>137</cp:revision>
  <dcterms:created xsi:type="dcterms:W3CDTF">2020-08-21T16:34:35Z</dcterms:created>
  <dcterms:modified xsi:type="dcterms:W3CDTF">2023-10-13T03:20:15Z</dcterms:modified>
</cp:coreProperties>
</file>