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6" r:id="rId4"/>
    <p:sldId id="274" r:id="rId5"/>
    <p:sldId id="266" r:id="rId6"/>
    <p:sldId id="260" r:id="rId7"/>
    <p:sldId id="261" r:id="rId8"/>
    <p:sldId id="278" r:id="rId9"/>
    <p:sldId id="276" r:id="rId10"/>
    <p:sldId id="277" r:id="rId11"/>
    <p:sldId id="269" r:id="rId12"/>
    <p:sldId id="270" r:id="rId13"/>
    <p:sldId id="262" r:id="rId14"/>
    <p:sldId id="377" r:id="rId15"/>
    <p:sldId id="360" r:id="rId16"/>
    <p:sldId id="394" r:id="rId17"/>
    <p:sldId id="395" r:id="rId18"/>
    <p:sldId id="391" r:id="rId19"/>
    <p:sldId id="263" r:id="rId20"/>
    <p:sldId id="267" r:id="rId21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 autoAdjust="0"/>
    <p:restoredTop sz="94643"/>
  </p:normalViewPr>
  <p:slideViewPr>
    <p:cSldViewPr snapToGrid="0">
      <p:cViewPr varScale="1">
        <p:scale>
          <a:sx n="68" d="100"/>
          <a:sy n="68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>
          <a:extLst>
            <a:ext uri="{FF2B5EF4-FFF2-40B4-BE49-F238E27FC236}">
              <a16:creationId xmlns:a16="http://schemas.microsoft.com/office/drawing/2014/main" id="{AE6A6CC9-33C6-EF11-E0CA-FA7DB9155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c4714fc6d7_0_2965:notes">
            <a:extLst>
              <a:ext uri="{FF2B5EF4-FFF2-40B4-BE49-F238E27FC236}">
                <a16:creationId xmlns:a16="http://schemas.microsoft.com/office/drawing/2014/main" id="{40EED630-40AF-9882-6B13-56391E4EE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c4714fc6d7_0_2965:notes">
            <a:extLst>
              <a:ext uri="{FF2B5EF4-FFF2-40B4-BE49-F238E27FC236}">
                <a16:creationId xmlns:a16="http://schemas.microsoft.com/office/drawing/2014/main" id="{CB11349A-5313-7B66-126C-00083D8BA8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88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>
          <a:extLst>
            <a:ext uri="{FF2B5EF4-FFF2-40B4-BE49-F238E27FC236}">
              <a16:creationId xmlns:a16="http://schemas.microsoft.com/office/drawing/2014/main" id="{85F317A0-9184-3A62-6593-FE7F0B598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c4714fc6d7_0_2965:notes">
            <a:extLst>
              <a:ext uri="{FF2B5EF4-FFF2-40B4-BE49-F238E27FC236}">
                <a16:creationId xmlns:a16="http://schemas.microsoft.com/office/drawing/2014/main" id="{6375895B-28A2-4AD8-F981-7211054D50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c4714fc6d7_0_2965:notes">
            <a:extLst>
              <a:ext uri="{FF2B5EF4-FFF2-40B4-BE49-F238E27FC236}">
                <a16:creationId xmlns:a16="http://schemas.microsoft.com/office/drawing/2014/main" id="{E9A8BAA5-F800-0BC5-0A25-A35FFEA399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74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>
          <a:extLst>
            <a:ext uri="{FF2B5EF4-FFF2-40B4-BE49-F238E27FC236}">
              <a16:creationId xmlns:a16="http://schemas.microsoft.com/office/drawing/2014/main" id="{9D210901-3363-50EB-4B6A-F24860A9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c4714fc6d7_0_2965:notes">
            <a:extLst>
              <a:ext uri="{FF2B5EF4-FFF2-40B4-BE49-F238E27FC236}">
                <a16:creationId xmlns:a16="http://schemas.microsoft.com/office/drawing/2014/main" id="{C8BECFE5-9D9B-6F22-0F59-D073337239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c4714fc6d7_0_2965:notes">
            <a:extLst>
              <a:ext uri="{FF2B5EF4-FFF2-40B4-BE49-F238E27FC236}">
                <a16:creationId xmlns:a16="http://schemas.microsoft.com/office/drawing/2014/main" id="{56DAC6E8-A62A-69CD-5C68-5ACA97D2D9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357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63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206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83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97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8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15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5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17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3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3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36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0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6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4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16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16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16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15.xml"/><Relationship Id="rId3" Type="http://schemas.microsoft.com/office/2017/06/relationships/model3d" Target="../media/model3d1.glb"/><Relationship Id="rId7" Type="http://schemas.openxmlformats.org/officeDocument/2006/relationships/image" Target="../media/image29.png"/><Relationship Id="rId12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13.xml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49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49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49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08A8B2-E988-7D68-30D5-012ED8D64F07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64" name="Freeform 3">
            <a:extLst>
              <a:ext uri="{FF2B5EF4-FFF2-40B4-BE49-F238E27FC236}">
                <a16:creationId xmlns:a16="http://schemas.microsoft.com/office/drawing/2014/main" id="{C6DAA3D8-8B8D-E690-AD7A-B310ABCE824D}"/>
              </a:ext>
            </a:extLst>
          </p:cNvPr>
          <p:cNvSpPr/>
          <p:nvPr/>
        </p:nvSpPr>
        <p:spPr>
          <a:xfrm>
            <a:off x="383017" y="1689715"/>
            <a:ext cx="11582399" cy="5047232"/>
          </a:xfrm>
          <a:custGeom>
            <a:avLst/>
            <a:gdLst/>
            <a:ahLst/>
            <a:cxnLst/>
            <a:rect l="l" t="t" r="r" b="b"/>
            <a:pathLst>
              <a:path w="110889060" h="60481204">
                <a:moveTo>
                  <a:pt x="0" y="0"/>
                </a:moveTo>
                <a:lnTo>
                  <a:pt x="110889060" y="0"/>
                </a:lnTo>
                <a:lnTo>
                  <a:pt x="110889060" y="60481204"/>
                </a:lnTo>
                <a:lnTo>
                  <a:pt x="0" y="604812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VN" sz="25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B3B073A-18E5-1869-1FDD-A6787FA6F2FA}"/>
              </a:ext>
            </a:extLst>
          </p:cNvPr>
          <p:cNvSpPr txBox="1"/>
          <p:nvPr/>
        </p:nvSpPr>
        <p:spPr>
          <a:xfrm>
            <a:off x="692015" y="1793056"/>
            <a:ext cx="10807967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5 SGK – tr49</a:t>
            </a:r>
          </a:p>
          <a:p>
            <a:pPr defTabSz="609630">
              <a:lnSpc>
                <a:spcPct val="150000"/>
              </a:lnSpc>
            </a:pPr>
            <a:r>
              <a:rPr lang="en-VN" sz="25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Lấy ba ví dụ về cộng hai phân số có cùng mẫu số, rồi tính kết quả.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6AB39C0-5BD6-EA53-2DF3-B2C54981F0AE}"/>
              </a:ext>
            </a:extLst>
          </p:cNvPr>
          <p:cNvGrpSpPr/>
          <p:nvPr/>
        </p:nvGrpSpPr>
        <p:grpSpPr>
          <a:xfrm>
            <a:off x="5129608" y="3346054"/>
            <a:ext cx="1353560" cy="913070"/>
            <a:chOff x="5449079" y="3915447"/>
            <a:chExt cx="2030341" cy="136960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D4A71AE-7161-544B-0F91-5F7A57CE2234}"/>
                </a:ext>
              </a:extLst>
            </p:cNvPr>
            <p:cNvSpPr txBox="1"/>
            <p:nvPr/>
          </p:nvSpPr>
          <p:spPr>
            <a:xfrm>
              <a:off x="5449079" y="4213794"/>
              <a:ext cx="357413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DCDF5E4-4DCD-331A-7342-1EE58ECE5992}"/>
                </a:ext>
              </a:extLst>
            </p:cNvPr>
            <p:cNvGrpSpPr/>
            <p:nvPr/>
          </p:nvGrpSpPr>
          <p:grpSpPr>
            <a:xfrm>
              <a:off x="5830409" y="3915447"/>
              <a:ext cx="1649011" cy="1369604"/>
              <a:chOff x="12027158" y="4300588"/>
              <a:chExt cx="525089" cy="1369604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E274CE2-AD25-D1B5-48C7-47A03104E597}"/>
                  </a:ext>
                </a:extLst>
              </p:cNvPr>
              <p:cNvSpPr txBox="1"/>
              <p:nvPr/>
            </p:nvSpPr>
            <p:spPr>
              <a:xfrm>
                <a:off x="12027158" y="4300588"/>
                <a:ext cx="52508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 + 2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DDB21ED-EF99-9C49-CFE4-14FDF3FAC1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5" y="5026785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53B73B2-5B21-3DC8-E5EE-E42D5E4F2C8E}"/>
              </a:ext>
            </a:extLst>
          </p:cNvPr>
          <p:cNvGrpSpPr/>
          <p:nvPr/>
        </p:nvGrpSpPr>
        <p:grpSpPr>
          <a:xfrm>
            <a:off x="6542924" y="3342611"/>
            <a:ext cx="1566179" cy="931480"/>
            <a:chOff x="7569051" y="3910285"/>
            <a:chExt cx="2349269" cy="1397221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350CADC-41A0-4514-84AE-E62B2B945486}"/>
                </a:ext>
              </a:extLst>
            </p:cNvPr>
            <p:cNvSpPr txBox="1"/>
            <p:nvPr/>
          </p:nvSpPr>
          <p:spPr>
            <a:xfrm>
              <a:off x="7569051" y="4205726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9CF11C7-E8C5-9C81-F406-36DE84DE1D35}"/>
                </a:ext>
              </a:extLst>
            </p:cNvPr>
            <p:cNvGrpSpPr/>
            <p:nvPr/>
          </p:nvGrpSpPr>
          <p:grpSpPr>
            <a:xfrm>
              <a:off x="8092018" y="3937899"/>
              <a:ext cx="612239" cy="1369607"/>
              <a:chOff x="12015604" y="4322030"/>
              <a:chExt cx="531200" cy="1369607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36226DA-37D3-F544-FAD2-5CF8474B1574}"/>
                  </a:ext>
                </a:extLst>
              </p:cNvPr>
              <p:cNvSpPr txBox="1"/>
              <p:nvPr/>
            </p:nvSpPr>
            <p:spPr>
              <a:xfrm>
                <a:off x="12022865" y="4322030"/>
                <a:ext cx="484283" cy="1369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999FBEB-43D0-D2FC-4E8D-DD1ED53B45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15604" y="500015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9D6DACF-D705-3088-B763-D372AA86FB4B}"/>
                </a:ext>
              </a:extLst>
            </p:cNvPr>
            <p:cNvSpPr txBox="1"/>
            <p:nvPr/>
          </p:nvSpPr>
          <p:spPr>
            <a:xfrm>
              <a:off x="8849699" y="4201665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1F38D93-0281-5086-7D58-423593A41BDB}"/>
                </a:ext>
              </a:extLst>
            </p:cNvPr>
            <p:cNvGrpSpPr/>
            <p:nvPr/>
          </p:nvGrpSpPr>
          <p:grpSpPr>
            <a:xfrm>
              <a:off x="9306081" y="3910285"/>
              <a:ext cx="612239" cy="1369605"/>
              <a:chOff x="12027158" y="4298479"/>
              <a:chExt cx="531200" cy="1369605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71FF6E7-C9CB-3E69-2B1B-C59F14BA1C5C}"/>
                  </a:ext>
                </a:extLst>
              </p:cNvPr>
              <p:cNvSpPr txBox="1"/>
              <p:nvPr/>
            </p:nvSpPr>
            <p:spPr>
              <a:xfrm>
                <a:off x="12045974" y="4298479"/>
                <a:ext cx="484283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EBCD4625-CDF8-B8EF-3BC3-6136EDB720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29EE7C-5F7C-F03F-813B-63B39F3217D6}"/>
              </a:ext>
            </a:extLst>
          </p:cNvPr>
          <p:cNvGrpSpPr/>
          <p:nvPr/>
        </p:nvGrpSpPr>
        <p:grpSpPr>
          <a:xfrm>
            <a:off x="3693375" y="3339549"/>
            <a:ext cx="1321905" cy="920708"/>
            <a:chOff x="1578435" y="5451341"/>
            <a:chExt cx="1982859" cy="1381061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3B1F86E-2586-1A8B-D22E-E14AF7208B57}"/>
                </a:ext>
              </a:extLst>
            </p:cNvPr>
            <p:cNvGrpSpPr/>
            <p:nvPr/>
          </p:nvGrpSpPr>
          <p:grpSpPr>
            <a:xfrm>
              <a:off x="1578435" y="5451341"/>
              <a:ext cx="638879" cy="1369604"/>
              <a:chOff x="12025028" y="4307754"/>
              <a:chExt cx="554313" cy="1369604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75AB471-B91B-9BD5-D27C-D6990C880108}"/>
                  </a:ext>
                </a:extLst>
              </p:cNvPr>
              <p:cNvSpPr txBox="1"/>
              <p:nvPr/>
            </p:nvSpPr>
            <p:spPr>
              <a:xfrm>
                <a:off x="12025028" y="4307754"/>
                <a:ext cx="520264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294C311E-EAFA-CB2F-8522-38A658FC15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26784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DCB22893-28CB-D913-9E73-D68C02F1F7C4}"/>
                </a:ext>
              </a:extLst>
            </p:cNvPr>
            <p:cNvGrpSpPr/>
            <p:nvPr/>
          </p:nvGrpSpPr>
          <p:grpSpPr>
            <a:xfrm>
              <a:off x="2949055" y="5462798"/>
              <a:ext cx="612239" cy="1369604"/>
              <a:chOff x="12145218" y="4319211"/>
              <a:chExt cx="531200" cy="1369604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F76EA95-CADA-0219-F76F-950632314F61}"/>
                  </a:ext>
                </a:extLst>
              </p:cNvPr>
              <p:cNvSpPr txBox="1"/>
              <p:nvPr/>
            </p:nvSpPr>
            <p:spPr>
              <a:xfrm>
                <a:off x="12150875" y="4319211"/>
                <a:ext cx="48428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EC10D7A-4398-3C69-D696-176F40A26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45218" y="500069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28DFF7-3F98-483A-1635-ADF08CA70816}"/>
                </a:ext>
              </a:extLst>
            </p:cNvPr>
            <p:cNvSpPr txBox="1"/>
            <p:nvPr/>
          </p:nvSpPr>
          <p:spPr>
            <a:xfrm>
              <a:off x="2405083" y="5733732"/>
              <a:ext cx="39853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EBFB171-99FB-80EF-9FB5-A006634F4FE1}"/>
              </a:ext>
            </a:extLst>
          </p:cNvPr>
          <p:cNvGrpSpPr/>
          <p:nvPr/>
        </p:nvGrpSpPr>
        <p:grpSpPr>
          <a:xfrm>
            <a:off x="3793323" y="4469745"/>
            <a:ext cx="1213430" cy="930825"/>
            <a:chOff x="1605077" y="5437273"/>
            <a:chExt cx="1820146" cy="1396236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22CF2AB-A3C6-2B5E-9EB1-F6842FAFD98E}"/>
                </a:ext>
              </a:extLst>
            </p:cNvPr>
            <p:cNvGrpSpPr/>
            <p:nvPr/>
          </p:nvGrpSpPr>
          <p:grpSpPr>
            <a:xfrm>
              <a:off x="1605077" y="5437273"/>
              <a:ext cx="612240" cy="1369604"/>
              <a:chOff x="12048141" y="4293686"/>
              <a:chExt cx="531200" cy="1369604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34F60-FBF2-1A41-E517-F1734BAE8C2C}"/>
                  </a:ext>
                </a:extLst>
              </p:cNvPr>
              <p:cNvSpPr txBox="1"/>
              <p:nvPr/>
            </p:nvSpPr>
            <p:spPr>
              <a:xfrm>
                <a:off x="12053610" y="4293686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291F0D18-769D-9B3D-1DE5-524AC595C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12C8ABA-117D-1A53-D42F-B4702DECCAB9}"/>
                </a:ext>
              </a:extLst>
            </p:cNvPr>
            <p:cNvGrpSpPr/>
            <p:nvPr/>
          </p:nvGrpSpPr>
          <p:grpSpPr>
            <a:xfrm>
              <a:off x="2812984" y="5463906"/>
              <a:ext cx="612239" cy="1369603"/>
              <a:chOff x="12027158" y="4320319"/>
              <a:chExt cx="531200" cy="1369603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E82D65A-48CF-C612-34C0-1094E55033E2}"/>
                  </a:ext>
                </a:extLst>
              </p:cNvPr>
              <p:cNvSpPr txBox="1"/>
              <p:nvPr/>
            </p:nvSpPr>
            <p:spPr>
              <a:xfrm>
                <a:off x="12043914" y="4320319"/>
                <a:ext cx="484283" cy="1369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F5F89FF6-8EC4-1758-2B1B-D2B9DF3F02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1346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C56E157-BC55-C0D8-37AE-1256A55D4E3D}"/>
                </a:ext>
              </a:extLst>
            </p:cNvPr>
            <p:cNvSpPr txBox="1"/>
            <p:nvPr/>
          </p:nvSpPr>
          <p:spPr>
            <a:xfrm>
              <a:off x="2336294" y="5749840"/>
              <a:ext cx="39853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A7CB7CA-E0F5-E80F-6083-92EBD0C12A5E}"/>
              </a:ext>
            </a:extLst>
          </p:cNvPr>
          <p:cNvGrpSpPr/>
          <p:nvPr/>
        </p:nvGrpSpPr>
        <p:grpSpPr>
          <a:xfrm>
            <a:off x="5129356" y="4489030"/>
            <a:ext cx="703536" cy="913070"/>
            <a:chOff x="5458933" y="5802792"/>
            <a:chExt cx="1055304" cy="1369604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35C426D-969A-A759-6F32-37F841A71753}"/>
                </a:ext>
              </a:extLst>
            </p:cNvPr>
            <p:cNvSpPr txBox="1"/>
            <p:nvPr/>
          </p:nvSpPr>
          <p:spPr>
            <a:xfrm>
              <a:off x="5458933" y="6087351"/>
              <a:ext cx="350664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C1B54B9-B98C-876B-21FC-4FF3956F6751}"/>
                </a:ext>
              </a:extLst>
            </p:cNvPr>
            <p:cNvGrpSpPr/>
            <p:nvPr/>
          </p:nvGrpSpPr>
          <p:grpSpPr>
            <a:xfrm>
              <a:off x="5901998" y="5802792"/>
              <a:ext cx="612239" cy="1369604"/>
              <a:chOff x="12038712" y="4291980"/>
              <a:chExt cx="531200" cy="1369604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F7B7F09-FAC5-2F7F-104C-5E590390CDC4}"/>
                  </a:ext>
                </a:extLst>
              </p:cNvPr>
              <p:cNvSpPr txBox="1"/>
              <p:nvPr/>
            </p:nvSpPr>
            <p:spPr>
              <a:xfrm>
                <a:off x="12074075" y="4291980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4E433E97-A68D-3701-5625-999F6CC8E9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498683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785AE56-6A0A-F4D1-E5E8-A0D9C1E0B20E}"/>
              </a:ext>
            </a:extLst>
          </p:cNvPr>
          <p:cNvGrpSpPr/>
          <p:nvPr/>
        </p:nvGrpSpPr>
        <p:grpSpPr>
          <a:xfrm>
            <a:off x="3767782" y="5748370"/>
            <a:ext cx="1213438" cy="921948"/>
            <a:chOff x="1605065" y="5447685"/>
            <a:chExt cx="1820158" cy="1382921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6BD401C-77C4-11CA-60F8-8268053D4EFD}"/>
                </a:ext>
              </a:extLst>
            </p:cNvPr>
            <p:cNvGrpSpPr/>
            <p:nvPr/>
          </p:nvGrpSpPr>
          <p:grpSpPr>
            <a:xfrm>
              <a:off x="1605065" y="5447685"/>
              <a:ext cx="635754" cy="1369604"/>
              <a:chOff x="12048141" y="4304098"/>
              <a:chExt cx="551602" cy="1369604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CB8C1FE-F8A0-D370-CAC5-6E712BDC1E7D}"/>
                  </a:ext>
                </a:extLst>
              </p:cNvPr>
              <p:cNvSpPr txBox="1"/>
              <p:nvPr/>
            </p:nvSpPr>
            <p:spPr>
              <a:xfrm>
                <a:off x="12079480" y="4304098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C8CDFCC-EDE7-E0FD-4273-5656B2CDA4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4BA5EA6-0E65-9628-5421-CA0A6573E824}"/>
                </a:ext>
              </a:extLst>
            </p:cNvPr>
            <p:cNvGrpSpPr/>
            <p:nvPr/>
          </p:nvGrpSpPr>
          <p:grpSpPr>
            <a:xfrm>
              <a:off x="2812984" y="5461002"/>
              <a:ext cx="612239" cy="1369604"/>
              <a:chOff x="12027158" y="4317415"/>
              <a:chExt cx="531200" cy="1369604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6DD01573-3D37-D2A4-4376-928A54A934C1}"/>
                  </a:ext>
                </a:extLst>
              </p:cNvPr>
              <p:cNvSpPr txBox="1"/>
              <p:nvPr/>
            </p:nvSpPr>
            <p:spPr>
              <a:xfrm>
                <a:off x="12042166" y="4317415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CF751DA-36F5-C8D7-E2AB-7E64F142E4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C23E0F5E-D9DF-4560-B35D-6CEDE464E275}"/>
                </a:ext>
              </a:extLst>
            </p:cNvPr>
            <p:cNvSpPr txBox="1"/>
            <p:nvPr/>
          </p:nvSpPr>
          <p:spPr>
            <a:xfrm>
              <a:off x="2337800" y="5732679"/>
              <a:ext cx="39853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CAE7A49-7569-38EF-4C39-9EA8E1C4D978}"/>
              </a:ext>
            </a:extLst>
          </p:cNvPr>
          <p:cNvGrpSpPr/>
          <p:nvPr/>
        </p:nvGrpSpPr>
        <p:grpSpPr>
          <a:xfrm>
            <a:off x="5095927" y="5751284"/>
            <a:ext cx="1691572" cy="914362"/>
            <a:chOff x="5409128" y="7663704"/>
            <a:chExt cx="2537358" cy="1371544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C353BF6-260F-0796-6F53-3F4F35153EF9}"/>
                </a:ext>
              </a:extLst>
            </p:cNvPr>
            <p:cNvSpPr txBox="1"/>
            <p:nvPr/>
          </p:nvSpPr>
          <p:spPr>
            <a:xfrm>
              <a:off x="5409128" y="7940150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EE8BA00-15B5-6448-A601-C0DB82D86E25}"/>
                </a:ext>
              </a:extLst>
            </p:cNvPr>
            <p:cNvGrpSpPr/>
            <p:nvPr/>
          </p:nvGrpSpPr>
          <p:grpSpPr>
            <a:xfrm>
              <a:off x="5873186" y="7665642"/>
              <a:ext cx="866967" cy="1369606"/>
              <a:chOff x="12031607" y="4395250"/>
              <a:chExt cx="502606" cy="1369606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6FDB0DF-72E3-8ACF-3B85-3F685D3F3272}"/>
                  </a:ext>
                </a:extLst>
              </p:cNvPr>
              <p:cNvSpPr txBox="1"/>
              <p:nvPr/>
            </p:nvSpPr>
            <p:spPr>
              <a:xfrm>
                <a:off x="12031607" y="4395250"/>
                <a:ext cx="484282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2CBE90E-B9E3-B8F8-CCCA-99FB315E2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080053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CBE4C52-9169-A41B-7090-34BAA33E4E04}"/>
                </a:ext>
              </a:extLst>
            </p:cNvPr>
            <p:cNvGrpSpPr/>
            <p:nvPr/>
          </p:nvGrpSpPr>
          <p:grpSpPr>
            <a:xfrm>
              <a:off x="6877865" y="7663704"/>
              <a:ext cx="1068621" cy="1369606"/>
              <a:chOff x="5432299" y="5921441"/>
              <a:chExt cx="1068621" cy="1369606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CB6ACF10-79F8-5C8D-D152-9424F32B07BD}"/>
                  </a:ext>
                </a:extLst>
              </p:cNvPr>
              <p:cNvSpPr txBox="1"/>
              <p:nvPr/>
            </p:nvSpPr>
            <p:spPr>
              <a:xfrm>
                <a:off x="5432299" y="6180571"/>
                <a:ext cx="350664" cy="715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3DED0B2B-C5D6-0EA5-BC87-8F34C633A6F9}"/>
                  </a:ext>
                </a:extLst>
              </p:cNvPr>
              <p:cNvGrpSpPr/>
              <p:nvPr/>
            </p:nvGrpSpPr>
            <p:grpSpPr>
              <a:xfrm>
                <a:off x="5888681" y="5921441"/>
                <a:ext cx="612239" cy="1369606"/>
                <a:chOff x="12027158" y="4410629"/>
                <a:chExt cx="531200" cy="1369606"/>
              </a:xfrm>
            </p:grpSpPr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4360F787-5E9D-FF68-E65B-FE6C1E2DC96D}"/>
                    </a:ext>
                  </a:extLst>
                </p:cNvPr>
                <p:cNvSpPr txBox="1"/>
                <p:nvPr/>
              </p:nvSpPr>
              <p:spPr>
                <a:xfrm>
                  <a:off x="12032576" y="4410629"/>
                  <a:ext cx="484284" cy="13696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EC1688C9-D50D-4139-3521-0B584102D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80052"/>
                  <a:ext cx="5312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CD39450A-F631-6C65-886F-97AA4905EADC}"/>
              </a:ext>
            </a:extLst>
          </p:cNvPr>
          <p:cNvSpPr txBox="1"/>
          <p:nvPr/>
        </p:nvSpPr>
        <p:spPr>
          <a:xfrm>
            <a:off x="2198611" y="3503000"/>
            <a:ext cx="140134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spcBef>
                <a:spcPts val="200"/>
              </a:spcBef>
              <a:spcAft>
                <a:spcPts val="200"/>
              </a:spcAft>
            </a:pP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E13D25B-7815-77DE-93B9-5D12FA26C5C5}"/>
              </a:ext>
            </a:extLst>
          </p:cNvPr>
          <p:cNvGrpSpPr/>
          <p:nvPr/>
        </p:nvGrpSpPr>
        <p:grpSpPr>
          <a:xfrm>
            <a:off x="6587008" y="1216904"/>
            <a:ext cx="5156199" cy="899370"/>
            <a:chOff x="9403249" y="898609"/>
            <a:chExt cx="7734299" cy="1349055"/>
          </a:xfrm>
        </p:grpSpPr>
        <p:sp>
          <p:nvSpPr>
            <p:cNvPr id="179" name="Freeform 17">
              <a:extLst>
                <a:ext uri="{FF2B5EF4-FFF2-40B4-BE49-F238E27FC236}">
                  <a16:creationId xmlns:a16="http://schemas.microsoft.com/office/drawing/2014/main" id="{1706A301-867C-2475-F631-50A99D9B2A77}"/>
                </a:ext>
              </a:extLst>
            </p:cNvPr>
            <p:cNvSpPr/>
            <p:nvPr/>
          </p:nvSpPr>
          <p:spPr>
            <a:xfrm>
              <a:off x="9403249" y="967988"/>
              <a:ext cx="7734299" cy="1279676"/>
            </a:xfrm>
            <a:custGeom>
              <a:avLst/>
              <a:gdLst/>
              <a:ahLst/>
              <a:cxnLst/>
              <a:rect l="l" t="t" r="r" b="b"/>
              <a:pathLst>
                <a:path w="5647240" h="934362">
                  <a:moveTo>
                    <a:pt x="0" y="0"/>
                  </a:moveTo>
                  <a:lnTo>
                    <a:pt x="5647240" y="0"/>
                  </a:lnTo>
                  <a:lnTo>
                    <a:pt x="5647240" y="934361"/>
                  </a:lnTo>
                  <a:lnTo>
                    <a:pt x="0" y="934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8D992251-D892-9D62-2677-97F56B0C8771}"/>
                </a:ext>
              </a:extLst>
            </p:cNvPr>
            <p:cNvSpPr txBox="1"/>
            <p:nvPr/>
          </p:nvSpPr>
          <p:spPr>
            <a:xfrm>
              <a:off x="9982200" y="898609"/>
              <a:ext cx="6061301" cy="891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VN" sz="2500" b="1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F8714-69D0-F6CA-CD3E-A6018BEC757D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5DD246-9CC3-9238-229A-476382D9D1C4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Qua bài học hôm nay, em học được những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728071-8C20-5BD3-51EB-C44B61478028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  <a:endParaRPr lang="en-VN" sz="40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A5F8CB3-22FA-4EF4-9079-E91E4C968732}"/>
              </a:ext>
            </a:extLst>
          </p:cNvPr>
          <p:cNvSpPr txBox="1"/>
          <p:nvPr/>
        </p:nvSpPr>
        <p:spPr>
          <a:xfrm>
            <a:off x="4376057" y="280610"/>
            <a:ext cx="361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Bahnschrift SemiBold Condensed" panose="020B0502040204020203" pitchFamily="34" charset="0"/>
              </a:rPr>
              <a:t>Bắt</a:t>
            </a:r>
            <a:r>
              <a:rPr lang="en-US" sz="8000" dirty="0">
                <a:latin typeface="Bahnschrift SemiBold Condensed" panose="020B0502040204020203" pitchFamily="34" charset="0"/>
              </a:rPr>
              <a:t> c</a:t>
            </a:r>
            <a:r>
              <a:rPr lang="vi-VN" sz="8000" dirty="0">
                <a:latin typeface="Bahnschrift SemiBold Condensed" panose="020B0502040204020203" pitchFamily="34" charset="0"/>
              </a:rPr>
              <a:t>ư</a:t>
            </a:r>
            <a:r>
              <a:rPr lang="en-US" sz="8000" dirty="0" err="1">
                <a:latin typeface="Bahnschrift SemiBold Condensed" panose="020B0502040204020203" pitchFamily="34" charset="0"/>
              </a:rPr>
              <a:t>ớp</a:t>
            </a:r>
            <a:endParaRPr lang="en-US" sz="8000" dirty="0">
              <a:latin typeface="Bahnschrift SemiBold Condensed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A5F6D-E0D0-45D1-A8B2-CB15B7668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8" b="92799" l="9918" r="89946">
                        <a14:foregroundMark x1="36141" y1="42527" x2="36141" y2="42527"/>
                        <a14:foregroundMark x1="41440" y1="43207" x2="41440" y2="43207"/>
                        <a14:foregroundMark x1="30299" y1="41984" x2="30299" y2="41984"/>
                        <a14:foregroundMark x1="30299" y1="41984" x2="40489" y2="43207"/>
                        <a14:foregroundMark x1="40489" y1="43207" x2="40489" y2="43207"/>
                        <a14:foregroundMark x1="54212" y1="43750" x2="54212" y2="43750"/>
                        <a14:foregroundMark x1="62636" y1="41984" x2="54755" y2="43207"/>
                        <a14:foregroundMark x1="46060" y1="65489" x2="47826" y2="64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20" y="2219960"/>
            <a:ext cx="4719320" cy="47193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FA8D7C-DF6F-4AF5-A462-DE5362AF1036}"/>
              </a:ext>
            </a:extLst>
          </p:cNvPr>
          <p:cNvSpPr/>
          <p:nvPr/>
        </p:nvSpPr>
        <p:spPr>
          <a:xfrm>
            <a:off x="4770123" y="1930400"/>
            <a:ext cx="5781040" cy="3799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812D42-0F00-E91B-341A-345B2F76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86" y="12551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>
          <a:extLst>
            <a:ext uri="{FF2B5EF4-FFF2-40B4-BE49-F238E27FC236}">
              <a16:creationId xmlns:a16="http://schemas.microsoft.com/office/drawing/2014/main" id="{2BB041F5-AD74-415E-78FB-95DC2A23C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80">
            <a:extLst>
              <a:ext uri="{FF2B5EF4-FFF2-40B4-BE49-F238E27FC236}">
                <a16:creationId xmlns:a16="http://schemas.microsoft.com/office/drawing/2014/main" id="{217831E1-169D-616B-E7F2-CAE34683D3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1201" y="468732"/>
            <a:ext cx="10284800" cy="76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8466">
              <a:buNone/>
            </a:pPr>
            <a:r>
              <a:rPr lang="en" dirty="0">
                <a:hlinkClick r:id="rId4" action="ppaction://hlinksldjump"/>
              </a:rPr>
              <a:t>Câu 1</a:t>
            </a:r>
            <a:endParaRPr dirty="0">
              <a:hlinkClick r:id="rId4" action="ppaction://hlinksldjump"/>
            </a:endParaRPr>
          </a:p>
        </p:txBody>
      </p:sp>
      <p:sp>
        <p:nvSpPr>
          <p:cNvPr id="2531" name="Google Shape;2531;p80">
            <a:hlinkClick r:id="" action="ppaction://noaction"/>
            <a:extLst>
              <a:ext uri="{FF2B5EF4-FFF2-40B4-BE49-F238E27FC236}">
                <a16:creationId xmlns:a16="http://schemas.microsoft.com/office/drawing/2014/main" id="{A86C0D0B-8314-9613-4F5E-379B26F66B7E}"/>
              </a:ext>
            </a:extLst>
          </p:cNvPr>
          <p:cNvSpPr/>
          <p:nvPr/>
        </p:nvSpPr>
        <p:spPr>
          <a:xfrm>
            <a:off x="729867" y="990233"/>
            <a:ext cx="462671" cy="455215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2" name="Google Shape;2532;p80">
            <a:hlinkClick r:id="" action="ppaction://noaction"/>
            <a:extLst>
              <a:ext uri="{FF2B5EF4-FFF2-40B4-BE49-F238E27FC236}">
                <a16:creationId xmlns:a16="http://schemas.microsoft.com/office/drawing/2014/main" id="{0CD0868C-14A6-0684-A5EA-45DBAA2363B9}"/>
              </a:ext>
            </a:extLst>
          </p:cNvPr>
          <p:cNvSpPr/>
          <p:nvPr/>
        </p:nvSpPr>
        <p:spPr>
          <a:xfrm>
            <a:off x="10895066" y="1042867"/>
            <a:ext cx="671473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33" name="Google Shape;2533;p80">
            <a:hlinkClick r:id="" action="ppaction://noaction"/>
            <a:extLst>
              <a:ext uri="{FF2B5EF4-FFF2-40B4-BE49-F238E27FC236}">
                <a16:creationId xmlns:a16="http://schemas.microsoft.com/office/drawing/2014/main" id="{1D1E2299-166B-B014-567F-89D565EF9B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474928" y="6029079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3A98F6-59E4-6B78-1B1E-75E74B2CF50C}"/>
              </a:ext>
            </a:extLst>
          </p:cNvPr>
          <p:cNvSpPr txBox="1"/>
          <p:nvPr/>
        </p:nvSpPr>
        <p:spPr>
          <a:xfrm>
            <a:off x="712003" y="2530803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13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305A53-C39A-B2E9-433D-A7F61C3D1F41}"/>
              </a:ext>
            </a:extLst>
          </p:cNvPr>
          <p:cNvCxnSpPr>
            <a:cxnSpLocks/>
          </p:cNvCxnSpPr>
          <p:nvPr/>
        </p:nvCxnSpPr>
        <p:spPr>
          <a:xfrm>
            <a:off x="682650" y="3658731"/>
            <a:ext cx="13449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36EA6-FF67-6089-AA60-B0A6B8BFCA97}"/>
              </a:ext>
            </a:extLst>
          </p:cNvPr>
          <p:cNvSpPr txBox="1"/>
          <p:nvPr/>
        </p:nvSpPr>
        <p:spPr>
          <a:xfrm>
            <a:off x="760059" y="365873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10FA-C056-CC4A-DA3D-028CB8DDFA7C}"/>
              </a:ext>
            </a:extLst>
          </p:cNvPr>
          <p:cNvSpPr txBox="1"/>
          <p:nvPr/>
        </p:nvSpPr>
        <p:spPr>
          <a:xfrm>
            <a:off x="2250193" y="3227843"/>
            <a:ext cx="71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30AE4-38F8-1DBD-1DF5-2279BA03514B}"/>
              </a:ext>
            </a:extLst>
          </p:cNvPr>
          <p:cNvSpPr txBox="1"/>
          <p:nvPr/>
        </p:nvSpPr>
        <p:spPr>
          <a:xfrm>
            <a:off x="3508100" y="2550736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028207-CFC9-B437-DBC6-4B71479E337A}"/>
              </a:ext>
            </a:extLst>
          </p:cNvPr>
          <p:cNvCxnSpPr>
            <a:cxnSpLocks/>
          </p:cNvCxnSpPr>
          <p:nvPr/>
        </p:nvCxnSpPr>
        <p:spPr>
          <a:xfrm>
            <a:off x="3246841" y="3658731"/>
            <a:ext cx="13643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4A778E-6002-C154-64C1-BC9C2424484B}"/>
              </a:ext>
            </a:extLst>
          </p:cNvPr>
          <p:cNvSpPr txBox="1"/>
          <p:nvPr/>
        </p:nvSpPr>
        <p:spPr>
          <a:xfrm>
            <a:off x="3343602" y="365873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8C476E-D985-8256-4750-9B3F17A4E0E7}"/>
              </a:ext>
            </a:extLst>
          </p:cNvPr>
          <p:cNvSpPr txBox="1"/>
          <p:nvPr/>
        </p:nvSpPr>
        <p:spPr>
          <a:xfrm>
            <a:off x="4795033" y="3227842"/>
            <a:ext cx="142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 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1A4082-38DD-CA1B-014F-3837218ECCEA}"/>
              </a:ext>
            </a:extLst>
          </p:cNvPr>
          <p:cNvSpPr/>
          <p:nvPr/>
        </p:nvSpPr>
        <p:spPr>
          <a:xfrm rot="16200000">
            <a:off x="6113823" y="327119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DCB134-5F25-FC69-FF7E-2C14D9B9975A}"/>
              </a:ext>
            </a:extLst>
          </p:cNvPr>
          <p:cNvSpPr/>
          <p:nvPr/>
        </p:nvSpPr>
        <p:spPr>
          <a:xfrm rot="16200000">
            <a:off x="7621410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1EF13-880E-3915-569F-49278B495ECD}"/>
              </a:ext>
            </a:extLst>
          </p:cNvPr>
          <p:cNvSpPr/>
          <p:nvPr/>
        </p:nvSpPr>
        <p:spPr>
          <a:xfrm rot="16200000">
            <a:off x="9128998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F72C7-6BCA-B144-0056-45619F73DB85}"/>
              </a:ext>
            </a:extLst>
          </p:cNvPr>
          <p:cNvSpPr txBox="1"/>
          <p:nvPr/>
        </p:nvSpPr>
        <p:spPr>
          <a:xfrm>
            <a:off x="7456753" y="3359784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9C2E7D-6012-EFAE-A154-4D320ACE9524}"/>
              </a:ext>
            </a:extLst>
          </p:cNvPr>
          <p:cNvCxnSpPr>
            <a:cxnSpLocks/>
          </p:cNvCxnSpPr>
          <p:nvPr/>
        </p:nvCxnSpPr>
        <p:spPr>
          <a:xfrm>
            <a:off x="755350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E476369-B9AA-E5DF-69D3-D09FA6F61EE8}"/>
              </a:ext>
            </a:extLst>
          </p:cNvPr>
          <p:cNvSpPr txBox="1"/>
          <p:nvPr/>
        </p:nvSpPr>
        <p:spPr>
          <a:xfrm>
            <a:off x="7456753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07B71F-26E8-D913-6B5F-F20C9C6F80A9}"/>
              </a:ext>
            </a:extLst>
          </p:cNvPr>
          <p:cNvSpPr txBox="1"/>
          <p:nvPr/>
        </p:nvSpPr>
        <p:spPr>
          <a:xfrm>
            <a:off x="7553506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057F8-2598-C8A4-E785-D3A7B59AF587}"/>
              </a:ext>
            </a:extLst>
          </p:cNvPr>
          <p:cNvSpPr txBox="1"/>
          <p:nvPr/>
        </p:nvSpPr>
        <p:spPr>
          <a:xfrm>
            <a:off x="8941809" y="3322605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19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895B11-ED36-A042-35B1-F21D868DA8C3}"/>
              </a:ext>
            </a:extLst>
          </p:cNvPr>
          <p:cNvCxnSpPr>
            <a:cxnSpLocks/>
          </p:cNvCxnSpPr>
          <p:nvPr/>
        </p:nvCxnSpPr>
        <p:spPr>
          <a:xfrm>
            <a:off x="9038561" y="4089616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48AD9D-89D4-4EF8-14C3-306C1171A85E}"/>
              </a:ext>
            </a:extLst>
          </p:cNvPr>
          <p:cNvSpPr txBox="1"/>
          <p:nvPr/>
        </p:nvSpPr>
        <p:spPr>
          <a:xfrm>
            <a:off x="8941809" y="4140123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22</a:t>
            </a:r>
          </a:p>
        </p:txBody>
      </p:sp>
      <p:sp>
        <p:nvSpPr>
          <p:cNvPr id="2528" name="TextBox 2527">
            <a:extLst>
              <a:ext uri="{FF2B5EF4-FFF2-40B4-BE49-F238E27FC236}">
                <a16:creationId xmlns:a16="http://schemas.microsoft.com/office/drawing/2014/main" id="{68A23BDD-02F5-EB28-ECD9-C11D9A6D9494}"/>
              </a:ext>
            </a:extLst>
          </p:cNvPr>
          <p:cNvSpPr txBox="1"/>
          <p:nvPr/>
        </p:nvSpPr>
        <p:spPr>
          <a:xfrm>
            <a:off x="9038562" y="2178669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B.</a:t>
            </a:r>
          </a:p>
        </p:txBody>
      </p:sp>
      <p:sp>
        <p:nvSpPr>
          <p:cNvPr id="2529" name="TextBox 2528">
            <a:extLst>
              <a:ext uri="{FF2B5EF4-FFF2-40B4-BE49-F238E27FC236}">
                <a16:creationId xmlns:a16="http://schemas.microsoft.com/office/drawing/2014/main" id="{DB215195-47A6-191E-2402-0BC41BA26BF3}"/>
              </a:ext>
            </a:extLst>
          </p:cNvPr>
          <p:cNvSpPr txBox="1"/>
          <p:nvPr/>
        </p:nvSpPr>
        <p:spPr>
          <a:xfrm>
            <a:off x="10505702" y="3359784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21</a:t>
            </a:r>
          </a:p>
        </p:txBody>
      </p:sp>
      <p:cxnSp>
        <p:nvCxnSpPr>
          <p:cNvPr id="2534" name="Straight Connector 2533">
            <a:extLst>
              <a:ext uri="{FF2B5EF4-FFF2-40B4-BE49-F238E27FC236}">
                <a16:creationId xmlns:a16="http://schemas.microsoft.com/office/drawing/2014/main" id="{734E2971-2DFF-AA68-BE51-C7B64240FEC5}"/>
              </a:ext>
            </a:extLst>
          </p:cNvPr>
          <p:cNvCxnSpPr>
            <a:cxnSpLocks/>
          </p:cNvCxnSpPr>
          <p:nvPr/>
        </p:nvCxnSpPr>
        <p:spPr>
          <a:xfrm>
            <a:off x="1060245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5" name="TextBox 2534">
            <a:extLst>
              <a:ext uri="{FF2B5EF4-FFF2-40B4-BE49-F238E27FC236}">
                <a16:creationId xmlns:a16="http://schemas.microsoft.com/office/drawing/2014/main" id="{4D74548D-2D9C-46B6-EA6D-A5D565B2104C}"/>
              </a:ext>
            </a:extLst>
          </p:cNvPr>
          <p:cNvSpPr txBox="1"/>
          <p:nvPr/>
        </p:nvSpPr>
        <p:spPr>
          <a:xfrm>
            <a:off x="10505702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22</a:t>
            </a:r>
          </a:p>
        </p:txBody>
      </p:sp>
      <p:sp>
        <p:nvSpPr>
          <p:cNvPr id="2536" name="TextBox 2535">
            <a:extLst>
              <a:ext uri="{FF2B5EF4-FFF2-40B4-BE49-F238E27FC236}">
                <a16:creationId xmlns:a16="http://schemas.microsoft.com/office/drawing/2014/main" id="{833F547D-4B23-D7D1-87FE-5D7E14D6BCBD}"/>
              </a:ext>
            </a:extLst>
          </p:cNvPr>
          <p:cNvSpPr txBox="1"/>
          <p:nvPr/>
        </p:nvSpPr>
        <p:spPr>
          <a:xfrm>
            <a:off x="10602455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C.</a:t>
            </a:r>
          </a:p>
        </p:txBody>
      </p:sp>
      <p:pic>
        <p:nvPicPr>
          <p:cNvPr id="1026" name="Picture 2" descr="X Đánh dấu png | PNGEgg">
            <a:extLst>
              <a:ext uri="{FF2B5EF4-FFF2-40B4-BE49-F238E27FC236}">
                <a16:creationId xmlns:a16="http://schemas.microsoft.com/office/drawing/2014/main" id="{80FD80BB-1B23-6329-2D59-ABBA5659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89" y="4727606"/>
            <a:ext cx="1008801" cy="9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7" name="Picture 2" descr="X Đánh dấu png | PNGEgg">
            <a:extLst>
              <a:ext uri="{FF2B5EF4-FFF2-40B4-BE49-F238E27FC236}">
                <a16:creationId xmlns:a16="http://schemas.microsoft.com/office/drawing/2014/main" id="{A09E046B-14BE-73D6-9AC0-C3354928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35" y="4768414"/>
            <a:ext cx="900253" cy="8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-tích Phong Thủy Xanh">
            <a:extLst>
              <a:ext uri="{FF2B5EF4-FFF2-40B4-BE49-F238E27FC236}">
                <a16:creationId xmlns:a16="http://schemas.microsoft.com/office/drawing/2014/main" id="{50F8C03E-8BA3-B85A-4455-8AB0CBFD9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20" y="4402419"/>
            <a:ext cx="1267581" cy="12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5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>
          <a:extLst>
            <a:ext uri="{FF2B5EF4-FFF2-40B4-BE49-F238E27FC236}">
              <a16:creationId xmlns:a16="http://schemas.microsoft.com/office/drawing/2014/main" id="{7828D993-FC27-14A6-1965-4D20C262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80">
            <a:extLst>
              <a:ext uri="{FF2B5EF4-FFF2-40B4-BE49-F238E27FC236}">
                <a16:creationId xmlns:a16="http://schemas.microsoft.com/office/drawing/2014/main" id="{89A972D9-3928-476F-1534-DBCCE7C5F9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1201" y="468732"/>
            <a:ext cx="10284800" cy="76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8466">
              <a:buNone/>
            </a:pPr>
            <a:r>
              <a:rPr lang="en" dirty="0">
                <a:hlinkClick r:id="rId4" action="ppaction://hlinksldjump"/>
              </a:rPr>
              <a:t>Câu 2</a:t>
            </a:r>
            <a:endParaRPr dirty="0">
              <a:hlinkClick r:id="rId4" action="ppaction://hlinksldjump"/>
            </a:endParaRPr>
          </a:p>
        </p:txBody>
      </p:sp>
      <p:sp>
        <p:nvSpPr>
          <p:cNvPr id="2531" name="Google Shape;2531;p80">
            <a:hlinkClick r:id="" action="ppaction://noaction"/>
            <a:extLst>
              <a:ext uri="{FF2B5EF4-FFF2-40B4-BE49-F238E27FC236}">
                <a16:creationId xmlns:a16="http://schemas.microsoft.com/office/drawing/2014/main" id="{AB62180E-598E-6ACC-5E5B-AEDBA5A1A100}"/>
              </a:ext>
            </a:extLst>
          </p:cNvPr>
          <p:cNvSpPr/>
          <p:nvPr/>
        </p:nvSpPr>
        <p:spPr>
          <a:xfrm>
            <a:off x="729867" y="990233"/>
            <a:ext cx="462671" cy="455215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2" name="Google Shape;2532;p80">
            <a:hlinkClick r:id="" action="ppaction://noaction"/>
            <a:extLst>
              <a:ext uri="{FF2B5EF4-FFF2-40B4-BE49-F238E27FC236}">
                <a16:creationId xmlns:a16="http://schemas.microsoft.com/office/drawing/2014/main" id="{06659228-DA40-4CAA-F19A-B3DFAB3AF27A}"/>
              </a:ext>
            </a:extLst>
          </p:cNvPr>
          <p:cNvSpPr/>
          <p:nvPr/>
        </p:nvSpPr>
        <p:spPr>
          <a:xfrm>
            <a:off x="10895066" y="1042867"/>
            <a:ext cx="671473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33" name="Google Shape;2533;p80">
            <a:hlinkClick r:id="" action="ppaction://noaction"/>
            <a:extLst>
              <a:ext uri="{FF2B5EF4-FFF2-40B4-BE49-F238E27FC236}">
                <a16:creationId xmlns:a16="http://schemas.microsoft.com/office/drawing/2014/main" id="{BC2DFF8F-AB0A-04A1-92B5-3DD51B52CE8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474928" y="6029079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18257-40EB-4C1E-3F2F-090DD3387454}"/>
              </a:ext>
            </a:extLst>
          </p:cNvPr>
          <p:cNvSpPr txBox="1"/>
          <p:nvPr/>
        </p:nvSpPr>
        <p:spPr>
          <a:xfrm>
            <a:off x="712003" y="2530803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D18349-8C77-2E5A-1FF0-0C40F5E033BD}"/>
              </a:ext>
            </a:extLst>
          </p:cNvPr>
          <p:cNvCxnSpPr>
            <a:cxnSpLocks/>
          </p:cNvCxnSpPr>
          <p:nvPr/>
        </p:nvCxnSpPr>
        <p:spPr>
          <a:xfrm>
            <a:off x="682650" y="3658731"/>
            <a:ext cx="13449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AFB41F-0A4C-0B1C-1D1C-21853B5F5A7F}"/>
              </a:ext>
            </a:extLst>
          </p:cNvPr>
          <p:cNvSpPr txBox="1"/>
          <p:nvPr/>
        </p:nvSpPr>
        <p:spPr>
          <a:xfrm>
            <a:off x="760059" y="365873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A0D2C-CFE7-21D0-6CB8-DD2E54A1A440}"/>
              </a:ext>
            </a:extLst>
          </p:cNvPr>
          <p:cNvSpPr txBox="1"/>
          <p:nvPr/>
        </p:nvSpPr>
        <p:spPr>
          <a:xfrm>
            <a:off x="2250193" y="3227843"/>
            <a:ext cx="71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3ADF8-0CC5-89EE-5548-D93BBD71902C}"/>
              </a:ext>
            </a:extLst>
          </p:cNvPr>
          <p:cNvSpPr txBox="1"/>
          <p:nvPr/>
        </p:nvSpPr>
        <p:spPr>
          <a:xfrm>
            <a:off x="3286030" y="2550737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10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25D33C-820C-855A-5B9D-974E91612EBC}"/>
              </a:ext>
            </a:extLst>
          </p:cNvPr>
          <p:cNvCxnSpPr>
            <a:cxnSpLocks/>
          </p:cNvCxnSpPr>
          <p:nvPr/>
        </p:nvCxnSpPr>
        <p:spPr>
          <a:xfrm>
            <a:off x="3246841" y="3658731"/>
            <a:ext cx="13643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90237-1882-DB41-B43C-803F8DDBB34A}"/>
              </a:ext>
            </a:extLst>
          </p:cNvPr>
          <p:cNvSpPr txBox="1"/>
          <p:nvPr/>
        </p:nvSpPr>
        <p:spPr>
          <a:xfrm>
            <a:off x="3343602" y="365873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56F66-A481-DE30-94F4-A5A8CFF930EF}"/>
              </a:ext>
            </a:extLst>
          </p:cNvPr>
          <p:cNvSpPr txBox="1"/>
          <p:nvPr/>
        </p:nvSpPr>
        <p:spPr>
          <a:xfrm>
            <a:off x="4795033" y="3227842"/>
            <a:ext cx="142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 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8446F0-6FEF-7E90-2026-204A07F97910}"/>
              </a:ext>
            </a:extLst>
          </p:cNvPr>
          <p:cNvSpPr/>
          <p:nvPr/>
        </p:nvSpPr>
        <p:spPr>
          <a:xfrm rot="16200000">
            <a:off x="6113823" y="327119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967FEE-99DA-2FAA-BCF2-5A2E2710C14A}"/>
              </a:ext>
            </a:extLst>
          </p:cNvPr>
          <p:cNvSpPr/>
          <p:nvPr/>
        </p:nvSpPr>
        <p:spPr>
          <a:xfrm rot="16200000">
            <a:off x="7621410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DB13D2-1F7C-DBB2-C77C-007C06861340}"/>
              </a:ext>
            </a:extLst>
          </p:cNvPr>
          <p:cNvSpPr/>
          <p:nvPr/>
        </p:nvSpPr>
        <p:spPr>
          <a:xfrm rot="16200000">
            <a:off x="9128998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8F7E6-4BA9-CF01-67E5-ADE20A37B50D}"/>
              </a:ext>
            </a:extLst>
          </p:cNvPr>
          <p:cNvSpPr txBox="1"/>
          <p:nvPr/>
        </p:nvSpPr>
        <p:spPr>
          <a:xfrm>
            <a:off x="7456753" y="3409428"/>
            <a:ext cx="119379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35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28AA3A-858E-7DCC-8860-7EA701B93E93}"/>
              </a:ext>
            </a:extLst>
          </p:cNvPr>
          <p:cNvCxnSpPr>
            <a:cxnSpLocks/>
          </p:cNvCxnSpPr>
          <p:nvPr/>
        </p:nvCxnSpPr>
        <p:spPr>
          <a:xfrm>
            <a:off x="755350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3FFF2C3-D96E-1060-194C-4A50895ADE8B}"/>
              </a:ext>
            </a:extLst>
          </p:cNvPr>
          <p:cNvSpPr txBox="1"/>
          <p:nvPr/>
        </p:nvSpPr>
        <p:spPr>
          <a:xfrm>
            <a:off x="7456753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9FCCE-0457-3C5A-7CC2-8957EDE47751}"/>
              </a:ext>
            </a:extLst>
          </p:cNvPr>
          <p:cNvSpPr txBox="1"/>
          <p:nvPr/>
        </p:nvSpPr>
        <p:spPr>
          <a:xfrm>
            <a:off x="7553506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2700E-BF2B-2F57-4ED2-D71E41A602F5}"/>
              </a:ext>
            </a:extLst>
          </p:cNvPr>
          <p:cNvSpPr txBox="1"/>
          <p:nvPr/>
        </p:nvSpPr>
        <p:spPr>
          <a:xfrm>
            <a:off x="9061330" y="3372249"/>
            <a:ext cx="9464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38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7813F0-EDE4-3E17-F678-952E1DE6CCAB}"/>
              </a:ext>
            </a:extLst>
          </p:cNvPr>
          <p:cNvCxnSpPr>
            <a:cxnSpLocks/>
          </p:cNvCxnSpPr>
          <p:nvPr/>
        </p:nvCxnSpPr>
        <p:spPr>
          <a:xfrm>
            <a:off x="9038561" y="4089616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6DA382-FAB4-0343-FA22-0F4D9D745B4D}"/>
              </a:ext>
            </a:extLst>
          </p:cNvPr>
          <p:cNvSpPr txBox="1"/>
          <p:nvPr/>
        </p:nvSpPr>
        <p:spPr>
          <a:xfrm>
            <a:off x="8941809" y="4140123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10</a:t>
            </a:r>
          </a:p>
        </p:txBody>
      </p:sp>
      <p:sp>
        <p:nvSpPr>
          <p:cNvPr id="2528" name="TextBox 2527">
            <a:extLst>
              <a:ext uri="{FF2B5EF4-FFF2-40B4-BE49-F238E27FC236}">
                <a16:creationId xmlns:a16="http://schemas.microsoft.com/office/drawing/2014/main" id="{3FD0ACFA-FD6B-CAED-7A6C-9AEAC2FD92FF}"/>
              </a:ext>
            </a:extLst>
          </p:cNvPr>
          <p:cNvSpPr txBox="1"/>
          <p:nvPr/>
        </p:nvSpPr>
        <p:spPr>
          <a:xfrm>
            <a:off x="9038562" y="2178669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B.</a:t>
            </a:r>
          </a:p>
        </p:txBody>
      </p:sp>
      <p:sp>
        <p:nvSpPr>
          <p:cNvPr id="2529" name="TextBox 2528">
            <a:extLst>
              <a:ext uri="{FF2B5EF4-FFF2-40B4-BE49-F238E27FC236}">
                <a16:creationId xmlns:a16="http://schemas.microsoft.com/office/drawing/2014/main" id="{E2A0958B-FBC9-8799-FEEC-D788989DA290}"/>
              </a:ext>
            </a:extLst>
          </p:cNvPr>
          <p:cNvSpPr txBox="1"/>
          <p:nvPr/>
        </p:nvSpPr>
        <p:spPr>
          <a:xfrm>
            <a:off x="10625223" y="3409428"/>
            <a:ext cx="85422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39</a:t>
            </a:r>
          </a:p>
        </p:txBody>
      </p:sp>
      <p:cxnSp>
        <p:nvCxnSpPr>
          <p:cNvPr id="2534" name="Straight Connector 2533">
            <a:extLst>
              <a:ext uri="{FF2B5EF4-FFF2-40B4-BE49-F238E27FC236}">
                <a16:creationId xmlns:a16="http://schemas.microsoft.com/office/drawing/2014/main" id="{33DDCB4E-0C9A-7C36-8880-B8461AC9802F}"/>
              </a:ext>
            </a:extLst>
          </p:cNvPr>
          <p:cNvCxnSpPr>
            <a:cxnSpLocks/>
          </p:cNvCxnSpPr>
          <p:nvPr/>
        </p:nvCxnSpPr>
        <p:spPr>
          <a:xfrm>
            <a:off x="1060245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5" name="TextBox 2534">
            <a:extLst>
              <a:ext uri="{FF2B5EF4-FFF2-40B4-BE49-F238E27FC236}">
                <a16:creationId xmlns:a16="http://schemas.microsoft.com/office/drawing/2014/main" id="{831C4410-0339-8F03-914D-D2C1C2AD08C2}"/>
              </a:ext>
            </a:extLst>
          </p:cNvPr>
          <p:cNvSpPr txBox="1"/>
          <p:nvPr/>
        </p:nvSpPr>
        <p:spPr>
          <a:xfrm>
            <a:off x="10505702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10</a:t>
            </a:r>
          </a:p>
        </p:txBody>
      </p:sp>
      <p:sp>
        <p:nvSpPr>
          <p:cNvPr id="2536" name="TextBox 2535">
            <a:extLst>
              <a:ext uri="{FF2B5EF4-FFF2-40B4-BE49-F238E27FC236}">
                <a16:creationId xmlns:a16="http://schemas.microsoft.com/office/drawing/2014/main" id="{123FB08F-F31A-2BAD-0198-4DA130EAE914}"/>
              </a:ext>
            </a:extLst>
          </p:cNvPr>
          <p:cNvSpPr txBox="1"/>
          <p:nvPr/>
        </p:nvSpPr>
        <p:spPr>
          <a:xfrm>
            <a:off x="10602455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C.</a:t>
            </a:r>
          </a:p>
        </p:txBody>
      </p:sp>
      <p:pic>
        <p:nvPicPr>
          <p:cNvPr id="2" name="Picture 2" descr="X Đánh dấu png | PNGEgg">
            <a:extLst>
              <a:ext uri="{FF2B5EF4-FFF2-40B4-BE49-F238E27FC236}">
                <a16:creationId xmlns:a16="http://schemas.microsoft.com/office/drawing/2014/main" id="{9084AD85-8F38-01C7-D079-6D9C0798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58" y="4640373"/>
            <a:ext cx="1107996" cy="10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 Đánh dấu png | PNGEgg">
            <a:extLst>
              <a:ext uri="{FF2B5EF4-FFF2-40B4-BE49-F238E27FC236}">
                <a16:creationId xmlns:a16="http://schemas.microsoft.com/office/drawing/2014/main" id="{3EEDF27F-F870-B2EF-67C3-331327C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00" y="4676838"/>
            <a:ext cx="1177245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ấu-tích Phong Thủy Xanh">
            <a:extLst>
              <a:ext uri="{FF2B5EF4-FFF2-40B4-BE49-F238E27FC236}">
                <a16:creationId xmlns:a16="http://schemas.microsoft.com/office/drawing/2014/main" id="{DD0C0E80-65D7-54CE-D0C3-5A1CBDF4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30" y="4323683"/>
            <a:ext cx="1267581" cy="126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3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>
          <a:extLst>
            <a:ext uri="{FF2B5EF4-FFF2-40B4-BE49-F238E27FC236}">
              <a16:creationId xmlns:a16="http://schemas.microsoft.com/office/drawing/2014/main" id="{C9F328E7-4CD7-4836-352C-E8CC4CC2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80">
            <a:extLst>
              <a:ext uri="{FF2B5EF4-FFF2-40B4-BE49-F238E27FC236}">
                <a16:creationId xmlns:a16="http://schemas.microsoft.com/office/drawing/2014/main" id="{9DADDE3C-6840-7116-FBAD-99EDA4D80F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1201" y="468732"/>
            <a:ext cx="10284800" cy="76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8466">
              <a:buNone/>
            </a:pPr>
            <a:r>
              <a:rPr lang="en" dirty="0">
                <a:hlinkClick r:id="rId4" action="ppaction://hlinksldjump"/>
              </a:rPr>
              <a:t>Câu 3</a:t>
            </a:r>
            <a:endParaRPr dirty="0">
              <a:hlinkClick r:id="rId4" action="ppaction://hlinksldjump"/>
            </a:endParaRPr>
          </a:p>
        </p:txBody>
      </p:sp>
      <p:sp>
        <p:nvSpPr>
          <p:cNvPr id="2531" name="Google Shape;2531;p80">
            <a:hlinkClick r:id="" action="ppaction://noaction"/>
            <a:extLst>
              <a:ext uri="{FF2B5EF4-FFF2-40B4-BE49-F238E27FC236}">
                <a16:creationId xmlns:a16="http://schemas.microsoft.com/office/drawing/2014/main" id="{8BDB8840-0989-54C7-8244-84E9B1AA999F}"/>
              </a:ext>
            </a:extLst>
          </p:cNvPr>
          <p:cNvSpPr/>
          <p:nvPr/>
        </p:nvSpPr>
        <p:spPr>
          <a:xfrm>
            <a:off x="729867" y="990233"/>
            <a:ext cx="462671" cy="455215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2" name="Google Shape;2532;p80">
            <a:hlinkClick r:id="" action="ppaction://noaction"/>
            <a:extLst>
              <a:ext uri="{FF2B5EF4-FFF2-40B4-BE49-F238E27FC236}">
                <a16:creationId xmlns:a16="http://schemas.microsoft.com/office/drawing/2014/main" id="{1B03481A-7C2A-E27F-D0CA-4D2F23453B80}"/>
              </a:ext>
            </a:extLst>
          </p:cNvPr>
          <p:cNvSpPr/>
          <p:nvPr/>
        </p:nvSpPr>
        <p:spPr>
          <a:xfrm>
            <a:off x="10895066" y="1042867"/>
            <a:ext cx="671473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33" name="Google Shape;2533;p80">
            <a:hlinkClick r:id="" action="ppaction://noaction"/>
            <a:extLst>
              <a:ext uri="{FF2B5EF4-FFF2-40B4-BE49-F238E27FC236}">
                <a16:creationId xmlns:a16="http://schemas.microsoft.com/office/drawing/2014/main" id="{386F98DD-B48B-B471-CE53-943BBBFD0C0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474928" y="6029079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DE971-3087-B4D7-6BBA-CFF2B5389FE3}"/>
              </a:ext>
            </a:extLst>
          </p:cNvPr>
          <p:cNvSpPr txBox="1"/>
          <p:nvPr/>
        </p:nvSpPr>
        <p:spPr>
          <a:xfrm>
            <a:off x="308031" y="251272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 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40B1A-2C2C-D797-0AC7-2947A9F86C9E}"/>
              </a:ext>
            </a:extLst>
          </p:cNvPr>
          <p:cNvCxnSpPr>
            <a:cxnSpLocks/>
          </p:cNvCxnSpPr>
          <p:nvPr/>
        </p:nvCxnSpPr>
        <p:spPr>
          <a:xfrm>
            <a:off x="278678" y="3640649"/>
            <a:ext cx="13449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66E347-18EE-BB7C-A466-7F2371BC18F0}"/>
              </a:ext>
            </a:extLst>
          </p:cNvPr>
          <p:cNvSpPr txBox="1"/>
          <p:nvPr/>
        </p:nvSpPr>
        <p:spPr>
          <a:xfrm>
            <a:off x="356087" y="3640650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ACFB3-1B7A-4700-FD75-A3FBD3EA94EE}"/>
              </a:ext>
            </a:extLst>
          </p:cNvPr>
          <p:cNvSpPr txBox="1"/>
          <p:nvPr/>
        </p:nvSpPr>
        <p:spPr>
          <a:xfrm>
            <a:off x="1648101" y="3189830"/>
            <a:ext cx="71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A68D-1BC8-3BC6-F139-78588F4FD8C4}"/>
              </a:ext>
            </a:extLst>
          </p:cNvPr>
          <p:cNvSpPr txBox="1"/>
          <p:nvPr/>
        </p:nvSpPr>
        <p:spPr>
          <a:xfrm>
            <a:off x="2263542" y="2527135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 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1593A-13C3-B911-C1C9-208B4603C285}"/>
              </a:ext>
            </a:extLst>
          </p:cNvPr>
          <p:cNvCxnSpPr>
            <a:cxnSpLocks/>
          </p:cNvCxnSpPr>
          <p:nvPr/>
        </p:nvCxnSpPr>
        <p:spPr>
          <a:xfrm>
            <a:off x="2224353" y="3635129"/>
            <a:ext cx="13643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09F668-2BAD-1BAE-E143-17E2BF70950C}"/>
              </a:ext>
            </a:extLst>
          </p:cNvPr>
          <p:cNvSpPr txBox="1"/>
          <p:nvPr/>
        </p:nvSpPr>
        <p:spPr>
          <a:xfrm>
            <a:off x="2321114" y="3635130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58FC5-7237-220E-BE32-4A9ADFF6A524}"/>
              </a:ext>
            </a:extLst>
          </p:cNvPr>
          <p:cNvSpPr txBox="1"/>
          <p:nvPr/>
        </p:nvSpPr>
        <p:spPr>
          <a:xfrm>
            <a:off x="5559605" y="3204242"/>
            <a:ext cx="142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 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FFE565-75BF-85BF-88FF-CA5A1DC21B2A}"/>
              </a:ext>
            </a:extLst>
          </p:cNvPr>
          <p:cNvSpPr/>
          <p:nvPr/>
        </p:nvSpPr>
        <p:spPr>
          <a:xfrm rot="16200000">
            <a:off x="6113823" y="327119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C92877-1666-4A59-6269-8C6BC0F9A618}"/>
              </a:ext>
            </a:extLst>
          </p:cNvPr>
          <p:cNvSpPr/>
          <p:nvPr/>
        </p:nvSpPr>
        <p:spPr>
          <a:xfrm rot="16200000">
            <a:off x="7621410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9C62B6-2F38-C5B2-5D6F-8BB22038CC20}"/>
              </a:ext>
            </a:extLst>
          </p:cNvPr>
          <p:cNvSpPr/>
          <p:nvPr/>
        </p:nvSpPr>
        <p:spPr>
          <a:xfrm rot="16200000">
            <a:off x="9128998" y="3257829"/>
            <a:ext cx="3532135" cy="1107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D1A47-5000-41C6-8E6C-9FA9D7F1430A}"/>
              </a:ext>
            </a:extLst>
          </p:cNvPr>
          <p:cNvSpPr txBox="1"/>
          <p:nvPr/>
        </p:nvSpPr>
        <p:spPr>
          <a:xfrm>
            <a:off x="7684603" y="3409428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2417B8-E62F-FEBC-B50F-54F79738D8E9}"/>
              </a:ext>
            </a:extLst>
          </p:cNvPr>
          <p:cNvCxnSpPr>
            <a:cxnSpLocks/>
          </p:cNvCxnSpPr>
          <p:nvPr/>
        </p:nvCxnSpPr>
        <p:spPr>
          <a:xfrm>
            <a:off x="755350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0644AD-82DD-77DB-5EC9-F5CAFD17F1E8}"/>
              </a:ext>
            </a:extLst>
          </p:cNvPr>
          <p:cNvSpPr txBox="1"/>
          <p:nvPr/>
        </p:nvSpPr>
        <p:spPr>
          <a:xfrm>
            <a:off x="7456753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9DD40F-C606-800E-8F9D-0143326A86A0}"/>
              </a:ext>
            </a:extLst>
          </p:cNvPr>
          <p:cNvSpPr txBox="1"/>
          <p:nvPr/>
        </p:nvSpPr>
        <p:spPr>
          <a:xfrm>
            <a:off x="7553506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DD5484-7D8D-590A-EB68-6239EBCD0714}"/>
              </a:ext>
            </a:extLst>
          </p:cNvPr>
          <p:cNvSpPr txBox="1"/>
          <p:nvPr/>
        </p:nvSpPr>
        <p:spPr>
          <a:xfrm>
            <a:off x="9061330" y="3372249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9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386E58-A858-C79D-26DE-B39FAE2E80A8}"/>
              </a:ext>
            </a:extLst>
          </p:cNvPr>
          <p:cNvCxnSpPr>
            <a:cxnSpLocks/>
          </p:cNvCxnSpPr>
          <p:nvPr/>
        </p:nvCxnSpPr>
        <p:spPr>
          <a:xfrm>
            <a:off x="9038561" y="4089616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603F9B3-8505-E895-CDCB-707FB3213F83}"/>
              </a:ext>
            </a:extLst>
          </p:cNvPr>
          <p:cNvSpPr txBox="1"/>
          <p:nvPr/>
        </p:nvSpPr>
        <p:spPr>
          <a:xfrm>
            <a:off x="8941809" y="4140123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17</a:t>
            </a:r>
          </a:p>
        </p:txBody>
      </p:sp>
      <p:sp>
        <p:nvSpPr>
          <p:cNvPr id="2528" name="TextBox 2527">
            <a:extLst>
              <a:ext uri="{FF2B5EF4-FFF2-40B4-BE49-F238E27FC236}">
                <a16:creationId xmlns:a16="http://schemas.microsoft.com/office/drawing/2014/main" id="{5552C713-A79D-4620-7898-8B2474A80F1F}"/>
              </a:ext>
            </a:extLst>
          </p:cNvPr>
          <p:cNvSpPr txBox="1"/>
          <p:nvPr/>
        </p:nvSpPr>
        <p:spPr>
          <a:xfrm>
            <a:off x="9038562" y="2178669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B.</a:t>
            </a:r>
          </a:p>
        </p:txBody>
      </p:sp>
      <p:sp>
        <p:nvSpPr>
          <p:cNvPr id="2529" name="TextBox 2528">
            <a:extLst>
              <a:ext uri="{FF2B5EF4-FFF2-40B4-BE49-F238E27FC236}">
                <a16:creationId xmlns:a16="http://schemas.microsoft.com/office/drawing/2014/main" id="{3F8C3D28-FFA0-2EBB-82A4-BC343E224F52}"/>
              </a:ext>
            </a:extLst>
          </p:cNvPr>
          <p:cNvSpPr txBox="1"/>
          <p:nvPr/>
        </p:nvSpPr>
        <p:spPr>
          <a:xfrm>
            <a:off x="10491063" y="340968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12</a:t>
            </a:r>
          </a:p>
        </p:txBody>
      </p:sp>
      <p:cxnSp>
        <p:nvCxnSpPr>
          <p:cNvPr id="2534" name="Straight Connector 2533">
            <a:extLst>
              <a:ext uri="{FF2B5EF4-FFF2-40B4-BE49-F238E27FC236}">
                <a16:creationId xmlns:a16="http://schemas.microsoft.com/office/drawing/2014/main" id="{EE0470BE-1277-F55F-51D2-3A920208710B}"/>
              </a:ext>
            </a:extLst>
          </p:cNvPr>
          <p:cNvCxnSpPr>
            <a:cxnSpLocks/>
          </p:cNvCxnSpPr>
          <p:nvPr/>
        </p:nvCxnSpPr>
        <p:spPr>
          <a:xfrm>
            <a:off x="10602455" y="4126795"/>
            <a:ext cx="685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5" name="TextBox 2534">
            <a:extLst>
              <a:ext uri="{FF2B5EF4-FFF2-40B4-BE49-F238E27FC236}">
                <a16:creationId xmlns:a16="http://schemas.microsoft.com/office/drawing/2014/main" id="{0D20A252-313B-80FE-9112-959F2F80382A}"/>
              </a:ext>
            </a:extLst>
          </p:cNvPr>
          <p:cNvSpPr txBox="1"/>
          <p:nvPr/>
        </p:nvSpPr>
        <p:spPr>
          <a:xfrm>
            <a:off x="10505702" y="4177301"/>
            <a:ext cx="11079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17</a:t>
            </a:r>
          </a:p>
        </p:txBody>
      </p:sp>
      <p:sp>
        <p:nvSpPr>
          <p:cNvPr id="2536" name="TextBox 2535">
            <a:extLst>
              <a:ext uri="{FF2B5EF4-FFF2-40B4-BE49-F238E27FC236}">
                <a16:creationId xmlns:a16="http://schemas.microsoft.com/office/drawing/2014/main" id="{6F552C55-69E4-A9B3-2264-215CF34ACA64}"/>
              </a:ext>
            </a:extLst>
          </p:cNvPr>
          <p:cNvSpPr txBox="1"/>
          <p:nvPr/>
        </p:nvSpPr>
        <p:spPr>
          <a:xfrm>
            <a:off x="10602455" y="2215848"/>
            <a:ext cx="88038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15ADB-03A8-04D3-32DB-4310C7173196}"/>
              </a:ext>
            </a:extLst>
          </p:cNvPr>
          <p:cNvSpPr txBox="1"/>
          <p:nvPr/>
        </p:nvSpPr>
        <p:spPr>
          <a:xfrm>
            <a:off x="4261708" y="2512721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 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1D7530-B7A9-79A0-B49B-B578E61ABCCB}"/>
              </a:ext>
            </a:extLst>
          </p:cNvPr>
          <p:cNvCxnSpPr>
            <a:cxnSpLocks/>
          </p:cNvCxnSpPr>
          <p:nvPr/>
        </p:nvCxnSpPr>
        <p:spPr>
          <a:xfrm>
            <a:off x="4222519" y="3620716"/>
            <a:ext cx="136434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3B5E1A-5C87-E6C9-5F32-790A53FD693C}"/>
              </a:ext>
            </a:extLst>
          </p:cNvPr>
          <p:cNvSpPr txBox="1"/>
          <p:nvPr/>
        </p:nvSpPr>
        <p:spPr>
          <a:xfrm>
            <a:off x="4319280" y="3620717"/>
            <a:ext cx="1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/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61981E-55ED-9663-2232-F4462319529E}"/>
              </a:ext>
            </a:extLst>
          </p:cNvPr>
          <p:cNvSpPr txBox="1"/>
          <p:nvPr/>
        </p:nvSpPr>
        <p:spPr>
          <a:xfrm>
            <a:off x="3609179" y="3204242"/>
            <a:ext cx="71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pic>
        <p:nvPicPr>
          <p:cNvPr id="17" name="Picture 2" descr="X Đánh dấu png | PNGEgg">
            <a:extLst>
              <a:ext uri="{FF2B5EF4-FFF2-40B4-BE49-F238E27FC236}">
                <a16:creationId xmlns:a16="http://schemas.microsoft.com/office/drawing/2014/main" id="{E39E5B26-A928-7E44-FDF9-6E6F22D6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17" y="4644877"/>
            <a:ext cx="1107996" cy="10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X Đánh dấu png | PNGEgg">
            <a:extLst>
              <a:ext uri="{FF2B5EF4-FFF2-40B4-BE49-F238E27FC236}">
                <a16:creationId xmlns:a16="http://schemas.microsoft.com/office/drawing/2014/main" id="{3C727D3C-86CB-F5ED-E40B-1D363B778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02" y="4703033"/>
            <a:ext cx="1107996" cy="10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ấu-tích Phong Thủy Xanh">
            <a:extLst>
              <a:ext uri="{FF2B5EF4-FFF2-40B4-BE49-F238E27FC236}">
                <a16:creationId xmlns:a16="http://schemas.microsoft.com/office/drawing/2014/main" id="{6B588EAB-C340-1996-8C7E-B1C7E1AC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20" y="4455395"/>
            <a:ext cx="1214605" cy="12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039FA8A4-C8E3-81CF-2440-A141A4F4F71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896111" y="325222"/>
              <a:ext cx="1916364" cy="261828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6364" cy="2618281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2982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039FA8A4-C8E3-81CF-2440-A141A4F4F7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6111" y="325222"/>
                <a:ext cx="1916364" cy="2618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Fireworks 2">
                <a:hlinkClick r:id="" action="ppaction://noaction">
                  <a:snd r:embed="rId5" name="voltage.wav"/>
                </a:hlinkClick>
                <a:extLst>
                  <a:ext uri="{FF2B5EF4-FFF2-40B4-BE49-F238E27FC236}">
                    <a16:creationId xmlns:a16="http://schemas.microsoft.com/office/drawing/2014/main" id="{2183FFB3-B5DE-5A76-EF2F-A32DA68C729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0994" y="36305"/>
              <a:ext cx="3148337" cy="430149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48337" cy="4301499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Fireworks 2">
                <a:hlinkClick r:id="" action="ppaction://noaction">
                  <a:snd r:embed="rId5" name="voltage.wav"/>
                </a:hlinkClick>
                <a:extLst>
                  <a:ext uri="{FF2B5EF4-FFF2-40B4-BE49-F238E27FC236}">
                    <a16:creationId xmlns:a16="http://schemas.microsoft.com/office/drawing/2014/main" id="{2183FFB3-B5DE-5A76-EF2F-A32DA68C72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994" y="36305"/>
                <a:ext cx="3148337" cy="430149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64ADE1F-3B99-45E8-9CF9-BF929D369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2" b="89946" l="9918" r="89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8084" y="1110975"/>
            <a:ext cx="5009989" cy="5009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0E05A-FC63-41A3-9AC3-B33F25DCA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7304" y="-534217"/>
            <a:ext cx="3858936" cy="6858000"/>
          </a:xfrm>
          <a:prstGeom prst="rect">
            <a:avLst/>
          </a:prstGeom>
        </p:spPr>
      </p:pic>
      <p:sp>
        <p:nvSpPr>
          <p:cNvPr id="6" name="Star: 5 Points 5">
            <a:hlinkClick r:id="rId11" action="ppaction://hlinksldjump"/>
            <a:extLst>
              <a:ext uri="{FF2B5EF4-FFF2-40B4-BE49-F238E27FC236}">
                <a16:creationId xmlns:a16="http://schemas.microsoft.com/office/drawing/2014/main" id="{C1F3FE43-3802-4AE9-8807-E172914B0270}"/>
              </a:ext>
            </a:extLst>
          </p:cNvPr>
          <p:cNvSpPr/>
          <p:nvPr/>
        </p:nvSpPr>
        <p:spPr>
          <a:xfrm>
            <a:off x="2732690" y="2187057"/>
            <a:ext cx="1050703" cy="987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Star: 5 Points 9">
            <a:hlinkClick r:id="rId12" action="ppaction://hlinksldjump"/>
            <a:extLst>
              <a:ext uri="{FF2B5EF4-FFF2-40B4-BE49-F238E27FC236}">
                <a16:creationId xmlns:a16="http://schemas.microsoft.com/office/drawing/2014/main" id="{47558483-02E2-4190-B1A5-2C1F438E863C}"/>
              </a:ext>
            </a:extLst>
          </p:cNvPr>
          <p:cNvSpPr/>
          <p:nvPr/>
        </p:nvSpPr>
        <p:spPr>
          <a:xfrm>
            <a:off x="4765465" y="2187055"/>
            <a:ext cx="1050703" cy="987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Star: 5 Points 12">
            <a:hlinkClick r:id="rId13" action="ppaction://hlinksldjump"/>
            <a:extLst>
              <a:ext uri="{FF2B5EF4-FFF2-40B4-BE49-F238E27FC236}">
                <a16:creationId xmlns:a16="http://schemas.microsoft.com/office/drawing/2014/main" id="{C54983DF-96D3-4308-B857-1A017B93039E}"/>
              </a:ext>
            </a:extLst>
          </p:cNvPr>
          <p:cNvSpPr/>
          <p:nvPr/>
        </p:nvSpPr>
        <p:spPr>
          <a:xfrm>
            <a:off x="6716169" y="2187057"/>
            <a:ext cx="1050703" cy="987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6BAE8-CEA7-4318-8459-A1B55ADD6B82}"/>
              </a:ext>
            </a:extLst>
          </p:cNvPr>
          <p:cNvSpPr txBox="1"/>
          <p:nvPr/>
        </p:nvSpPr>
        <p:spPr>
          <a:xfrm>
            <a:off x="6235039" y="1512829"/>
            <a:ext cx="2661072" cy="417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533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600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7 L 3.05556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25 L 0.00208 -0.0901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7 L 0.171 -0.001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 -0.00123 L 0.31319 -0.004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1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19 -0.00432 L 0.58489 -4.93827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1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25069 0.102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51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89 -4.93827E-7 L 0.31319 -0.0043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593837" y="424745"/>
            <a:ext cx="11004327" cy="6008511"/>
          </a:xfrm>
          <a:custGeom>
            <a:avLst/>
            <a:gdLst/>
            <a:ahLst/>
            <a:cxnLst/>
            <a:rect l="l" t="t" r="r" b="b"/>
            <a:pathLst>
              <a:path w="111033843" h="60625980">
                <a:moveTo>
                  <a:pt x="110889058" y="60481201"/>
                </a:moveTo>
                <a:lnTo>
                  <a:pt x="111033843" y="60481201"/>
                </a:lnTo>
                <a:lnTo>
                  <a:pt x="111033843" y="60625980"/>
                </a:lnTo>
                <a:lnTo>
                  <a:pt x="110889058" y="60625980"/>
                </a:lnTo>
                <a:lnTo>
                  <a:pt x="110889058" y="60481201"/>
                </a:lnTo>
                <a:close/>
                <a:moveTo>
                  <a:pt x="0" y="144780"/>
                </a:moveTo>
                <a:lnTo>
                  <a:pt x="144780" y="144780"/>
                </a:lnTo>
                <a:lnTo>
                  <a:pt x="144780" y="60481201"/>
                </a:lnTo>
                <a:lnTo>
                  <a:pt x="0" y="60481201"/>
                </a:lnTo>
                <a:lnTo>
                  <a:pt x="0" y="144780"/>
                </a:lnTo>
                <a:close/>
                <a:moveTo>
                  <a:pt x="0" y="60481201"/>
                </a:moveTo>
                <a:lnTo>
                  <a:pt x="144780" y="60481201"/>
                </a:lnTo>
                <a:lnTo>
                  <a:pt x="144780" y="60625980"/>
                </a:lnTo>
                <a:lnTo>
                  <a:pt x="0" y="60625980"/>
                </a:lnTo>
                <a:lnTo>
                  <a:pt x="0" y="60481201"/>
                </a:lnTo>
                <a:close/>
                <a:moveTo>
                  <a:pt x="110889058" y="144780"/>
                </a:moveTo>
                <a:lnTo>
                  <a:pt x="111033843" y="144780"/>
                </a:lnTo>
                <a:lnTo>
                  <a:pt x="111033843" y="60481201"/>
                </a:lnTo>
                <a:lnTo>
                  <a:pt x="110889058" y="60481201"/>
                </a:lnTo>
                <a:lnTo>
                  <a:pt x="110889058" y="144780"/>
                </a:lnTo>
                <a:close/>
                <a:moveTo>
                  <a:pt x="144780" y="60481201"/>
                </a:moveTo>
                <a:lnTo>
                  <a:pt x="110889058" y="60481201"/>
                </a:lnTo>
                <a:lnTo>
                  <a:pt x="110889058" y="60625980"/>
                </a:lnTo>
                <a:lnTo>
                  <a:pt x="144780" y="60625980"/>
                </a:lnTo>
                <a:lnTo>
                  <a:pt x="144780" y="60481201"/>
                </a:lnTo>
                <a:close/>
                <a:moveTo>
                  <a:pt x="110889058" y="0"/>
                </a:moveTo>
                <a:lnTo>
                  <a:pt x="111033843" y="0"/>
                </a:lnTo>
                <a:lnTo>
                  <a:pt x="111033843" y="144780"/>
                </a:lnTo>
                <a:lnTo>
                  <a:pt x="110889058" y="144780"/>
                </a:lnTo>
                <a:lnTo>
                  <a:pt x="110889058" y="0"/>
                </a:lnTo>
                <a:close/>
                <a:moveTo>
                  <a:pt x="0" y="0"/>
                </a:moveTo>
                <a:lnTo>
                  <a:pt x="144780" y="0"/>
                </a:lnTo>
                <a:lnTo>
                  <a:pt x="144780" y="144780"/>
                </a:lnTo>
                <a:lnTo>
                  <a:pt x="0" y="144780"/>
                </a:lnTo>
                <a:lnTo>
                  <a:pt x="0" y="0"/>
                </a:lnTo>
                <a:close/>
                <a:moveTo>
                  <a:pt x="144780" y="0"/>
                </a:moveTo>
                <a:lnTo>
                  <a:pt x="110889058" y="0"/>
                </a:lnTo>
                <a:lnTo>
                  <a:pt x="110889058" y="144780"/>
                </a:lnTo>
                <a:lnTo>
                  <a:pt x="144780" y="144780"/>
                </a:lnTo>
                <a:lnTo>
                  <a:pt x="144780" y="0"/>
                </a:lnTo>
                <a:close/>
              </a:path>
            </a:pathLst>
          </a:custGeom>
          <a:solidFill>
            <a:srgbClr val="A6CD70"/>
          </a:solidFill>
        </p:spPr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9A58E2E-4DA2-907C-B416-4D994E5AC883}"/>
              </a:ext>
            </a:extLst>
          </p:cNvPr>
          <p:cNvSpPr txBox="1"/>
          <p:nvPr/>
        </p:nvSpPr>
        <p:spPr>
          <a:xfrm>
            <a:off x="3942954" y="1078279"/>
            <a:ext cx="4156913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200" b="1" dirty="0" err="1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2E2E2E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C00D576-E8B9-66C2-7726-BBDA42F3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15540" y="71768"/>
            <a:ext cx="2753531" cy="4917021"/>
          </a:xfrm>
          <a:prstGeom prst="rect">
            <a:avLst/>
          </a:prstGeom>
        </p:spPr>
      </p:pic>
      <p:sp>
        <p:nvSpPr>
          <p:cNvPr id="57" name="Freeform 13">
            <a:extLst>
              <a:ext uri="{FF2B5EF4-FFF2-40B4-BE49-F238E27FC236}">
                <a16:creationId xmlns:a16="http://schemas.microsoft.com/office/drawing/2014/main" id="{631CD976-548E-C666-4A81-9D64F5A19E94}"/>
              </a:ext>
            </a:extLst>
          </p:cNvPr>
          <p:cNvSpPr/>
          <p:nvPr/>
        </p:nvSpPr>
        <p:spPr>
          <a:xfrm flipH="1">
            <a:off x="8668993" y="3468132"/>
            <a:ext cx="3523007" cy="3554105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4078796" y="0"/>
                </a:moveTo>
                <a:lnTo>
                  <a:pt x="0" y="0"/>
                </a:lnTo>
                <a:lnTo>
                  <a:pt x="0" y="4114800"/>
                </a:lnTo>
                <a:lnTo>
                  <a:pt x="4078796" y="4114800"/>
                </a:lnTo>
                <a:lnTo>
                  <a:pt x="40787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6932B-1C3B-1FC0-5A8A-3E9946F9D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25" y="0"/>
            <a:ext cx="912875" cy="10191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CE2C626-3730-4C42-A036-51FBC78F2F08}"/>
              </a:ext>
            </a:extLst>
          </p:cNvPr>
          <p:cNvGrpSpPr/>
          <p:nvPr/>
        </p:nvGrpSpPr>
        <p:grpSpPr>
          <a:xfrm>
            <a:off x="1432888" y="2454374"/>
            <a:ext cx="1727200" cy="974626"/>
            <a:chOff x="3276601" y="3430787"/>
            <a:chExt cx="2590800" cy="1461939"/>
          </a:xfrm>
        </p:grpSpPr>
        <p:sp>
          <p:nvSpPr>
            <p:cNvPr id="14" name="Rounded Rectangle 64">
              <a:extLst>
                <a:ext uri="{FF2B5EF4-FFF2-40B4-BE49-F238E27FC236}">
                  <a16:creationId xmlns:a16="http://schemas.microsoft.com/office/drawing/2014/main" id="{E2146C06-3BA8-4831-AA16-2ECD9D0A6A62}"/>
                </a:ext>
              </a:extLst>
            </p:cNvPr>
            <p:cNvSpPr/>
            <p:nvPr/>
          </p:nvSpPr>
          <p:spPr>
            <a:xfrm>
              <a:off x="3276601" y="3430787"/>
              <a:ext cx="2590800" cy="14619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VN" sz="25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B57CA-47E7-4C71-A07D-51A8635CE9DD}"/>
                </a:ext>
              </a:extLst>
            </p:cNvPr>
            <p:cNvGrpSpPr/>
            <p:nvPr/>
          </p:nvGrpSpPr>
          <p:grpSpPr>
            <a:xfrm>
              <a:off x="4879667" y="3453846"/>
              <a:ext cx="817341" cy="1369606"/>
              <a:chOff x="12027158" y="4307627"/>
              <a:chExt cx="535851" cy="13696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67AE72-3353-4245-A0BE-6C533BB3D434}"/>
                  </a:ext>
                </a:extLst>
              </p:cNvPr>
              <p:cNvSpPr txBox="1"/>
              <p:nvPr/>
            </p:nvSpPr>
            <p:spPr>
              <a:xfrm>
                <a:off x="12027158" y="4307627"/>
                <a:ext cx="535851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68B4925-8BBE-4255-BE99-FEB95F14D2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9109" y="501373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33D62-A81A-45C6-A09C-646316CC452E}"/>
                </a:ext>
              </a:extLst>
            </p:cNvPr>
            <p:cNvSpPr txBox="1"/>
            <p:nvPr/>
          </p:nvSpPr>
          <p:spPr>
            <a:xfrm>
              <a:off x="4356338" y="3756213"/>
              <a:ext cx="52552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9A3EA8-56A2-4190-B513-7FB35E3A04EA}"/>
                </a:ext>
              </a:extLst>
            </p:cNvPr>
            <p:cNvGrpSpPr/>
            <p:nvPr/>
          </p:nvGrpSpPr>
          <p:grpSpPr>
            <a:xfrm>
              <a:off x="3517890" y="3467672"/>
              <a:ext cx="817341" cy="1369606"/>
              <a:chOff x="12027158" y="4321206"/>
              <a:chExt cx="535851" cy="136960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E4DB18-49C5-467B-BF78-404535CE0878}"/>
                  </a:ext>
                </a:extLst>
              </p:cNvPr>
              <p:cNvSpPr txBox="1"/>
              <p:nvPr/>
            </p:nvSpPr>
            <p:spPr>
              <a:xfrm>
                <a:off x="12027158" y="4321206"/>
                <a:ext cx="535851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F2C7A30-8142-4C54-A8CE-13EDBD5905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2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CB844E-CA44-4000-B3C3-F90407EAC90C}"/>
              </a:ext>
            </a:extLst>
          </p:cNvPr>
          <p:cNvGrpSpPr/>
          <p:nvPr/>
        </p:nvGrpSpPr>
        <p:grpSpPr>
          <a:xfrm>
            <a:off x="4275761" y="2469747"/>
            <a:ext cx="1727200" cy="1137641"/>
            <a:chOff x="3276601" y="3430787"/>
            <a:chExt cx="2590800" cy="1461939"/>
          </a:xfrm>
        </p:grpSpPr>
        <p:sp>
          <p:nvSpPr>
            <p:cNvPr id="23" name="Rounded Rectangle 73">
              <a:extLst>
                <a:ext uri="{FF2B5EF4-FFF2-40B4-BE49-F238E27FC236}">
                  <a16:creationId xmlns:a16="http://schemas.microsoft.com/office/drawing/2014/main" id="{BA72AD6D-4919-4568-9CE7-F8CEEB849622}"/>
                </a:ext>
              </a:extLst>
            </p:cNvPr>
            <p:cNvSpPr/>
            <p:nvPr/>
          </p:nvSpPr>
          <p:spPr>
            <a:xfrm>
              <a:off x="3276601" y="3430787"/>
              <a:ext cx="2590800" cy="14619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VN" sz="25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F6EA6F-C3FD-48A4-8F8F-BB97BED5E240}"/>
                </a:ext>
              </a:extLst>
            </p:cNvPr>
            <p:cNvGrpSpPr/>
            <p:nvPr/>
          </p:nvGrpSpPr>
          <p:grpSpPr>
            <a:xfrm>
              <a:off x="4866087" y="3453846"/>
              <a:ext cx="817341" cy="1369606"/>
              <a:chOff x="12018255" y="4307627"/>
              <a:chExt cx="535851" cy="136960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39F600-F6D3-42C2-A18B-9734475A21FE}"/>
                  </a:ext>
                </a:extLst>
              </p:cNvPr>
              <p:cNvSpPr txBox="1"/>
              <p:nvPr/>
            </p:nvSpPr>
            <p:spPr>
              <a:xfrm>
                <a:off x="12018255" y="4307627"/>
                <a:ext cx="535851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B979ABC-F680-43C1-85FA-766343B393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2157" y="5000153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C9A30F-7A80-4C01-A9FA-032CE4BFA9A0}"/>
                </a:ext>
              </a:extLst>
            </p:cNvPr>
            <p:cNvSpPr txBox="1"/>
            <p:nvPr/>
          </p:nvSpPr>
          <p:spPr>
            <a:xfrm>
              <a:off x="4424456" y="3730560"/>
              <a:ext cx="52552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345FD83-61EE-46D3-938D-0F1B543AC25B}"/>
                </a:ext>
              </a:extLst>
            </p:cNvPr>
            <p:cNvGrpSpPr/>
            <p:nvPr/>
          </p:nvGrpSpPr>
          <p:grpSpPr>
            <a:xfrm>
              <a:off x="3490741" y="3467672"/>
              <a:ext cx="837407" cy="1369606"/>
              <a:chOff x="12009352" y="4321206"/>
              <a:chExt cx="549006" cy="136960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D1C169-BD7D-4274-A72A-2FA709FCB3B5}"/>
                  </a:ext>
                </a:extLst>
              </p:cNvPr>
              <p:cNvSpPr txBox="1"/>
              <p:nvPr/>
            </p:nvSpPr>
            <p:spPr>
              <a:xfrm>
                <a:off x="12009352" y="4321206"/>
                <a:ext cx="535851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89</a:t>
                </a:r>
              </a:p>
              <a:p>
                <a:pPr algn="ctr" defTabSz="60963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C1FF2AE-5E8E-4AC0-B2BE-08C6C0603A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42B6B3-879C-479E-B1AD-FD96A2319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134" y="2530278"/>
            <a:ext cx="179237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41621" y="70153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727107" y="3172361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73: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Cộng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cùng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2CD972-1ABF-B2B8-5E05-474D1A6741B9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115" name="Freeform 3">
            <a:extLst>
              <a:ext uri="{FF2B5EF4-FFF2-40B4-BE49-F238E27FC236}">
                <a16:creationId xmlns:a16="http://schemas.microsoft.com/office/drawing/2014/main" id="{82E3CD4F-6AF1-DEEA-4FBF-B43970C09FFB}"/>
              </a:ext>
            </a:extLst>
          </p:cNvPr>
          <p:cNvSpPr/>
          <p:nvPr/>
        </p:nvSpPr>
        <p:spPr>
          <a:xfrm>
            <a:off x="390189" y="1743021"/>
            <a:ext cx="11582399" cy="5047232"/>
          </a:xfrm>
          <a:custGeom>
            <a:avLst/>
            <a:gdLst/>
            <a:ahLst/>
            <a:cxnLst/>
            <a:rect l="l" t="t" r="r" b="b"/>
            <a:pathLst>
              <a:path w="110889060" h="60481204">
                <a:moveTo>
                  <a:pt x="0" y="0"/>
                </a:moveTo>
                <a:lnTo>
                  <a:pt x="110889060" y="0"/>
                </a:lnTo>
                <a:lnTo>
                  <a:pt x="110889060" y="60481204"/>
                </a:lnTo>
                <a:lnTo>
                  <a:pt x="0" y="604812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A36E9B7-FB81-74BC-62F5-319FAE6368DC}"/>
              </a:ext>
            </a:extLst>
          </p:cNvPr>
          <p:cNvSpPr txBox="1"/>
          <p:nvPr/>
        </p:nvSpPr>
        <p:spPr>
          <a:xfrm>
            <a:off x="3517900" y="1668033"/>
            <a:ext cx="5156199" cy="1186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2 SGK – tr49</a:t>
            </a:r>
            <a:endParaRPr lang="en-US" sz="2500" b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</a:pPr>
            <a:r>
              <a:rPr lang="en-VN" sz="25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Tính rồi rút gọn (theo mẫu):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7892049-43B4-665D-84F2-1D222257B177}"/>
              </a:ext>
            </a:extLst>
          </p:cNvPr>
          <p:cNvGrpSpPr/>
          <p:nvPr/>
        </p:nvGrpSpPr>
        <p:grpSpPr>
          <a:xfrm>
            <a:off x="3149600" y="3008032"/>
            <a:ext cx="5892800" cy="1196373"/>
            <a:chOff x="4648200" y="3136641"/>
            <a:chExt cx="8839200" cy="1794560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72EB2CE1-6544-C7BC-54A2-70AF66279707}"/>
                </a:ext>
              </a:extLst>
            </p:cNvPr>
            <p:cNvSpPr/>
            <p:nvPr/>
          </p:nvSpPr>
          <p:spPr>
            <a:xfrm>
              <a:off x="4648200" y="3136641"/>
              <a:ext cx="8839200" cy="1794560"/>
            </a:xfrm>
            <a:prstGeom prst="roundRect">
              <a:avLst>
                <a:gd name="adj" fmla="val 21682"/>
              </a:avLst>
            </a:prstGeom>
            <a:noFill/>
            <a:ln w="38100" cap="flat" cmpd="sng" algn="ctr">
              <a:solidFill>
                <a:srgbClr val="F0339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3D1E6A-C6A0-7214-BFD2-E5E5BAE25BF9}"/>
                </a:ext>
              </a:extLst>
            </p:cNvPr>
            <p:cNvSpPr txBox="1"/>
            <p:nvPr/>
          </p:nvSpPr>
          <p:spPr>
            <a:xfrm>
              <a:off x="4929530" y="3619500"/>
              <a:ext cx="160222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01FB012-5B56-634A-42F2-D804EE1D02AC}"/>
                </a:ext>
              </a:extLst>
            </p:cNvPr>
            <p:cNvGrpSpPr/>
            <p:nvPr/>
          </p:nvGrpSpPr>
          <p:grpSpPr>
            <a:xfrm>
              <a:off x="6486184" y="3332249"/>
              <a:ext cx="620795" cy="1369606"/>
              <a:chOff x="12031555" y="4298478"/>
              <a:chExt cx="538623" cy="1369606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CFC7637-DC51-6FF1-449B-33408B9BBDD0}"/>
                  </a:ext>
                </a:extLst>
              </p:cNvPr>
              <p:cNvSpPr txBox="1"/>
              <p:nvPr/>
            </p:nvSpPr>
            <p:spPr>
              <a:xfrm>
                <a:off x="12031555" y="4298478"/>
                <a:ext cx="52026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5D2AE6C-E409-B34B-67DC-CFADB1639B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978" y="5041946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5383CDC-CD5F-B9DE-C0D3-224B6487C42C}"/>
                </a:ext>
              </a:extLst>
            </p:cNvPr>
            <p:cNvGrpSpPr/>
            <p:nvPr/>
          </p:nvGrpSpPr>
          <p:grpSpPr>
            <a:xfrm>
              <a:off x="7713217" y="3365801"/>
              <a:ext cx="612239" cy="1369606"/>
              <a:chOff x="12027158" y="4332030"/>
              <a:chExt cx="531200" cy="1369606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CA96D1B-0F01-F98A-52AE-DAF84E9132DE}"/>
                  </a:ext>
                </a:extLst>
              </p:cNvPr>
              <p:cNvSpPr txBox="1"/>
              <p:nvPr/>
            </p:nvSpPr>
            <p:spPr>
              <a:xfrm>
                <a:off x="12043644" y="4332030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874718F-B328-EBD2-4337-27EEA0C899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010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D35E732-6F50-DCD7-3594-E9FCA7D7E68A}"/>
                </a:ext>
              </a:extLst>
            </p:cNvPr>
            <p:cNvSpPr txBox="1"/>
            <p:nvPr/>
          </p:nvSpPr>
          <p:spPr>
            <a:xfrm>
              <a:off x="7236527" y="3679976"/>
              <a:ext cx="39853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626616D-F9B4-ADE7-061E-335BDC0FD805}"/>
                </a:ext>
              </a:extLst>
            </p:cNvPr>
            <p:cNvSpPr txBox="1"/>
            <p:nvPr/>
          </p:nvSpPr>
          <p:spPr>
            <a:xfrm>
              <a:off x="8511417" y="3645050"/>
              <a:ext cx="32024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6EEF38F-C95D-64A5-F6EF-0195307C0DE5}"/>
                </a:ext>
              </a:extLst>
            </p:cNvPr>
            <p:cNvGrpSpPr/>
            <p:nvPr/>
          </p:nvGrpSpPr>
          <p:grpSpPr>
            <a:xfrm>
              <a:off x="8932936" y="3360448"/>
              <a:ext cx="1649011" cy="1369606"/>
              <a:chOff x="12039070" y="4311289"/>
              <a:chExt cx="525089" cy="1369606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33AC621-17DE-8895-3B7D-F60421905C9F}"/>
                  </a:ext>
                </a:extLst>
              </p:cNvPr>
              <p:cNvSpPr txBox="1"/>
              <p:nvPr/>
            </p:nvSpPr>
            <p:spPr>
              <a:xfrm>
                <a:off x="12039070" y="4311289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9A830DE-2935-CD83-9E01-3407F83A6E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13468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3F55C39-81CB-6BEC-CD82-A15C4D5CCFE4}"/>
                </a:ext>
              </a:extLst>
            </p:cNvPr>
            <p:cNvSpPr txBox="1"/>
            <p:nvPr/>
          </p:nvSpPr>
          <p:spPr>
            <a:xfrm>
              <a:off x="10687437" y="3666659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6D020E1-1FB3-A0F5-9833-96BC09129EBF}"/>
                </a:ext>
              </a:extLst>
            </p:cNvPr>
            <p:cNvGrpSpPr/>
            <p:nvPr/>
          </p:nvGrpSpPr>
          <p:grpSpPr>
            <a:xfrm>
              <a:off x="11157949" y="3364186"/>
              <a:ext cx="612239" cy="1369606"/>
              <a:chOff x="12016309" y="4314017"/>
              <a:chExt cx="531200" cy="1369606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330A9D9F-8FA6-CD1E-DE0D-A687CF26AFAB}"/>
                  </a:ext>
                </a:extLst>
              </p:cNvPr>
              <p:cNvSpPr txBox="1"/>
              <p:nvPr/>
            </p:nvSpPr>
            <p:spPr>
              <a:xfrm>
                <a:off x="12039652" y="4314017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440B7D8-E0D4-89EC-546E-221E6DDE38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16309" y="50360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62D76BC-4D86-422D-DC1D-68575D1DD2DF}"/>
                </a:ext>
              </a:extLst>
            </p:cNvPr>
            <p:cNvSpPr txBox="1"/>
            <p:nvPr/>
          </p:nvSpPr>
          <p:spPr>
            <a:xfrm>
              <a:off x="11914817" y="3689231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697D146-23F9-DC2F-BBA4-9AD393892129}"/>
                </a:ext>
              </a:extLst>
            </p:cNvPr>
            <p:cNvGrpSpPr/>
            <p:nvPr/>
          </p:nvGrpSpPr>
          <p:grpSpPr>
            <a:xfrm>
              <a:off x="12371199" y="3372200"/>
              <a:ext cx="612239" cy="1369606"/>
              <a:chOff x="12027158" y="4326094"/>
              <a:chExt cx="531200" cy="1369606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654CED3-DA8A-9B79-33F3-3313AD308601}"/>
                  </a:ext>
                </a:extLst>
              </p:cNvPr>
              <p:cNvSpPr txBox="1"/>
              <p:nvPr/>
            </p:nvSpPr>
            <p:spPr>
              <a:xfrm>
                <a:off x="12062116" y="4326094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8DF875C-4F5F-1759-5FBF-86ED2B3A24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4010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D98741F-1ECC-9A1C-E8C1-08C11C427A25}"/>
              </a:ext>
            </a:extLst>
          </p:cNvPr>
          <p:cNvGrpSpPr/>
          <p:nvPr/>
        </p:nvGrpSpPr>
        <p:grpSpPr>
          <a:xfrm>
            <a:off x="2514534" y="4479672"/>
            <a:ext cx="2961057" cy="927940"/>
            <a:chOff x="3613964" y="5482014"/>
            <a:chExt cx="4441586" cy="1391911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585AD5-ACE6-F7D1-8E49-918E5F5712B1}"/>
                </a:ext>
              </a:extLst>
            </p:cNvPr>
            <p:cNvSpPr txBox="1"/>
            <p:nvPr/>
          </p:nvSpPr>
          <p:spPr>
            <a:xfrm>
              <a:off x="3613964" y="5771228"/>
              <a:ext cx="357413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9C0CE4F-BF00-1099-E0CC-D61B686260A6}"/>
                </a:ext>
              </a:extLst>
            </p:cNvPr>
            <p:cNvGrpSpPr/>
            <p:nvPr/>
          </p:nvGrpSpPr>
          <p:grpSpPr>
            <a:xfrm>
              <a:off x="3996167" y="5504319"/>
              <a:ext cx="1649011" cy="1369606"/>
              <a:chOff x="12027436" y="4345344"/>
              <a:chExt cx="525089" cy="1369606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7E1B85F-71A2-F5B3-DA89-80CA5FE179B5}"/>
                  </a:ext>
                </a:extLst>
              </p:cNvPr>
              <p:cNvSpPr txBox="1"/>
              <p:nvPr/>
            </p:nvSpPr>
            <p:spPr>
              <a:xfrm>
                <a:off x="12027436" y="4345344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 + 5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EFDB34-1CE4-1825-DCA2-DFD2051A4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6785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8AAC9D2-124C-DECC-BEE4-E88E0B4FE967}"/>
                </a:ext>
              </a:extLst>
            </p:cNvPr>
            <p:cNvSpPr txBox="1"/>
            <p:nvPr/>
          </p:nvSpPr>
          <p:spPr>
            <a:xfrm>
              <a:off x="5733937" y="5776475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3DA2E83-0594-2A8B-C014-BBF5D126CA41}"/>
                </a:ext>
              </a:extLst>
            </p:cNvPr>
            <p:cNvGrpSpPr/>
            <p:nvPr/>
          </p:nvGrpSpPr>
          <p:grpSpPr>
            <a:xfrm>
              <a:off x="6270220" y="5482014"/>
              <a:ext cx="612239" cy="1369606"/>
              <a:chOff x="12027158" y="4322029"/>
              <a:chExt cx="531200" cy="1369606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755F581-26F7-19DA-906E-9D21CB35D31D}"/>
                  </a:ext>
                </a:extLst>
              </p:cNvPr>
              <p:cNvSpPr txBox="1"/>
              <p:nvPr/>
            </p:nvSpPr>
            <p:spPr>
              <a:xfrm>
                <a:off x="12047318" y="4322029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4CA6C88-1AE2-ED6B-757F-163CEF804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A65B51A-34FD-084C-54B5-EEF656D19DF2}"/>
                </a:ext>
              </a:extLst>
            </p:cNvPr>
            <p:cNvSpPr txBox="1"/>
            <p:nvPr/>
          </p:nvSpPr>
          <p:spPr>
            <a:xfrm>
              <a:off x="7027901" y="5785730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5BAA469-1E0B-CAA4-ED36-F23C3924BDA9}"/>
                </a:ext>
              </a:extLst>
            </p:cNvPr>
            <p:cNvGrpSpPr/>
            <p:nvPr/>
          </p:nvGrpSpPr>
          <p:grpSpPr>
            <a:xfrm>
              <a:off x="7497386" y="5482014"/>
              <a:ext cx="558164" cy="1369606"/>
              <a:chOff x="12050090" y="4326092"/>
              <a:chExt cx="484283" cy="1369606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96C1AE48-C480-F998-6F7C-65514BC7280E}"/>
                  </a:ext>
                </a:extLst>
              </p:cNvPr>
              <p:cNvSpPr txBox="1"/>
              <p:nvPr/>
            </p:nvSpPr>
            <p:spPr>
              <a:xfrm>
                <a:off x="12050090" y="4326092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68FF202-67B0-6C04-29C2-16BDD0BC4A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0101"/>
                <a:ext cx="48291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1A0E913-1785-C431-1093-FF35DFEC4597}"/>
              </a:ext>
            </a:extLst>
          </p:cNvPr>
          <p:cNvGrpSpPr/>
          <p:nvPr/>
        </p:nvGrpSpPr>
        <p:grpSpPr>
          <a:xfrm>
            <a:off x="652802" y="4464056"/>
            <a:ext cx="1735904" cy="930826"/>
            <a:chOff x="821367" y="5458590"/>
            <a:chExt cx="2603856" cy="1396238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29F6533D-ECB4-A138-10E8-FF335BEC4527}"/>
                </a:ext>
              </a:extLst>
            </p:cNvPr>
            <p:cNvGrpSpPr/>
            <p:nvPr/>
          </p:nvGrpSpPr>
          <p:grpSpPr>
            <a:xfrm>
              <a:off x="1605062" y="5458590"/>
              <a:ext cx="621567" cy="1369604"/>
              <a:chOff x="12048141" y="4315003"/>
              <a:chExt cx="539293" cy="1369604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513F0782-D297-9669-AAEB-1F417A059D7F}"/>
                  </a:ext>
                </a:extLst>
              </p:cNvPr>
              <p:cNvSpPr txBox="1"/>
              <p:nvPr/>
            </p:nvSpPr>
            <p:spPr>
              <a:xfrm>
                <a:off x="12067171" y="4315003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B9056E8-2DD9-FC5B-B723-06D8443C7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22F60D8-CA15-C33B-56C8-8E7B77B4B23C}"/>
                </a:ext>
              </a:extLst>
            </p:cNvPr>
            <p:cNvGrpSpPr/>
            <p:nvPr/>
          </p:nvGrpSpPr>
          <p:grpSpPr>
            <a:xfrm>
              <a:off x="2812984" y="5485224"/>
              <a:ext cx="612239" cy="1369604"/>
              <a:chOff x="12027158" y="4341637"/>
              <a:chExt cx="531200" cy="1369604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735918E-B7A2-03F8-91DE-36B2885D02FF}"/>
                  </a:ext>
                </a:extLst>
              </p:cNvPr>
              <p:cNvSpPr txBox="1"/>
              <p:nvPr/>
            </p:nvSpPr>
            <p:spPr>
              <a:xfrm>
                <a:off x="12042476" y="4341637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79CFA22-FECB-DF7B-B02C-B0C77F91F8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1346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91452B1-74A8-6C45-8FA7-81074AD809D5}"/>
                </a:ext>
              </a:extLst>
            </p:cNvPr>
            <p:cNvSpPr txBox="1"/>
            <p:nvPr/>
          </p:nvSpPr>
          <p:spPr>
            <a:xfrm>
              <a:off x="2406012" y="5736523"/>
              <a:ext cx="342129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EFB49B9-221E-2489-0266-FB23EC2E59DC}"/>
                </a:ext>
              </a:extLst>
            </p:cNvPr>
            <p:cNvSpPr txBox="1"/>
            <p:nvPr/>
          </p:nvSpPr>
          <p:spPr>
            <a:xfrm>
              <a:off x="821367" y="5785729"/>
              <a:ext cx="80095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FB19E33-C491-BA4A-1F7A-4C208FDA02E3}"/>
              </a:ext>
            </a:extLst>
          </p:cNvPr>
          <p:cNvGrpSpPr/>
          <p:nvPr/>
        </p:nvGrpSpPr>
        <p:grpSpPr>
          <a:xfrm>
            <a:off x="5819774" y="5711249"/>
            <a:ext cx="2407557" cy="914258"/>
            <a:chOff x="9128354" y="7661854"/>
            <a:chExt cx="3611335" cy="1371386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22E85B6-5B41-1905-55B7-CBFBED4A4E58}"/>
                </a:ext>
              </a:extLst>
            </p:cNvPr>
            <p:cNvGrpSpPr/>
            <p:nvPr/>
          </p:nvGrpSpPr>
          <p:grpSpPr>
            <a:xfrm>
              <a:off x="9879594" y="7663636"/>
              <a:ext cx="1135239" cy="1369604"/>
              <a:chOff x="12032691" y="4316912"/>
              <a:chExt cx="546650" cy="1369604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8CAEE92C-98C1-99CF-86A5-9F2054E1B578}"/>
                  </a:ext>
                </a:extLst>
              </p:cNvPr>
              <p:cNvSpPr txBox="1"/>
              <p:nvPr/>
            </p:nvSpPr>
            <p:spPr>
              <a:xfrm>
                <a:off x="12032691" y="4316912"/>
                <a:ext cx="543042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430A8ED-7E3D-6FF5-CDEB-D32C90C0E5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B015D75-9C53-2120-F934-06A3BC366EFD}"/>
                </a:ext>
              </a:extLst>
            </p:cNvPr>
            <p:cNvGrpSpPr/>
            <p:nvPr/>
          </p:nvGrpSpPr>
          <p:grpSpPr>
            <a:xfrm>
              <a:off x="11594905" y="7661854"/>
              <a:ext cx="1144784" cy="1369604"/>
              <a:chOff x="12028009" y="4315130"/>
              <a:chExt cx="543946" cy="1369604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3450634-65E4-6FC5-8B32-C31CA829372E}"/>
                  </a:ext>
                </a:extLst>
              </p:cNvPr>
              <p:cNvSpPr txBox="1"/>
              <p:nvPr/>
            </p:nvSpPr>
            <p:spPr>
              <a:xfrm>
                <a:off x="12036104" y="4315130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7D6D0E4-BDF8-F225-7F49-CA09EE0AB0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8009" y="49944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F2873F5-727F-3DE3-31BF-6FEC28EBAED6}"/>
                </a:ext>
              </a:extLst>
            </p:cNvPr>
            <p:cNvSpPr txBox="1"/>
            <p:nvPr/>
          </p:nvSpPr>
          <p:spPr>
            <a:xfrm>
              <a:off x="11056843" y="7930018"/>
              <a:ext cx="525522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1B26EC-4B78-04ED-ED0C-A6FA85CF0A34}"/>
                </a:ext>
              </a:extLst>
            </p:cNvPr>
            <p:cNvSpPr txBox="1"/>
            <p:nvPr/>
          </p:nvSpPr>
          <p:spPr>
            <a:xfrm>
              <a:off x="9128354" y="7988866"/>
              <a:ext cx="800951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8212F5A-505E-2745-86A3-AFFC70601873}"/>
              </a:ext>
            </a:extLst>
          </p:cNvPr>
          <p:cNvGrpSpPr/>
          <p:nvPr/>
        </p:nvGrpSpPr>
        <p:grpSpPr>
          <a:xfrm>
            <a:off x="2487899" y="5708970"/>
            <a:ext cx="3007001" cy="917097"/>
            <a:chOff x="3574013" y="5506434"/>
            <a:chExt cx="4510501" cy="1375645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A2B3D45C-39CD-DB51-565B-65DAE57D07E3}"/>
                </a:ext>
              </a:extLst>
            </p:cNvPr>
            <p:cNvSpPr txBox="1"/>
            <p:nvPr/>
          </p:nvSpPr>
          <p:spPr>
            <a:xfrm>
              <a:off x="3574013" y="5797861"/>
              <a:ext cx="35741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672776-1F65-41EF-30CC-0FFCDB39B08E}"/>
                </a:ext>
              </a:extLst>
            </p:cNvPr>
            <p:cNvGrpSpPr/>
            <p:nvPr/>
          </p:nvGrpSpPr>
          <p:grpSpPr>
            <a:xfrm>
              <a:off x="4008388" y="5507796"/>
              <a:ext cx="1668202" cy="1369604"/>
              <a:chOff x="12031329" y="4348821"/>
              <a:chExt cx="531200" cy="1369604"/>
            </a:xfrm>
          </p:grpSpPr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BC6AFB00-4006-B4A9-88BC-3AC38CB097A3}"/>
                  </a:ext>
                </a:extLst>
              </p:cNvPr>
              <p:cNvSpPr txBox="1"/>
              <p:nvPr/>
            </p:nvSpPr>
            <p:spPr>
              <a:xfrm>
                <a:off x="12032351" y="4348821"/>
                <a:ext cx="52508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6AF6D19-3DCA-14EE-1066-93DE90BBC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1329" y="506253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2E2CB01E-1F9A-8246-F129-79F27DB1EE8D}"/>
                </a:ext>
              </a:extLst>
            </p:cNvPr>
            <p:cNvSpPr txBox="1"/>
            <p:nvPr/>
          </p:nvSpPr>
          <p:spPr>
            <a:xfrm>
              <a:off x="5813838" y="5816425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ACDA19C-4440-2746-9CCB-8DC65BFBA5E9}"/>
                </a:ext>
              </a:extLst>
            </p:cNvPr>
            <p:cNvGrpSpPr/>
            <p:nvPr/>
          </p:nvGrpSpPr>
          <p:grpSpPr>
            <a:xfrm>
              <a:off x="6038630" y="5512474"/>
              <a:ext cx="986716" cy="1369605"/>
              <a:chOff x="11826218" y="4352489"/>
              <a:chExt cx="856109" cy="1369605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7B5896E-0349-3F36-6F94-988E9AFBE2BD}"/>
                  </a:ext>
                </a:extLst>
              </p:cNvPr>
              <p:cNvSpPr txBox="1"/>
              <p:nvPr/>
            </p:nvSpPr>
            <p:spPr>
              <a:xfrm>
                <a:off x="11826218" y="4352489"/>
                <a:ext cx="856109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1200709D-0C08-2D74-AF11-218030A197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6673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B8E6CC7-4F42-326C-F2C5-CC04B8467E50}"/>
                </a:ext>
              </a:extLst>
            </p:cNvPr>
            <p:cNvSpPr txBox="1"/>
            <p:nvPr/>
          </p:nvSpPr>
          <p:spPr>
            <a:xfrm>
              <a:off x="7041218" y="5825680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F75263E-EBAF-8116-104C-F78330156FEA}"/>
                </a:ext>
              </a:extLst>
            </p:cNvPr>
            <p:cNvGrpSpPr/>
            <p:nvPr/>
          </p:nvGrpSpPr>
          <p:grpSpPr>
            <a:xfrm>
              <a:off x="7470958" y="5506434"/>
              <a:ext cx="613556" cy="1369604"/>
              <a:chOff x="12027158" y="4350512"/>
              <a:chExt cx="532343" cy="1369604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519FB4AB-9821-6145-842D-D002346374EE}"/>
                  </a:ext>
                </a:extLst>
              </p:cNvPr>
              <p:cNvSpPr txBox="1"/>
              <p:nvPr/>
            </p:nvSpPr>
            <p:spPr>
              <a:xfrm>
                <a:off x="12075218" y="4350512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6B590CC-06C7-00C5-B9FC-0DBF984AD8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1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90C1A26-F17E-6BB8-681B-0D2E7AD36BCE}"/>
              </a:ext>
            </a:extLst>
          </p:cNvPr>
          <p:cNvGrpSpPr/>
          <p:nvPr/>
        </p:nvGrpSpPr>
        <p:grpSpPr>
          <a:xfrm>
            <a:off x="652802" y="5682338"/>
            <a:ext cx="1735904" cy="939702"/>
            <a:chOff x="821367" y="5466495"/>
            <a:chExt cx="2603856" cy="1409553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0D10C8F-E67F-1C17-D256-9C2A208C9D38}"/>
                </a:ext>
              </a:extLst>
            </p:cNvPr>
            <p:cNvGrpSpPr/>
            <p:nvPr/>
          </p:nvGrpSpPr>
          <p:grpSpPr>
            <a:xfrm>
              <a:off x="1596496" y="5466495"/>
              <a:ext cx="620822" cy="1369604"/>
              <a:chOff x="12040695" y="4322908"/>
              <a:chExt cx="538646" cy="1369604"/>
            </a:xfrm>
          </p:grpSpPr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CB89EF26-3E3E-C995-9B52-187EB16F4984}"/>
                  </a:ext>
                </a:extLst>
              </p:cNvPr>
              <p:cNvSpPr txBox="1"/>
              <p:nvPr/>
            </p:nvSpPr>
            <p:spPr>
              <a:xfrm>
                <a:off x="12040695" y="4322908"/>
                <a:ext cx="52026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F6F22F8C-7DA1-8F59-ECEB-C9775B4FE7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FC26647-BB17-964D-6808-A635637BA023}"/>
                </a:ext>
              </a:extLst>
            </p:cNvPr>
            <p:cNvGrpSpPr/>
            <p:nvPr/>
          </p:nvGrpSpPr>
          <p:grpSpPr>
            <a:xfrm>
              <a:off x="2812984" y="5506444"/>
              <a:ext cx="612239" cy="1369604"/>
              <a:chOff x="12027158" y="4362857"/>
              <a:chExt cx="531200" cy="1369604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23C727E5-165F-449E-D851-43E3C08F40E1}"/>
                  </a:ext>
                </a:extLst>
              </p:cNvPr>
              <p:cNvSpPr txBox="1"/>
              <p:nvPr/>
            </p:nvSpPr>
            <p:spPr>
              <a:xfrm>
                <a:off x="12042476" y="4362857"/>
                <a:ext cx="484283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D451B510-3906-FB4D-56AC-F360A80A70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2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0B82F86-804C-5B6C-C9FB-F9BAE3440955}"/>
                </a:ext>
              </a:extLst>
            </p:cNvPr>
            <p:cNvSpPr txBox="1"/>
            <p:nvPr/>
          </p:nvSpPr>
          <p:spPr>
            <a:xfrm>
              <a:off x="2336294" y="5763158"/>
              <a:ext cx="39853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2E1FC2A-D1DC-187A-0F81-236A8B4FCF6C}"/>
                </a:ext>
              </a:extLst>
            </p:cNvPr>
            <p:cNvSpPr txBox="1"/>
            <p:nvPr/>
          </p:nvSpPr>
          <p:spPr>
            <a:xfrm>
              <a:off x="821367" y="5785729"/>
              <a:ext cx="80095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DE8729F5-C3F5-7E50-BFB7-8B449A38F900}"/>
              </a:ext>
            </a:extLst>
          </p:cNvPr>
          <p:cNvGrpSpPr/>
          <p:nvPr/>
        </p:nvGrpSpPr>
        <p:grpSpPr>
          <a:xfrm>
            <a:off x="5914406" y="4476852"/>
            <a:ext cx="1983186" cy="925087"/>
            <a:chOff x="895811" y="7646034"/>
            <a:chExt cx="2974780" cy="138763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C094479-824C-3A78-5226-582357DF8C9B}"/>
                </a:ext>
              </a:extLst>
            </p:cNvPr>
            <p:cNvGrpSpPr/>
            <p:nvPr/>
          </p:nvGrpSpPr>
          <p:grpSpPr>
            <a:xfrm>
              <a:off x="3053250" y="7646034"/>
              <a:ext cx="817341" cy="1369604"/>
              <a:chOff x="12031821" y="4300792"/>
              <a:chExt cx="535851" cy="1369604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E3164C3B-5E5D-A449-7D81-CBA94F8C6920}"/>
                  </a:ext>
                </a:extLst>
              </p:cNvPr>
              <p:cNvSpPr txBox="1"/>
              <p:nvPr/>
            </p:nvSpPr>
            <p:spPr>
              <a:xfrm>
                <a:off x="12031821" y="4300792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222C8491-2946-80C6-E751-661C6CD952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5" y="5000151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002FE28-7D1C-D949-7FF9-FC1791C363C4}"/>
                </a:ext>
              </a:extLst>
            </p:cNvPr>
            <p:cNvSpPr txBox="1"/>
            <p:nvPr/>
          </p:nvSpPr>
          <p:spPr>
            <a:xfrm>
              <a:off x="2530828" y="7931484"/>
              <a:ext cx="52552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A7129CF9-D49C-376B-6996-AF8B888162F0}"/>
                </a:ext>
              </a:extLst>
            </p:cNvPr>
            <p:cNvGrpSpPr/>
            <p:nvPr/>
          </p:nvGrpSpPr>
          <p:grpSpPr>
            <a:xfrm>
              <a:off x="1709655" y="7664060"/>
              <a:ext cx="817341" cy="1369604"/>
              <a:chOff x="12043741" y="4318571"/>
              <a:chExt cx="535851" cy="1369604"/>
            </a:xfrm>
          </p:grpSpPr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EC8AA10D-98BE-B377-B7DC-06D35CD88947}"/>
                  </a:ext>
                </a:extLst>
              </p:cNvPr>
              <p:cNvSpPr txBox="1"/>
              <p:nvPr/>
            </p:nvSpPr>
            <p:spPr>
              <a:xfrm>
                <a:off x="12043741" y="4318571"/>
                <a:ext cx="53585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72176994-16FB-BF58-B756-FE39CA58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7496" y="500015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1DF3A974-617C-F2C1-0356-5B055A305544}"/>
                </a:ext>
              </a:extLst>
            </p:cNvPr>
            <p:cNvSpPr txBox="1"/>
            <p:nvPr/>
          </p:nvSpPr>
          <p:spPr>
            <a:xfrm>
              <a:off x="895811" y="7975295"/>
              <a:ext cx="800951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D3E9D0B-0CD4-89AA-DBB9-C7EA96656706}"/>
              </a:ext>
            </a:extLst>
          </p:cNvPr>
          <p:cNvGrpSpPr/>
          <p:nvPr/>
        </p:nvGrpSpPr>
        <p:grpSpPr>
          <a:xfrm>
            <a:off x="8022842" y="4449146"/>
            <a:ext cx="3403600" cy="930772"/>
            <a:chOff x="3971813" y="7621418"/>
            <a:chExt cx="5105400" cy="1396159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633CD48E-B8DA-117D-5B97-E23B111C84B4}"/>
                </a:ext>
              </a:extLst>
            </p:cNvPr>
            <p:cNvSpPr txBox="1"/>
            <p:nvPr/>
          </p:nvSpPr>
          <p:spPr>
            <a:xfrm>
              <a:off x="3971813" y="7921720"/>
              <a:ext cx="344893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FC45A07C-2738-07B4-BE64-67D9B5E99D12}"/>
                </a:ext>
              </a:extLst>
            </p:cNvPr>
            <p:cNvGrpSpPr/>
            <p:nvPr/>
          </p:nvGrpSpPr>
          <p:grpSpPr>
            <a:xfrm>
              <a:off x="4228099" y="7647971"/>
              <a:ext cx="2129150" cy="1369606"/>
              <a:chOff x="11982987" y="4299430"/>
              <a:chExt cx="525089" cy="1369606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EF6AB00E-8CB1-04C6-BFF3-425BBAF19C75}"/>
                  </a:ext>
                </a:extLst>
              </p:cNvPr>
              <p:cNvSpPr txBox="1"/>
              <p:nvPr/>
            </p:nvSpPr>
            <p:spPr>
              <a:xfrm>
                <a:off x="11982987" y="4299430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 + 4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15ED0FF-4040-FDBE-0A18-BA4902394A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961" y="4984233"/>
                <a:ext cx="39909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FA8E7ED9-6FF8-2FD1-4D98-C44A9E557CA9}"/>
                </a:ext>
              </a:extLst>
            </p:cNvPr>
            <p:cNvSpPr txBox="1"/>
            <p:nvPr/>
          </p:nvSpPr>
          <p:spPr>
            <a:xfrm>
              <a:off x="6299282" y="7906533"/>
              <a:ext cx="544825" cy="726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0819A9C-D647-64B1-A14A-12C1DF211AAF}"/>
                </a:ext>
              </a:extLst>
            </p:cNvPr>
            <p:cNvSpPr txBox="1"/>
            <p:nvPr/>
          </p:nvSpPr>
          <p:spPr>
            <a:xfrm>
              <a:off x="7977033" y="7893217"/>
              <a:ext cx="350664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A082E01-111B-B9C3-7095-2EBCFED174D1}"/>
                </a:ext>
              </a:extLst>
            </p:cNvPr>
            <p:cNvGrpSpPr/>
            <p:nvPr/>
          </p:nvGrpSpPr>
          <p:grpSpPr>
            <a:xfrm>
              <a:off x="8451657" y="7634730"/>
              <a:ext cx="625556" cy="1369606"/>
              <a:chOff x="11937472" y="4308896"/>
              <a:chExt cx="542754" cy="1369606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DD05687B-E74F-55CF-C7FF-92B272AF8390}"/>
                  </a:ext>
                </a:extLst>
              </p:cNvPr>
              <p:cNvSpPr txBox="1"/>
              <p:nvPr/>
            </p:nvSpPr>
            <p:spPr>
              <a:xfrm>
                <a:off x="11937472" y="4308896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500" kern="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FA26A50-B089-13B9-6B8B-24F306AD9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49026" y="498038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D48C7BF-A589-DCE3-481F-13BE496F05B0}"/>
                </a:ext>
              </a:extLst>
            </p:cNvPr>
            <p:cNvGrpSpPr/>
            <p:nvPr/>
          </p:nvGrpSpPr>
          <p:grpSpPr>
            <a:xfrm>
              <a:off x="6911675" y="7621418"/>
              <a:ext cx="858664" cy="1369607"/>
              <a:chOff x="11870288" y="4312969"/>
              <a:chExt cx="562942" cy="1369607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A5A99C9E-D4CE-7776-4BBC-08F8EFED4F4E}"/>
                  </a:ext>
                </a:extLst>
              </p:cNvPr>
              <p:cNvSpPr txBox="1"/>
              <p:nvPr/>
            </p:nvSpPr>
            <p:spPr>
              <a:xfrm>
                <a:off x="11870288" y="4312969"/>
                <a:ext cx="535851" cy="1369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97C13B86-8D8E-0BAE-3215-99C0A4A88A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2030" y="501100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1CCC510B-A371-026D-A599-AD77B1608F86}"/>
              </a:ext>
            </a:extLst>
          </p:cNvPr>
          <p:cNvGrpSpPr/>
          <p:nvPr/>
        </p:nvGrpSpPr>
        <p:grpSpPr>
          <a:xfrm>
            <a:off x="8335178" y="5671283"/>
            <a:ext cx="3435895" cy="949057"/>
            <a:chOff x="12926234" y="7673107"/>
            <a:chExt cx="5153841" cy="1423586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179B883E-754A-F349-7A28-59E7792A1968}"/>
                </a:ext>
              </a:extLst>
            </p:cNvPr>
            <p:cNvSpPr txBox="1"/>
            <p:nvPr/>
          </p:nvSpPr>
          <p:spPr>
            <a:xfrm>
              <a:off x="12926234" y="8012835"/>
              <a:ext cx="35741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650FD89-B9D6-2B4A-F6EA-6ECD97E5008F}"/>
                </a:ext>
              </a:extLst>
            </p:cNvPr>
            <p:cNvGrpSpPr/>
            <p:nvPr/>
          </p:nvGrpSpPr>
          <p:grpSpPr>
            <a:xfrm>
              <a:off x="13316855" y="7727087"/>
              <a:ext cx="2129150" cy="1369606"/>
              <a:chOff x="12029716" y="4295830"/>
              <a:chExt cx="525089" cy="1369606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4650A24-1EBF-42C5-4749-5A1BAD1B1BC1}"/>
                  </a:ext>
                </a:extLst>
              </p:cNvPr>
              <p:cNvSpPr txBox="1"/>
              <p:nvPr/>
            </p:nvSpPr>
            <p:spPr>
              <a:xfrm>
                <a:off x="12029716" y="4295830"/>
                <a:ext cx="52508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 + 27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B69A1696-5B46-A044-4167-411024886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498110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D8A9A32-7215-73CA-4369-DDE799D749C4}"/>
                </a:ext>
              </a:extLst>
            </p:cNvPr>
            <p:cNvSpPr txBox="1"/>
            <p:nvPr/>
          </p:nvSpPr>
          <p:spPr>
            <a:xfrm>
              <a:off x="15555431" y="7982421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186A402F-D294-0DE9-07E6-2D06C8EA3573}"/>
                </a:ext>
              </a:extLst>
            </p:cNvPr>
            <p:cNvSpPr txBox="1"/>
            <p:nvPr/>
          </p:nvSpPr>
          <p:spPr>
            <a:xfrm>
              <a:off x="17078039" y="7964793"/>
              <a:ext cx="350664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41A5D5C-4F80-631C-7DBC-58F32E743221}"/>
                </a:ext>
              </a:extLst>
            </p:cNvPr>
            <p:cNvGrpSpPr/>
            <p:nvPr/>
          </p:nvGrpSpPr>
          <p:grpSpPr>
            <a:xfrm>
              <a:off x="17467836" y="7673107"/>
              <a:ext cx="612239" cy="1369606"/>
              <a:chOff x="12038712" y="4244903"/>
              <a:chExt cx="531200" cy="1369606"/>
            </a:xfrm>
          </p:grpSpPr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6DD763E-6598-9960-6FEA-236B30A16838}"/>
                  </a:ext>
                </a:extLst>
              </p:cNvPr>
              <p:cNvSpPr txBox="1"/>
              <p:nvPr/>
            </p:nvSpPr>
            <p:spPr>
              <a:xfrm>
                <a:off x="12069347" y="4244903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D174AFC2-61F6-0EEA-2822-5A03B5B60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49537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A6261134-73D4-D15F-E914-B6397839ADF9}"/>
                </a:ext>
              </a:extLst>
            </p:cNvPr>
            <p:cNvGrpSpPr/>
            <p:nvPr/>
          </p:nvGrpSpPr>
          <p:grpSpPr>
            <a:xfrm>
              <a:off x="15941808" y="7697139"/>
              <a:ext cx="1074041" cy="1369605"/>
              <a:chOff x="11955939" y="4286320"/>
              <a:chExt cx="704144" cy="1369605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356A9E20-7244-373E-CBCF-DB7A051C3C93}"/>
                  </a:ext>
                </a:extLst>
              </p:cNvPr>
              <p:cNvSpPr txBox="1"/>
              <p:nvPr/>
            </p:nvSpPr>
            <p:spPr>
              <a:xfrm>
                <a:off x="11955939" y="4286320"/>
                <a:ext cx="704144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50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4FFF734A-0F68-3E86-4975-249E4B468B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2982" y="4974366"/>
                <a:ext cx="58431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7388B2-34EB-8B19-EB40-0E828F3596EE}"/>
              </a:ext>
            </a:extLst>
          </p:cNvPr>
          <p:cNvSpPr/>
          <p:nvPr/>
        </p:nvSpPr>
        <p:spPr>
          <a:xfrm>
            <a:off x="6338442" y="2783826"/>
            <a:ext cx="5817326" cy="403642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2">
            <a:extLst>
              <a:ext uri="{FF2B5EF4-FFF2-40B4-BE49-F238E27FC236}">
                <a16:creationId xmlns:a16="http://schemas.microsoft.com/office/drawing/2014/main" id="{C4C05248-5C2E-29A7-334F-F7334AD2A710}"/>
              </a:ext>
            </a:extLst>
          </p:cNvPr>
          <p:cNvSpPr/>
          <p:nvPr/>
        </p:nvSpPr>
        <p:spPr>
          <a:xfrm>
            <a:off x="908735" y="6175662"/>
            <a:ext cx="2179369" cy="507199"/>
          </a:xfrm>
          <a:custGeom>
            <a:avLst/>
            <a:gdLst/>
            <a:ahLst/>
            <a:cxnLst/>
            <a:rect l="l" t="t" r="r" b="b"/>
            <a:pathLst>
              <a:path w="8261138" h="1922592">
                <a:moveTo>
                  <a:pt x="0" y="0"/>
                </a:moveTo>
                <a:lnTo>
                  <a:pt x="8261138" y="0"/>
                </a:lnTo>
                <a:lnTo>
                  <a:pt x="8261138" y="1922592"/>
                </a:lnTo>
                <a:lnTo>
                  <a:pt x="0" y="1922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260DF6-4FF0-A3DC-67AE-4235E9AD5F1A}"/>
              </a:ext>
            </a:extLst>
          </p:cNvPr>
          <p:cNvSpPr txBox="1"/>
          <p:nvPr/>
        </p:nvSpPr>
        <p:spPr>
          <a:xfrm>
            <a:off x="583394" y="1791766"/>
            <a:ext cx="5156199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Bài tập 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(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SGK – tr49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)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Chọn cách tính đúng: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A2615D6-75D1-C10C-8057-CBF8D2A38D85}"/>
              </a:ext>
            </a:extLst>
          </p:cNvPr>
          <p:cNvGrpSpPr/>
          <p:nvPr/>
        </p:nvGrpSpPr>
        <p:grpSpPr>
          <a:xfrm>
            <a:off x="6235078" y="1984119"/>
            <a:ext cx="5156199" cy="861850"/>
            <a:chOff x="9403249" y="954889"/>
            <a:chExt cx="7734299" cy="1292775"/>
          </a:xfrm>
        </p:grpSpPr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AF20DF49-E5C9-6F74-AE62-FED9FDE561D0}"/>
                </a:ext>
              </a:extLst>
            </p:cNvPr>
            <p:cNvSpPr/>
            <p:nvPr/>
          </p:nvSpPr>
          <p:spPr>
            <a:xfrm>
              <a:off x="9403249" y="967988"/>
              <a:ext cx="7734299" cy="1279676"/>
            </a:xfrm>
            <a:custGeom>
              <a:avLst/>
              <a:gdLst/>
              <a:ahLst/>
              <a:cxnLst/>
              <a:rect l="l" t="t" r="r" b="b"/>
              <a:pathLst>
                <a:path w="5647240" h="934362">
                  <a:moveTo>
                    <a:pt x="0" y="0"/>
                  </a:moveTo>
                  <a:lnTo>
                    <a:pt x="5647240" y="0"/>
                  </a:lnTo>
                  <a:lnTo>
                    <a:pt x="5647240" y="934361"/>
                  </a:lnTo>
                  <a:lnTo>
                    <a:pt x="0" y="934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D3EC924-2E66-6A56-D225-4107938FF633}"/>
                </a:ext>
              </a:extLst>
            </p:cNvPr>
            <p:cNvSpPr txBox="1"/>
            <p:nvPr/>
          </p:nvSpPr>
          <p:spPr>
            <a:xfrm>
              <a:off x="10034919" y="954889"/>
              <a:ext cx="6061301" cy="8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HOẠT ĐỘNG CẶP ĐÔI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AD2F331-CD21-AF1D-2C30-93C551711C7C}"/>
              </a:ext>
            </a:extLst>
          </p:cNvPr>
          <p:cNvGrpSpPr/>
          <p:nvPr/>
        </p:nvGrpSpPr>
        <p:grpSpPr>
          <a:xfrm>
            <a:off x="712265" y="3894954"/>
            <a:ext cx="4839567" cy="1452711"/>
            <a:chOff x="1794303" y="5105825"/>
            <a:chExt cx="6550975" cy="217907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4A237B3-EF1B-E8AE-EDD6-F5119DFAE096}"/>
                </a:ext>
              </a:extLst>
            </p:cNvPr>
            <p:cNvGrpSpPr/>
            <p:nvPr/>
          </p:nvGrpSpPr>
          <p:grpSpPr>
            <a:xfrm>
              <a:off x="2704691" y="5105825"/>
              <a:ext cx="640870" cy="1508107"/>
              <a:chOff x="11900800" y="4309840"/>
              <a:chExt cx="556040" cy="1508107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CF028B3-9251-467F-A0B6-7C9C508A855E}"/>
                  </a:ext>
                </a:extLst>
              </p:cNvPr>
              <p:cNvSpPr txBox="1"/>
              <p:nvPr/>
            </p:nvSpPr>
            <p:spPr>
              <a:xfrm>
                <a:off x="11936579" y="4309840"/>
                <a:ext cx="520261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D530970-6FFE-941B-0132-6F74FCA077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0800" y="5065187"/>
                <a:ext cx="53120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986F940-8916-F4D1-3DC1-619451647BB1}"/>
                </a:ext>
              </a:extLst>
            </p:cNvPr>
            <p:cNvGrpSpPr/>
            <p:nvPr/>
          </p:nvGrpSpPr>
          <p:grpSpPr>
            <a:xfrm>
              <a:off x="4056280" y="5130457"/>
              <a:ext cx="612239" cy="1508107"/>
              <a:chOff x="12004489" y="4334472"/>
              <a:chExt cx="531200" cy="1508107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409142F-EF77-CBAE-FA18-0031D4649132}"/>
                  </a:ext>
                </a:extLst>
              </p:cNvPr>
              <p:cNvSpPr txBox="1"/>
              <p:nvPr/>
            </p:nvSpPr>
            <p:spPr>
              <a:xfrm>
                <a:off x="12026499" y="4334472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B9A5C48-7AC3-A543-D207-DFD81A599C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4489" y="5074914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1B99326-890C-9A11-E5D6-58A42723E812}"/>
                </a:ext>
              </a:extLst>
            </p:cNvPr>
            <p:cNvSpPr txBox="1"/>
            <p:nvPr/>
          </p:nvSpPr>
          <p:spPr>
            <a:xfrm>
              <a:off x="3488145" y="5402999"/>
              <a:ext cx="3985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E1FF5FB-B332-BE92-C7AD-F8E85C764F72}"/>
                </a:ext>
              </a:extLst>
            </p:cNvPr>
            <p:cNvSpPr txBox="1"/>
            <p:nvPr/>
          </p:nvSpPr>
          <p:spPr>
            <a:xfrm>
              <a:off x="4826812" y="5411323"/>
              <a:ext cx="35741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07CF366-83D7-6BCE-D8CD-8EF1A4268865}"/>
                </a:ext>
              </a:extLst>
            </p:cNvPr>
            <p:cNvGrpSpPr/>
            <p:nvPr/>
          </p:nvGrpSpPr>
          <p:grpSpPr>
            <a:xfrm>
              <a:off x="5243532" y="5117392"/>
              <a:ext cx="1702078" cy="1508107"/>
              <a:chOff x="12045980" y="4289620"/>
              <a:chExt cx="488406" cy="1508107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ECAF3B1-4F12-DC43-0136-5F58A96E16DD}"/>
                  </a:ext>
                </a:extLst>
              </p:cNvPr>
              <p:cNvSpPr txBox="1"/>
              <p:nvPr/>
            </p:nvSpPr>
            <p:spPr>
              <a:xfrm>
                <a:off x="12045980" y="4289620"/>
                <a:ext cx="488406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+ 5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70EF25B-2088-16A0-9873-08CF8EA091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933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F72A9E7-32B7-3617-0174-765933C85D29}"/>
                </a:ext>
              </a:extLst>
            </p:cNvPr>
            <p:cNvSpPr txBox="1"/>
            <p:nvPr/>
          </p:nvSpPr>
          <p:spPr>
            <a:xfrm>
              <a:off x="7053257" y="5393270"/>
              <a:ext cx="350664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CE0E519-D70F-73A7-E9AC-6E65AC11482E}"/>
                </a:ext>
              </a:extLst>
            </p:cNvPr>
            <p:cNvGrpSpPr/>
            <p:nvPr/>
          </p:nvGrpSpPr>
          <p:grpSpPr>
            <a:xfrm>
              <a:off x="7536983" y="5130456"/>
              <a:ext cx="808295" cy="2154440"/>
              <a:chOff x="12028389" y="4318073"/>
              <a:chExt cx="539921" cy="2154440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2855F09-F4D0-C72D-2E13-5DB7B9752AE6}"/>
                  </a:ext>
                </a:extLst>
              </p:cNvPr>
              <p:cNvSpPr txBox="1"/>
              <p:nvPr/>
            </p:nvSpPr>
            <p:spPr>
              <a:xfrm>
                <a:off x="12028389" y="4318073"/>
                <a:ext cx="539921" cy="215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B28D4EB-FBED-1D49-C7F9-DEDCBA9A54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879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187CABF-E09B-8569-710D-E7BA603021C4}"/>
                </a:ext>
              </a:extLst>
            </p:cNvPr>
            <p:cNvSpPr txBox="1"/>
            <p:nvPr/>
          </p:nvSpPr>
          <p:spPr>
            <a:xfrm>
              <a:off x="1794303" y="5386671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3C61A97-4FD2-73A1-3D90-AF2CB58A02DA}"/>
              </a:ext>
            </a:extLst>
          </p:cNvPr>
          <p:cNvGrpSpPr/>
          <p:nvPr/>
        </p:nvGrpSpPr>
        <p:grpSpPr>
          <a:xfrm>
            <a:off x="6539904" y="3911376"/>
            <a:ext cx="4348670" cy="1024505"/>
            <a:chOff x="9334839" y="5122720"/>
            <a:chExt cx="6523006" cy="153676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044D85D-EE57-1CBD-B10B-3552D33E3E20}"/>
                </a:ext>
              </a:extLst>
            </p:cNvPr>
            <p:cNvGrpSpPr/>
            <p:nvPr/>
          </p:nvGrpSpPr>
          <p:grpSpPr>
            <a:xfrm>
              <a:off x="10459051" y="5148848"/>
              <a:ext cx="616822" cy="1508106"/>
              <a:chOff x="12086364" y="4352863"/>
              <a:chExt cx="535177" cy="150810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960CD26-D2B7-D050-7783-21230D2FC743}"/>
                  </a:ext>
                </a:extLst>
              </p:cNvPr>
              <p:cNvSpPr txBox="1"/>
              <p:nvPr/>
            </p:nvSpPr>
            <p:spPr>
              <a:xfrm>
                <a:off x="12086364" y="4352863"/>
                <a:ext cx="520264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9829D85-F8B9-0DC7-CF6A-52BA606258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0341" y="509770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61A3A95-9596-B6D2-5CF5-BC2BE1377F4D}"/>
                </a:ext>
              </a:extLst>
            </p:cNvPr>
            <p:cNvGrpSpPr/>
            <p:nvPr/>
          </p:nvGrpSpPr>
          <p:grpSpPr>
            <a:xfrm>
              <a:off x="11685124" y="5151376"/>
              <a:ext cx="612239" cy="1508107"/>
              <a:chOff x="12081109" y="4355391"/>
              <a:chExt cx="531200" cy="1508107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F386765-D854-B218-FD5B-BF193A5C4701}"/>
                  </a:ext>
                </a:extLst>
              </p:cNvPr>
              <p:cNvSpPr txBox="1"/>
              <p:nvPr/>
            </p:nvSpPr>
            <p:spPr>
              <a:xfrm>
                <a:off x="12104568" y="4355391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C852003-7689-FCCB-2810-C72CCCDF77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1109" y="510755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95625CB-B4A7-A20A-253E-C5F237ABAA1E}"/>
                </a:ext>
              </a:extLst>
            </p:cNvPr>
            <p:cNvSpPr txBox="1"/>
            <p:nvPr/>
          </p:nvSpPr>
          <p:spPr>
            <a:xfrm>
              <a:off x="11185443" y="5442190"/>
              <a:ext cx="398531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E20FF75-D9CA-D0A2-DC9A-F07D8A311D45}"/>
                </a:ext>
              </a:extLst>
            </p:cNvPr>
            <p:cNvSpPr txBox="1"/>
            <p:nvPr/>
          </p:nvSpPr>
          <p:spPr>
            <a:xfrm>
              <a:off x="12542231" y="5455255"/>
              <a:ext cx="162777" cy="806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ED7CAD6-B9D9-03EC-2EFC-DE77878A88BD}"/>
                </a:ext>
              </a:extLst>
            </p:cNvPr>
            <p:cNvGrpSpPr/>
            <p:nvPr/>
          </p:nvGrpSpPr>
          <p:grpSpPr>
            <a:xfrm>
              <a:off x="12813212" y="5138697"/>
              <a:ext cx="1702078" cy="1508105"/>
              <a:chOff x="12054343" y="4310925"/>
              <a:chExt cx="488406" cy="15081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3968FF2-5CA2-C681-63A7-5510EE1E78DA}"/>
                  </a:ext>
                </a:extLst>
              </p:cNvPr>
              <p:cNvSpPr txBox="1"/>
              <p:nvPr/>
            </p:nvSpPr>
            <p:spPr>
              <a:xfrm>
                <a:off x="12054343" y="4310925"/>
                <a:ext cx="488406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934904A-33D5-399D-F5B6-17ABE34FA5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8248" y="5081590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B2B5EF4-B37B-9C91-08A6-69742F5541F1}"/>
                </a:ext>
              </a:extLst>
            </p:cNvPr>
            <p:cNvSpPr txBox="1"/>
            <p:nvPr/>
          </p:nvSpPr>
          <p:spPr>
            <a:xfrm>
              <a:off x="14617371" y="5458589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98F287C-3A4F-D029-6473-053053C5501F}"/>
                </a:ext>
              </a:extLst>
            </p:cNvPr>
            <p:cNvGrpSpPr/>
            <p:nvPr/>
          </p:nvGrpSpPr>
          <p:grpSpPr>
            <a:xfrm>
              <a:off x="15049550" y="5122720"/>
              <a:ext cx="808295" cy="1508106"/>
              <a:chOff x="12009706" y="4310337"/>
              <a:chExt cx="539921" cy="1508106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2BF3780-6552-7E6A-C3C5-2F402F2F77F3}"/>
                  </a:ext>
                </a:extLst>
              </p:cNvPr>
              <p:cNvSpPr txBox="1"/>
              <p:nvPr/>
            </p:nvSpPr>
            <p:spPr>
              <a:xfrm>
                <a:off x="12009706" y="4310337"/>
                <a:ext cx="539921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5D3E607-7A84-5288-9A89-D2A9E81ABB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527" y="506185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294B6DD-779D-4796-4E76-4A77C1328DC8}"/>
                </a:ext>
              </a:extLst>
            </p:cNvPr>
            <p:cNvSpPr txBox="1"/>
            <p:nvPr/>
          </p:nvSpPr>
          <p:spPr>
            <a:xfrm>
              <a:off x="9334839" y="5386672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</a:p>
          </p:txBody>
        </p:sp>
      </p:grpSp>
      <p:sp>
        <p:nvSpPr>
          <p:cNvPr id="118" name="Freeform 4">
            <a:extLst>
              <a:ext uri="{FF2B5EF4-FFF2-40B4-BE49-F238E27FC236}">
                <a16:creationId xmlns:a16="http://schemas.microsoft.com/office/drawing/2014/main" id="{796476A3-7C84-795F-E52D-270C2DD52EA9}"/>
              </a:ext>
            </a:extLst>
          </p:cNvPr>
          <p:cNvSpPr/>
          <p:nvPr/>
        </p:nvSpPr>
        <p:spPr>
          <a:xfrm>
            <a:off x="5920932" y="5120300"/>
            <a:ext cx="2181429" cy="1826947"/>
          </a:xfrm>
          <a:custGeom>
            <a:avLst/>
            <a:gdLst/>
            <a:ahLst/>
            <a:cxnLst/>
            <a:rect l="l" t="t" r="r" b="b"/>
            <a:pathLst>
              <a:path w="3272143" h="2740420">
                <a:moveTo>
                  <a:pt x="0" y="0"/>
                </a:moveTo>
                <a:lnTo>
                  <a:pt x="3272143" y="0"/>
                </a:lnTo>
                <a:lnTo>
                  <a:pt x="3272143" y="2740420"/>
                </a:lnTo>
                <a:lnTo>
                  <a:pt x="0" y="2740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DD6D28B-6036-DB34-FE05-E43C9E7C3F42}"/>
              </a:ext>
            </a:extLst>
          </p:cNvPr>
          <p:cNvSpPr/>
          <p:nvPr/>
        </p:nvSpPr>
        <p:spPr>
          <a:xfrm>
            <a:off x="6210033" y="3897684"/>
            <a:ext cx="904354" cy="904354"/>
          </a:xfrm>
          <a:prstGeom prst="ellipse">
            <a:avLst/>
          </a:prstGeom>
          <a:noFill/>
          <a:ln w="889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2CD972-1ABF-B2B8-5E05-474D1A6741B9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115" name="Freeform 3">
            <a:extLst>
              <a:ext uri="{FF2B5EF4-FFF2-40B4-BE49-F238E27FC236}">
                <a16:creationId xmlns:a16="http://schemas.microsoft.com/office/drawing/2014/main" id="{82E3CD4F-6AF1-DEEA-4FBF-B43970C09FFB}"/>
              </a:ext>
            </a:extLst>
          </p:cNvPr>
          <p:cNvSpPr/>
          <p:nvPr/>
        </p:nvSpPr>
        <p:spPr>
          <a:xfrm>
            <a:off x="304800" y="1665294"/>
            <a:ext cx="11582399" cy="5192705"/>
          </a:xfrm>
          <a:custGeom>
            <a:avLst/>
            <a:gdLst/>
            <a:ahLst/>
            <a:cxnLst/>
            <a:rect l="l" t="t" r="r" b="b"/>
            <a:pathLst>
              <a:path w="110889060" h="60481204">
                <a:moveTo>
                  <a:pt x="0" y="0"/>
                </a:moveTo>
                <a:lnTo>
                  <a:pt x="110889060" y="0"/>
                </a:lnTo>
                <a:lnTo>
                  <a:pt x="110889060" y="60481204"/>
                </a:lnTo>
                <a:lnTo>
                  <a:pt x="0" y="604812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VN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DDB4-7F20-D368-D5A6-C709FEAC0A6F}"/>
              </a:ext>
            </a:extLst>
          </p:cNvPr>
          <p:cNvSpPr txBox="1"/>
          <p:nvPr/>
        </p:nvSpPr>
        <p:spPr>
          <a:xfrm>
            <a:off x="3713488" y="1635316"/>
            <a:ext cx="4765017" cy="59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4 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tr49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500" b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7751DE-852F-5D2D-E3DB-AEF745CAC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39771" r="7011" b="4098"/>
          <a:stretch/>
        </p:blipFill>
        <p:spPr>
          <a:xfrm>
            <a:off x="2429682" y="4431091"/>
            <a:ext cx="7332627" cy="23404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31BE1B-37DC-5B7E-25F2-5ECE416D36DF}"/>
              </a:ext>
            </a:extLst>
          </p:cNvPr>
          <p:cNvGrpSpPr/>
          <p:nvPr/>
        </p:nvGrpSpPr>
        <p:grpSpPr>
          <a:xfrm>
            <a:off x="645225" y="2073741"/>
            <a:ext cx="10901545" cy="2270878"/>
            <a:chOff x="1034166" y="1532348"/>
            <a:chExt cx="16219665" cy="34063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B1328D-AC5D-F213-0E62-B43FBF180678}"/>
                </a:ext>
              </a:extLst>
            </p:cNvPr>
            <p:cNvSpPr txBox="1"/>
            <p:nvPr/>
          </p:nvSpPr>
          <p:spPr>
            <a:xfrm>
              <a:off x="1034166" y="1532348"/>
              <a:ext cx="16219665" cy="3406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đội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sửa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sửa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	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ngày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sửa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	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cả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ngày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đội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công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nhân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sửa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? </a:t>
              </a:r>
              <a:endParaRPr kumimoji="0" lang="en-VN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59C4BF3-086B-49F1-4DEE-0985F33D7FA5}"/>
                </a:ext>
              </a:extLst>
            </p:cNvPr>
            <p:cNvGrpSpPr/>
            <p:nvPr/>
          </p:nvGrpSpPr>
          <p:grpSpPr>
            <a:xfrm>
              <a:off x="13946453" y="1668665"/>
              <a:ext cx="652393" cy="1369607"/>
              <a:chOff x="22445935" y="2962866"/>
              <a:chExt cx="531200" cy="136960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A06653-D0CA-4AD5-2EB5-AC1DC1990A34}"/>
                  </a:ext>
                </a:extLst>
              </p:cNvPr>
              <p:cNvSpPr txBox="1"/>
              <p:nvPr/>
            </p:nvSpPr>
            <p:spPr>
              <a:xfrm>
                <a:off x="22445935" y="2962866"/>
                <a:ext cx="514339" cy="1369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1AC3162-A566-73AB-C1A6-1DF9FC5B02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445935" y="364767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8097EE-903F-43D4-C4B1-7BF7E02093E1}"/>
                </a:ext>
              </a:extLst>
            </p:cNvPr>
            <p:cNvGrpSpPr/>
            <p:nvPr/>
          </p:nvGrpSpPr>
          <p:grpSpPr>
            <a:xfrm>
              <a:off x="6957461" y="2906650"/>
              <a:ext cx="652392" cy="1369606"/>
              <a:chOff x="8716671" y="4200851"/>
              <a:chExt cx="531199" cy="136960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CB6CE8-3777-6276-6D3B-676F377D5C6D}"/>
                  </a:ext>
                </a:extLst>
              </p:cNvPr>
              <p:cNvSpPr txBox="1"/>
              <p:nvPr/>
            </p:nvSpPr>
            <p:spPr>
              <a:xfrm>
                <a:off x="8716671" y="4200851"/>
                <a:ext cx="531199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2EC4733-4D60-44D0-1D0A-955112F999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16671" y="4859438"/>
                <a:ext cx="53119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327481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2CD972-1ABF-B2B8-5E05-474D1A6741B9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sp>
        <p:nvSpPr>
          <p:cNvPr id="115" name="Freeform 3">
            <a:extLst>
              <a:ext uri="{FF2B5EF4-FFF2-40B4-BE49-F238E27FC236}">
                <a16:creationId xmlns:a16="http://schemas.microsoft.com/office/drawing/2014/main" id="{82E3CD4F-6AF1-DEEA-4FBF-B43970C09FFB}"/>
              </a:ext>
            </a:extLst>
          </p:cNvPr>
          <p:cNvSpPr/>
          <p:nvPr/>
        </p:nvSpPr>
        <p:spPr>
          <a:xfrm>
            <a:off x="304800" y="1665295"/>
            <a:ext cx="11582399" cy="5047232"/>
          </a:xfrm>
          <a:custGeom>
            <a:avLst/>
            <a:gdLst/>
            <a:ahLst/>
            <a:cxnLst/>
            <a:rect l="l" t="t" r="r" b="b"/>
            <a:pathLst>
              <a:path w="110889060" h="60481204">
                <a:moveTo>
                  <a:pt x="0" y="0"/>
                </a:moveTo>
                <a:lnTo>
                  <a:pt x="110889060" y="0"/>
                </a:lnTo>
                <a:lnTo>
                  <a:pt x="110889060" y="60481204"/>
                </a:lnTo>
                <a:lnTo>
                  <a:pt x="0" y="604812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VN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DDB4-7F20-D368-D5A6-C709FEAC0A6F}"/>
              </a:ext>
            </a:extLst>
          </p:cNvPr>
          <p:cNvSpPr txBox="1"/>
          <p:nvPr/>
        </p:nvSpPr>
        <p:spPr>
          <a:xfrm>
            <a:off x="3713486" y="1830005"/>
            <a:ext cx="4765017" cy="59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4 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tr49</a:t>
            </a:r>
            <a:r>
              <a:rPr lang="en-US" sz="25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500" b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5F46496-F9AA-5E05-2A69-024EF9EB5880}"/>
              </a:ext>
            </a:extLst>
          </p:cNvPr>
          <p:cNvSpPr/>
          <p:nvPr/>
        </p:nvSpPr>
        <p:spPr>
          <a:xfrm>
            <a:off x="177478" y="5277030"/>
            <a:ext cx="2903652" cy="1496651"/>
          </a:xfrm>
          <a:custGeom>
            <a:avLst/>
            <a:gdLst/>
            <a:ahLst/>
            <a:cxnLst/>
            <a:rect l="l" t="t" r="r" b="b"/>
            <a:pathLst>
              <a:path w="4684900" h="1552919">
                <a:moveTo>
                  <a:pt x="0" y="0"/>
                </a:moveTo>
                <a:lnTo>
                  <a:pt x="4684899" y="0"/>
                </a:lnTo>
                <a:lnTo>
                  <a:pt x="4684899" y="1552919"/>
                </a:lnTo>
                <a:lnTo>
                  <a:pt x="0" y="1552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343" t="-104246" r="-101645" b="-21056"/>
            </a:stretch>
          </a:blipFill>
        </p:spPr>
        <p:txBody>
          <a:bodyPr/>
          <a:lstStyle/>
          <a:p>
            <a:endParaRPr lang="en-VN" sz="25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3D4F78-0E17-A449-491A-9E4E28C00391}"/>
              </a:ext>
            </a:extLst>
          </p:cNvPr>
          <p:cNvSpPr txBox="1"/>
          <p:nvPr/>
        </p:nvSpPr>
        <p:spPr>
          <a:xfrm>
            <a:off x="4241796" y="2570621"/>
            <a:ext cx="3708400" cy="59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500" b="1" u="sng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DD336B-0A8C-6742-556C-C0205C3A7997}"/>
              </a:ext>
            </a:extLst>
          </p:cNvPr>
          <p:cNvSpPr txBox="1"/>
          <p:nvPr/>
        </p:nvSpPr>
        <p:spPr>
          <a:xfrm>
            <a:off x="1066795" y="3149352"/>
            <a:ext cx="10058401" cy="58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5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8C4F15A-0D78-64AA-BC6E-8E228C1AE45D}"/>
              </a:ext>
            </a:extLst>
          </p:cNvPr>
          <p:cNvGrpSpPr/>
          <p:nvPr/>
        </p:nvGrpSpPr>
        <p:grpSpPr>
          <a:xfrm>
            <a:off x="4487018" y="3911474"/>
            <a:ext cx="4397484" cy="914450"/>
            <a:chOff x="7043509" y="5280465"/>
            <a:chExt cx="6596226" cy="137167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8FEBE56-5BC7-6342-2776-A9AB2D13DA0A}"/>
                </a:ext>
              </a:extLst>
            </p:cNvPr>
            <p:cNvGrpSpPr/>
            <p:nvPr/>
          </p:nvGrpSpPr>
          <p:grpSpPr>
            <a:xfrm>
              <a:off x="7043509" y="5280466"/>
              <a:ext cx="632571" cy="1369606"/>
              <a:chOff x="12030501" y="4312606"/>
              <a:chExt cx="548840" cy="1369606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96E09F0-4374-01BC-98E3-F256086CCC64}"/>
                  </a:ext>
                </a:extLst>
              </p:cNvPr>
              <p:cNvSpPr txBox="1"/>
              <p:nvPr/>
            </p:nvSpPr>
            <p:spPr>
              <a:xfrm>
                <a:off x="12030501" y="4312606"/>
                <a:ext cx="52026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C9BF2F2-9E91-F5A5-8DF5-B1C3D1265F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98EEF45-2FEC-B272-B359-6A5C787C608B}"/>
                </a:ext>
              </a:extLst>
            </p:cNvPr>
            <p:cNvGrpSpPr/>
            <p:nvPr/>
          </p:nvGrpSpPr>
          <p:grpSpPr>
            <a:xfrm>
              <a:off x="8285067" y="5280465"/>
              <a:ext cx="612239" cy="1369606"/>
              <a:chOff x="12038712" y="4312605"/>
              <a:chExt cx="531200" cy="13696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2DBA8BB-47C5-2259-90AE-1CAE2E1F4A50}"/>
                  </a:ext>
                </a:extLst>
              </p:cNvPr>
              <p:cNvSpPr txBox="1"/>
              <p:nvPr/>
            </p:nvSpPr>
            <p:spPr>
              <a:xfrm>
                <a:off x="12043515" y="4312605"/>
                <a:ext cx="484283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CBE2A86-503C-075E-619E-F81FCF4730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500015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4C3D77-44C9-49E5-4430-2149220DE595}"/>
                </a:ext>
              </a:extLst>
            </p:cNvPr>
            <p:cNvSpPr txBox="1"/>
            <p:nvPr/>
          </p:nvSpPr>
          <p:spPr>
            <a:xfrm>
              <a:off x="7797394" y="5556504"/>
              <a:ext cx="398531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A896C4E-0557-5958-1E0C-9219A98169CA}"/>
                </a:ext>
              </a:extLst>
            </p:cNvPr>
            <p:cNvSpPr txBox="1"/>
            <p:nvPr/>
          </p:nvSpPr>
          <p:spPr>
            <a:xfrm>
              <a:off x="9062241" y="5538653"/>
              <a:ext cx="357413" cy="715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F72D429-DDE1-C220-D741-ECBD863CCBA1}"/>
                </a:ext>
              </a:extLst>
            </p:cNvPr>
            <p:cNvGrpSpPr/>
            <p:nvPr/>
          </p:nvGrpSpPr>
          <p:grpSpPr>
            <a:xfrm>
              <a:off x="9468723" y="5282535"/>
              <a:ext cx="630822" cy="1369606"/>
              <a:chOff x="12093747" y="4297658"/>
              <a:chExt cx="573591" cy="1369606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0166AB8-6F2C-5330-F873-91A65D254D1E}"/>
                  </a:ext>
                </a:extLst>
              </p:cNvPr>
              <p:cNvSpPr txBox="1"/>
              <p:nvPr/>
            </p:nvSpPr>
            <p:spPr>
              <a:xfrm>
                <a:off x="12093747" y="4297658"/>
                <a:ext cx="539920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78F34A9-B5D9-41B8-69E9-B5FC26547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36136" y="4973516"/>
                <a:ext cx="53120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9BC16E9-918F-1ED2-2C60-A2FE36CB574F}"/>
                </a:ext>
              </a:extLst>
            </p:cNvPr>
            <p:cNvSpPr txBox="1"/>
            <p:nvPr/>
          </p:nvSpPr>
          <p:spPr>
            <a:xfrm>
              <a:off x="10074184" y="5371847"/>
              <a:ext cx="3565551" cy="881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kumimoji="0" lang="en-VN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BF87694-67C7-BA79-2F9A-4CE5F65E0831}"/>
              </a:ext>
            </a:extLst>
          </p:cNvPr>
          <p:cNvGrpSpPr/>
          <p:nvPr/>
        </p:nvGrpSpPr>
        <p:grpSpPr>
          <a:xfrm>
            <a:off x="4862720" y="4873273"/>
            <a:ext cx="4702193" cy="913070"/>
            <a:chOff x="6065573" y="6897790"/>
            <a:chExt cx="6372226" cy="13696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D299F15-2C3D-81AA-CEA6-C6D01F18D607}"/>
                </a:ext>
              </a:extLst>
            </p:cNvPr>
            <p:cNvSpPr txBox="1"/>
            <p:nvPr/>
          </p:nvSpPr>
          <p:spPr>
            <a:xfrm>
              <a:off x="6065573" y="6979217"/>
              <a:ext cx="6372226" cy="881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 	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đoạn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đường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en-VN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387E8A0-4035-F348-B269-30580A48A6B7}"/>
                </a:ext>
              </a:extLst>
            </p:cNvPr>
            <p:cNvGrpSpPr/>
            <p:nvPr/>
          </p:nvGrpSpPr>
          <p:grpSpPr>
            <a:xfrm>
              <a:off x="8507914" y="6897790"/>
              <a:ext cx="593795" cy="1369604"/>
              <a:chOff x="12150467" y="4276072"/>
              <a:chExt cx="539921" cy="136960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8AF9D6E-A12E-EE9F-722A-1D2BFA018C18}"/>
                  </a:ext>
                </a:extLst>
              </p:cNvPr>
              <p:cNvSpPr txBox="1"/>
              <p:nvPr/>
            </p:nvSpPr>
            <p:spPr>
              <a:xfrm>
                <a:off x="12150467" y="4276072"/>
                <a:ext cx="53992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C0C9C8E-8C89-F7D3-822F-8DAFED0DB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72058" y="4960874"/>
                <a:ext cx="29674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sp>
        <p:nvSpPr>
          <p:cNvPr id="70" name="Freeform 7">
            <a:extLst>
              <a:ext uri="{FF2B5EF4-FFF2-40B4-BE49-F238E27FC236}">
                <a16:creationId xmlns:a16="http://schemas.microsoft.com/office/drawing/2014/main" id="{1023D2B5-E025-3823-4ABC-C1F5560F429E}"/>
              </a:ext>
            </a:extLst>
          </p:cNvPr>
          <p:cNvSpPr/>
          <p:nvPr/>
        </p:nvSpPr>
        <p:spPr>
          <a:xfrm>
            <a:off x="10540361" y="1080945"/>
            <a:ext cx="1456166" cy="2158107"/>
          </a:xfrm>
          <a:custGeom>
            <a:avLst/>
            <a:gdLst/>
            <a:ahLst/>
            <a:cxnLst/>
            <a:rect l="l" t="t" r="r" b="b"/>
            <a:pathLst>
              <a:path w="4684900" h="1552919">
                <a:moveTo>
                  <a:pt x="0" y="0"/>
                </a:moveTo>
                <a:lnTo>
                  <a:pt x="4684899" y="0"/>
                </a:lnTo>
                <a:lnTo>
                  <a:pt x="4684899" y="1552919"/>
                </a:lnTo>
                <a:lnTo>
                  <a:pt x="0" y="1552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5421" t="-111684" r="-117626" b="-13618"/>
            </a:stretch>
          </a:blipFill>
        </p:spPr>
        <p:txBody>
          <a:bodyPr/>
          <a:lstStyle/>
          <a:p>
            <a:endParaRPr lang="en-VN" sz="2500" dirty="0"/>
          </a:p>
        </p:txBody>
      </p:sp>
    </p:spTree>
    <p:extLst>
      <p:ext uri="{BB962C8B-B14F-4D97-AF65-F5344CB8AC3E}">
        <p14:creationId xmlns:p14="http://schemas.microsoft.com/office/powerpoint/2010/main" val="39308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138</TotalTime>
  <Words>508</Words>
  <Application>Microsoft Office PowerPoint</Application>
  <PresentationFormat>Widescreen</PresentationFormat>
  <Paragraphs>250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SimSun</vt:lpstr>
      <vt:lpstr>Arial</vt:lpstr>
      <vt:lpstr>Times New Roman</vt:lpstr>
      <vt:lpstr>Calibri</vt:lpstr>
      <vt:lpstr>UTM Avo</vt:lpstr>
      <vt:lpstr>Lato</vt:lpstr>
      <vt:lpstr>Bahnschrift SemiBold Condensed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</cp:revision>
  <dcterms:created xsi:type="dcterms:W3CDTF">2023-10-24T04:45:10Z</dcterms:created>
  <dcterms:modified xsi:type="dcterms:W3CDTF">2025-03-18T08:44:51Z</dcterms:modified>
</cp:coreProperties>
</file>