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475" r:id="rId3"/>
    <p:sldId id="259" r:id="rId4"/>
    <p:sldId id="329" r:id="rId5"/>
    <p:sldId id="411" r:id="rId6"/>
    <p:sldId id="412" r:id="rId7"/>
    <p:sldId id="413" r:id="rId8"/>
    <p:sldId id="415" r:id="rId9"/>
    <p:sldId id="348" r:id="rId10"/>
    <p:sldId id="275" r:id="rId11"/>
    <p:sldId id="468" r:id="rId12"/>
    <p:sldId id="464" r:id="rId13"/>
    <p:sldId id="469" r:id="rId14"/>
    <p:sldId id="357" r:id="rId15"/>
    <p:sldId id="466" r:id="rId16"/>
    <p:sldId id="476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365" autoAdjust="0"/>
  </p:normalViewPr>
  <p:slideViewPr>
    <p:cSldViewPr snapToGrid="0">
      <p:cViewPr varScale="1">
        <p:scale>
          <a:sx n="58" d="100"/>
          <a:sy n="58" d="100"/>
        </p:scale>
        <p:origin x="12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2C1B80-9A82-B1AB-039B-7EFED21D97D7}"/>
              </a:ext>
            </a:extLst>
          </p:cNvPr>
          <p:cNvGrpSpPr/>
          <p:nvPr userDrawn="1"/>
        </p:nvGrpSpPr>
        <p:grpSpPr>
          <a:xfrm>
            <a:off x="-2876107" y="1348651"/>
            <a:ext cx="3359465" cy="3960328"/>
            <a:chOff x="-2521265" y="1348651"/>
            <a:chExt cx="2889587" cy="28988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668DA3-3CFF-C3F6-783F-05796120F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1386" y="1690688"/>
              <a:ext cx="1949831" cy="193633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494E61-9FA0-D7EF-F71E-B0A2B87DC62D}"/>
                </a:ext>
              </a:extLst>
            </p:cNvPr>
            <p:cNvSpPr txBox="1"/>
            <p:nvPr userDrawn="1"/>
          </p:nvSpPr>
          <p:spPr>
            <a:xfrm>
              <a:off x="-1888513" y="1348651"/>
              <a:ext cx="1624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ZALO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64EDBF-AD44-2AF1-C03D-DE42E3D09FF1}"/>
                </a:ext>
              </a:extLst>
            </p:cNvPr>
            <p:cNvSpPr txBox="1"/>
            <p:nvPr userDrawn="1"/>
          </p:nvSpPr>
          <p:spPr>
            <a:xfrm>
              <a:off x="-2051386" y="3488526"/>
              <a:ext cx="194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CAE162-CC1C-718B-A753-111A0514B848}"/>
                </a:ext>
              </a:extLst>
            </p:cNvPr>
            <p:cNvSpPr txBox="1"/>
            <p:nvPr userDrawn="1"/>
          </p:nvSpPr>
          <p:spPr>
            <a:xfrm>
              <a:off x="-2521265" y="3755072"/>
              <a:ext cx="28895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CBCDB0-53DA-3D09-112D-2A99DFE96020}"/>
              </a:ext>
            </a:extLst>
          </p:cNvPr>
          <p:cNvGrpSpPr/>
          <p:nvPr userDrawn="1"/>
        </p:nvGrpSpPr>
        <p:grpSpPr>
          <a:xfrm>
            <a:off x="-2876107" y="1348651"/>
            <a:ext cx="3359465" cy="3960328"/>
            <a:chOff x="-2521265" y="1348651"/>
            <a:chExt cx="2889587" cy="28988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48BE22-DB5B-D64E-E9A0-1AF079CEF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1386" y="1690688"/>
              <a:ext cx="1949831" cy="193633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985420-1E39-0022-EC4D-2FBAA2391BD3}"/>
                </a:ext>
              </a:extLst>
            </p:cNvPr>
            <p:cNvSpPr txBox="1"/>
            <p:nvPr userDrawn="1"/>
          </p:nvSpPr>
          <p:spPr>
            <a:xfrm>
              <a:off x="-1888513" y="1348651"/>
              <a:ext cx="1624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ZALO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4B1A8-BF21-AA20-F379-BC29EBD50CCE}"/>
                </a:ext>
              </a:extLst>
            </p:cNvPr>
            <p:cNvSpPr txBox="1"/>
            <p:nvPr userDrawn="1"/>
          </p:nvSpPr>
          <p:spPr>
            <a:xfrm>
              <a:off x="-2051386" y="3488526"/>
              <a:ext cx="194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C87C72-A058-9816-0390-46FEBE4E1DCB}"/>
                </a:ext>
              </a:extLst>
            </p:cNvPr>
            <p:cNvSpPr txBox="1"/>
            <p:nvPr userDrawn="1"/>
          </p:nvSpPr>
          <p:spPr>
            <a:xfrm>
              <a:off x="-2521265" y="3755072"/>
              <a:ext cx="28895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20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1.wav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18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6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79375"/>
            <a:ext cx="12192000" cy="6952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07956" y="3451046"/>
            <a:ext cx="1125764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vi-VN" sz="4800" b="1" i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1 000 000</a:t>
            </a:r>
          </a:p>
          <a:p>
            <a:pPr algn="ctr"/>
            <a:r>
              <a:rPr lang="en-US" altLang="vi-VN" sz="4800" b="1" i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676335" y="6042851"/>
            <a:ext cx="6842122" cy="581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endParaRPr lang="en-US" sz="3190" b="1" i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62E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818640" y="2317750"/>
            <a:ext cx="8638540" cy="1012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985" b="1" i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05710" y="700405"/>
            <a:ext cx="7841615" cy="1071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19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62E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BÀI DẠY</a:t>
            </a:r>
          </a:p>
          <a:p>
            <a:pPr algn="ctr"/>
            <a:r>
              <a:rPr lang="en-US" sz="319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62E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19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62E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en-US" sz="3190" b="1" i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62E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3076" descr="cornerFlower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9713595" y="4452620"/>
            <a:ext cx="2247900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076" descr="corner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226060" y="4455795"/>
            <a:ext cx="2247900" cy="2557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Rectangle: Rounded Corners 45"/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/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Rectangle: Rounded Corners 60"/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/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26822 h 760915"/>
                <a:gd name="connsiteX1" fmla="*/ 126822 w 3743325"/>
                <a:gd name="connsiteY1" fmla="*/ 0 h 760915"/>
                <a:gd name="connsiteX2" fmla="*/ 720068 w 3743325"/>
                <a:gd name="connsiteY2" fmla="*/ 0 h 760915"/>
                <a:gd name="connsiteX3" fmla="*/ 1452901 w 3743325"/>
                <a:gd name="connsiteY3" fmla="*/ 0 h 760915"/>
                <a:gd name="connsiteX4" fmla="*/ 2220631 w 3743325"/>
                <a:gd name="connsiteY4" fmla="*/ 0 h 760915"/>
                <a:gd name="connsiteX5" fmla="*/ 2848773 w 3743325"/>
                <a:gd name="connsiteY5" fmla="*/ 0 h 760915"/>
                <a:gd name="connsiteX6" fmla="*/ 3616503 w 3743325"/>
                <a:gd name="connsiteY6" fmla="*/ 0 h 760915"/>
                <a:gd name="connsiteX7" fmla="*/ 3743325 w 3743325"/>
                <a:gd name="connsiteY7" fmla="*/ 126822 h 760915"/>
                <a:gd name="connsiteX8" fmla="*/ 3743325 w 3743325"/>
                <a:gd name="connsiteY8" fmla="*/ 634093 h 760915"/>
                <a:gd name="connsiteX9" fmla="*/ 3616503 w 3743325"/>
                <a:gd name="connsiteY9" fmla="*/ 760915 h 760915"/>
                <a:gd name="connsiteX10" fmla="*/ 2953464 w 3743325"/>
                <a:gd name="connsiteY10" fmla="*/ 760915 h 760915"/>
                <a:gd name="connsiteX11" fmla="*/ 2255527 w 3743325"/>
                <a:gd name="connsiteY11" fmla="*/ 760915 h 760915"/>
                <a:gd name="connsiteX12" fmla="*/ 1487798 w 3743325"/>
                <a:gd name="connsiteY12" fmla="*/ 760915 h 760915"/>
                <a:gd name="connsiteX13" fmla="*/ 824758 w 3743325"/>
                <a:gd name="connsiteY13" fmla="*/ 760915 h 760915"/>
                <a:gd name="connsiteX14" fmla="*/ 126822 w 3743325"/>
                <a:gd name="connsiteY14" fmla="*/ 760915 h 760915"/>
                <a:gd name="connsiteX15" fmla="*/ 0 w 3743325"/>
                <a:gd name="connsiteY15" fmla="*/ 634093 h 760915"/>
                <a:gd name="connsiteX16" fmla="*/ 0 w 3743325"/>
                <a:gd name="connsiteY16" fmla="*/ 126822 h 76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3325" h="760915" fill="none" extrusionOk="0">
                  <a:moveTo>
                    <a:pt x="0" y="126822"/>
                  </a:moveTo>
                  <a:cubicBezTo>
                    <a:pt x="1243" y="51491"/>
                    <a:pt x="71298" y="-5802"/>
                    <a:pt x="126822" y="0"/>
                  </a:cubicBezTo>
                  <a:cubicBezTo>
                    <a:pt x="354265" y="-11659"/>
                    <a:pt x="502422" y="-8378"/>
                    <a:pt x="720068" y="0"/>
                  </a:cubicBezTo>
                  <a:cubicBezTo>
                    <a:pt x="937714" y="8378"/>
                    <a:pt x="1194757" y="-19408"/>
                    <a:pt x="1452901" y="0"/>
                  </a:cubicBezTo>
                  <a:cubicBezTo>
                    <a:pt x="1711045" y="19408"/>
                    <a:pt x="1966062" y="-13763"/>
                    <a:pt x="2220631" y="0"/>
                  </a:cubicBezTo>
                  <a:cubicBezTo>
                    <a:pt x="2475200" y="13763"/>
                    <a:pt x="2601335" y="11557"/>
                    <a:pt x="2848773" y="0"/>
                  </a:cubicBezTo>
                  <a:cubicBezTo>
                    <a:pt x="3096211" y="-11557"/>
                    <a:pt x="3315460" y="-2031"/>
                    <a:pt x="3616503" y="0"/>
                  </a:cubicBezTo>
                  <a:cubicBezTo>
                    <a:pt x="3689917" y="-16146"/>
                    <a:pt x="3727727" y="53292"/>
                    <a:pt x="3743325" y="126822"/>
                  </a:cubicBezTo>
                  <a:cubicBezTo>
                    <a:pt x="3768025" y="290673"/>
                    <a:pt x="3748226" y="403030"/>
                    <a:pt x="3743325" y="634093"/>
                  </a:cubicBezTo>
                  <a:cubicBezTo>
                    <a:pt x="3736948" y="717896"/>
                    <a:pt x="3687514" y="757896"/>
                    <a:pt x="3616503" y="760915"/>
                  </a:cubicBezTo>
                  <a:cubicBezTo>
                    <a:pt x="3349272" y="763818"/>
                    <a:pt x="3241408" y="760602"/>
                    <a:pt x="2953464" y="760915"/>
                  </a:cubicBezTo>
                  <a:cubicBezTo>
                    <a:pt x="2665520" y="761228"/>
                    <a:pt x="2402316" y="749103"/>
                    <a:pt x="2255527" y="760915"/>
                  </a:cubicBezTo>
                  <a:cubicBezTo>
                    <a:pt x="2108738" y="772727"/>
                    <a:pt x="1861640" y="751280"/>
                    <a:pt x="1487798" y="760915"/>
                  </a:cubicBezTo>
                  <a:cubicBezTo>
                    <a:pt x="1113956" y="770550"/>
                    <a:pt x="1088553" y="739883"/>
                    <a:pt x="824758" y="760915"/>
                  </a:cubicBezTo>
                  <a:cubicBezTo>
                    <a:pt x="560963" y="781947"/>
                    <a:pt x="424807" y="742726"/>
                    <a:pt x="126822" y="760915"/>
                  </a:cubicBezTo>
                  <a:cubicBezTo>
                    <a:pt x="48632" y="764872"/>
                    <a:pt x="-9040" y="700990"/>
                    <a:pt x="0" y="634093"/>
                  </a:cubicBezTo>
                  <a:cubicBezTo>
                    <a:pt x="14686" y="407079"/>
                    <a:pt x="24946" y="341682"/>
                    <a:pt x="0" y="126822"/>
                  </a:cubicBezTo>
                  <a:close/>
                </a:path>
                <a:path w="3743325" h="760915" stroke="0" extrusionOk="0">
                  <a:moveTo>
                    <a:pt x="0" y="126822"/>
                  </a:moveTo>
                  <a:cubicBezTo>
                    <a:pt x="-1723" y="63617"/>
                    <a:pt x="67451" y="13267"/>
                    <a:pt x="126822" y="0"/>
                  </a:cubicBezTo>
                  <a:cubicBezTo>
                    <a:pt x="433404" y="30564"/>
                    <a:pt x="718268" y="-6019"/>
                    <a:pt x="894552" y="0"/>
                  </a:cubicBezTo>
                  <a:cubicBezTo>
                    <a:pt x="1070836" y="6019"/>
                    <a:pt x="1303856" y="-2327"/>
                    <a:pt x="1487798" y="0"/>
                  </a:cubicBezTo>
                  <a:cubicBezTo>
                    <a:pt x="1671740" y="2327"/>
                    <a:pt x="1826946" y="23152"/>
                    <a:pt x="2081043" y="0"/>
                  </a:cubicBezTo>
                  <a:cubicBezTo>
                    <a:pt x="2335140" y="-23152"/>
                    <a:pt x="2408050" y="-29496"/>
                    <a:pt x="2674289" y="0"/>
                  </a:cubicBezTo>
                  <a:cubicBezTo>
                    <a:pt x="2940528" y="29496"/>
                    <a:pt x="3183707" y="-16903"/>
                    <a:pt x="3616503" y="0"/>
                  </a:cubicBezTo>
                  <a:cubicBezTo>
                    <a:pt x="3694259" y="6200"/>
                    <a:pt x="3731315" y="58272"/>
                    <a:pt x="3743325" y="126822"/>
                  </a:cubicBezTo>
                  <a:cubicBezTo>
                    <a:pt x="3745908" y="336416"/>
                    <a:pt x="3725265" y="395254"/>
                    <a:pt x="3743325" y="634093"/>
                  </a:cubicBezTo>
                  <a:cubicBezTo>
                    <a:pt x="3738382" y="696261"/>
                    <a:pt x="3684079" y="773625"/>
                    <a:pt x="3616503" y="760915"/>
                  </a:cubicBezTo>
                  <a:cubicBezTo>
                    <a:pt x="3392406" y="773918"/>
                    <a:pt x="3150001" y="754467"/>
                    <a:pt x="2883670" y="760915"/>
                  </a:cubicBezTo>
                  <a:cubicBezTo>
                    <a:pt x="2617339" y="767363"/>
                    <a:pt x="2474434" y="780100"/>
                    <a:pt x="2290424" y="760915"/>
                  </a:cubicBezTo>
                  <a:cubicBezTo>
                    <a:pt x="2106414" y="741730"/>
                    <a:pt x="1820488" y="730212"/>
                    <a:pt x="1627385" y="760915"/>
                  </a:cubicBezTo>
                  <a:cubicBezTo>
                    <a:pt x="1434282" y="791618"/>
                    <a:pt x="1239196" y="724571"/>
                    <a:pt x="894552" y="760915"/>
                  </a:cubicBezTo>
                  <a:cubicBezTo>
                    <a:pt x="549908" y="797259"/>
                    <a:pt x="415981" y="762794"/>
                    <a:pt x="126822" y="760915"/>
                  </a:cubicBezTo>
                  <a:cubicBezTo>
                    <a:pt x="55305" y="761843"/>
                    <a:pt x="-6025" y="705834"/>
                    <a:pt x="0" y="634093"/>
                  </a:cubicBezTo>
                  <a:cubicBezTo>
                    <a:pt x="-25060" y="520685"/>
                    <a:pt x="20565" y="355328"/>
                    <a:pt x="0" y="12682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56845" y="368935"/>
            <a:ext cx="11837670" cy="6339840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7625" y="647700"/>
            <a:ext cx="12046585" cy="4570730"/>
            <a:chOff x="-313312" y="109649"/>
            <a:chExt cx="11814175" cy="4863641"/>
          </a:xfrm>
        </p:grpSpPr>
        <p:sp>
          <p:nvSpPr>
            <p:cNvPr id="10" name="TextBox 9"/>
            <p:cNvSpPr txBox="1"/>
            <p:nvPr/>
          </p:nvSpPr>
          <p:spPr>
            <a:xfrm>
              <a:off x="-5972" y="109649"/>
              <a:ext cx="11506835" cy="4863641"/>
            </a:xfrm>
            <a:custGeom>
              <a:avLst/>
              <a:gdLst>
                <a:gd name="connsiteX0" fmla="*/ 0 w 10163175"/>
                <a:gd name="connsiteY0" fmla="*/ 694500 h 4166917"/>
                <a:gd name="connsiteX1" fmla="*/ 694500 w 10163175"/>
                <a:gd name="connsiteY1" fmla="*/ 0 h 4166917"/>
                <a:gd name="connsiteX2" fmla="*/ 1544920 w 10163175"/>
                <a:gd name="connsiteY2" fmla="*/ 0 h 4166917"/>
                <a:gd name="connsiteX3" fmla="*/ 2044373 w 10163175"/>
                <a:gd name="connsiteY3" fmla="*/ 0 h 4166917"/>
                <a:gd name="connsiteX4" fmla="*/ 2631568 w 10163175"/>
                <a:gd name="connsiteY4" fmla="*/ 0 h 4166917"/>
                <a:gd name="connsiteX5" fmla="*/ 3481988 w 10163175"/>
                <a:gd name="connsiteY5" fmla="*/ 0 h 4166917"/>
                <a:gd name="connsiteX6" fmla="*/ 3981441 w 10163175"/>
                <a:gd name="connsiteY6" fmla="*/ 0 h 4166917"/>
                <a:gd name="connsiteX7" fmla="*/ 4831861 w 10163175"/>
                <a:gd name="connsiteY7" fmla="*/ 0 h 4166917"/>
                <a:gd name="connsiteX8" fmla="*/ 5331314 w 10163175"/>
                <a:gd name="connsiteY8" fmla="*/ 0 h 4166917"/>
                <a:gd name="connsiteX9" fmla="*/ 5830767 w 10163175"/>
                <a:gd name="connsiteY9" fmla="*/ 0 h 4166917"/>
                <a:gd name="connsiteX10" fmla="*/ 6593445 w 10163175"/>
                <a:gd name="connsiteY10" fmla="*/ 0 h 4166917"/>
                <a:gd name="connsiteX11" fmla="*/ 7180640 w 10163175"/>
                <a:gd name="connsiteY11" fmla="*/ 0 h 4166917"/>
                <a:gd name="connsiteX12" fmla="*/ 7680093 w 10163175"/>
                <a:gd name="connsiteY12" fmla="*/ 0 h 4166917"/>
                <a:gd name="connsiteX13" fmla="*/ 8355030 w 10163175"/>
                <a:gd name="connsiteY13" fmla="*/ 0 h 4166917"/>
                <a:gd name="connsiteX14" fmla="*/ 9468675 w 10163175"/>
                <a:gd name="connsiteY14" fmla="*/ 0 h 4166917"/>
                <a:gd name="connsiteX15" fmla="*/ 10163175 w 10163175"/>
                <a:gd name="connsiteY15" fmla="*/ 694500 h 4166917"/>
                <a:gd name="connsiteX16" fmla="*/ 10163175 w 10163175"/>
                <a:gd name="connsiteY16" fmla="*/ 1333421 h 4166917"/>
                <a:gd name="connsiteX17" fmla="*/ 10163175 w 10163175"/>
                <a:gd name="connsiteY17" fmla="*/ 1944563 h 4166917"/>
                <a:gd name="connsiteX18" fmla="*/ 10163175 w 10163175"/>
                <a:gd name="connsiteY18" fmla="*/ 2639042 h 4166917"/>
                <a:gd name="connsiteX19" fmla="*/ 10163175 w 10163175"/>
                <a:gd name="connsiteY19" fmla="*/ 3472417 h 4166917"/>
                <a:gd name="connsiteX20" fmla="*/ 9468675 w 10163175"/>
                <a:gd name="connsiteY20" fmla="*/ 4166917 h 4166917"/>
                <a:gd name="connsiteX21" fmla="*/ 8618255 w 10163175"/>
                <a:gd name="connsiteY21" fmla="*/ 4166917 h 4166917"/>
                <a:gd name="connsiteX22" fmla="*/ 7943318 w 10163175"/>
                <a:gd name="connsiteY22" fmla="*/ 4166917 h 4166917"/>
                <a:gd name="connsiteX23" fmla="*/ 7268382 w 10163175"/>
                <a:gd name="connsiteY23" fmla="*/ 4166917 h 4166917"/>
                <a:gd name="connsiteX24" fmla="*/ 6856671 w 10163175"/>
                <a:gd name="connsiteY24" fmla="*/ 4166917 h 4166917"/>
                <a:gd name="connsiteX25" fmla="*/ 6357218 w 10163175"/>
                <a:gd name="connsiteY25" fmla="*/ 4166917 h 4166917"/>
                <a:gd name="connsiteX26" fmla="*/ 5506798 w 10163175"/>
                <a:gd name="connsiteY26" fmla="*/ 4166917 h 4166917"/>
                <a:gd name="connsiteX27" fmla="*/ 5007344 w 10163175"/>
                <a:gd name="connsiteY27" fmla="*/ 4166917 h 4166917"/>
                <a:gd name="connsiteX28" fmla="*/ 4332408 w 10163175"/>
                <a:gd name="connsiteY28" fmla="*/ 4166917 h 4166917"/>
                <a:gd name="connsiteX29" fmla="*/ 3832955 w 10163175"/>
                <a:gd name="connsiteY29" fmla="*/ 4166917 h 4166917"/>
                <a:gd name="connsiteX30" fmla="*/ 2982535 w 10163175"/>
                <a:gd name="connsiteY30" fmla="*/ 4166917 h 4166917"/>
                <a:gd name="connsiteX31" fmla="*/ 2219857 w 10163175"/>
                <a:gd name="connsiteY31" fmla="*/ 4166917 h 4166917"/>
                <a:gd name="connsiteX32" fmla="*/ 1544920 w 10163175"/>
                <a:gd name="connsiteY32" fmla="*/ 4166917 h 4166917"/>
                <a:gd name="connsiteX33" fmla="*/ 694500 w 10163175"/>
                <a:gd name="connsiteY33" fmla="*/ 4166917 h 4166917"/>
                <a:gd name="connsiteX34" fmla="*/ 0 w 10163175"/>
                <a:gd name="connsiteY34" fmla="*/ 3472417 h 4166917"/>
                <a:gd name="connsiteX35" fmla="*/ 0 w 10163175"/>
                <a:gd name="connsiteY35" fmla="*/ 2833496 h 4166917"/>
                <a:gd name="connsiteX36" fmla="*/ 0 w 10163175"/>
                <a:gd name="connsiteY36" fmla="*/ 2111238 h 4166917"/>
                <a:gd name="connsiteX37" fmla="*/ 0 w 10163175"/>
                <a:gd name="connsiteY37" fmla="*/ 1472317 h 4166917"/>
                <a:gd name="connsiteX38" fmla="*/ 0 w 10163175"/>
                <a:gd name="connsiteY38" fmla="*/ 694500 h 416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4166917" fill="none" extrusionOk="0">
                  <a:moveTo>
                    <a:pt x="0" y="694500"/>
                  </a:moveTo>
                  <a:cubicBezTo>
                    <a:pt x="-18959" y="338253"/>
                    <a:pt x="396474" y="-14093"/>
                    <a:pt x="694500" y="0"/>
                  </a:cubicBezTo>
                  <a:cubicBezTo>
                    <a:pt x="955578" y="41745"/>
                    <a:pt x="1211155" y="-22830"/>
                    <a:pt x="1544920" y="0"/>
                  </a:cubicBezTo>
                  <a:cubicBezTo>
                    <a:pt x="1878685" y="22830"/>
                    <a:pt x="1894280" y="-22349"/>
                    <a:pt x="2044373" y="0"/>
                  </a:cubicBezTo>
                  <a:cubicBezTo>
                    <a:pt x="2194466" y="22349"/>
                    <a:pt x="2464619" y="22073"/>
                    <a:pt x="2631568" y="0"/>
                  </a:cubicBezTo>
                  <a:cubicBezTo>
                    <a:pt x="2798517" y="-22073"/>
                    <a:pt x="3267431" y="-16749"/>
                    <a:pt x="3481988" y="0"/>
                  </a:cubicBezTo>
                  <a:cubicBezTo>
                    <a:pt x="3696545" y="16749"/>
                    <a:pt x="3823146" y="-5581"/>
                    <a:pt x="3981441" y="0"/>
                  </a:cubicBezTo>
                  <a:cubicBezTo>
                    <a:pt x="4139736" y="5581"/>
                    <a:pt x="4559238" y="-14418"/>
                    <a:pt x="4831861" y="0"/>
                  </a:cubicBezTo>
                  <a:cubicBezTo>
                    <a:pt x="5104484" y="14418"/>
                    <a:pt x="5134641" y="9744"/>
                    <a:pt x="5331314" y="0"/>
                  </a:cubicBezTo>
                  <a:cubicBezTo>
                    <a:pt x="5527987" y="-9744"/>
                    <a:pt x="5631344" y="6777"/>
                    <a:pt x="5830767" y="0"/>
                  </a:cubicBezTo>
                  <a:cubicBezTo>
                    <a:pt x="6030190" y="-6777"/>
                    <a:pt x="6381447" y="-383"/>
                    <a:pt x="6593445" y="0"/>
                  </a:cubicBezTo>
                  <a:cubicBezTo>
                    <a:pt x="6805443" y="383"/>
                    <a:pt x="6945915" y="21873"/>
                    <a:pt x="7180640" y="0"/>
                  </a:cubicBezTo>
                  <a:cubicBezTo>
                    <a:pt x="7415365" y="-21873"/>
                    <a:pt x="7549752" y="-19918"/>
                    <a:pt x="7680093" y="0"/>
                  </a:cubicBezTo>
                  <a:cubicBezTo>
                    <a:pt x="7810434" y="19918"/>
                    <a:pt x="8153985" y="-18220"/>
                    <a:pt x="8355030" y="0"/>
                  </a:cubicBezTo>
                  <a:cubicBezTo>
                    <a:pt x="8556075" y="18220"/>
                    <a:pt x="8929105" y="1445"/>
                    <a:pt x="9468675" y="0"/>
                  </a:cubicBezTo>
                  <a:cubicBezTo>
                    <a:pt x="9912404" y="51413"/>
                    <a:pt x="10096896" y="365134"/>
                    <a:pt x="10163175" y="694500"/>
                  </a:cubicBezTo>
                  <a:cubicBezTo>
                    <a:pt x="10154023" y="996565"/>
                    <a:pt x="10158902" y="1100882"/>
                    <a:pt x="10163175" y="1333421"/>
                  </a:cubicBezTo>
                  <a:cubicBezTo>
                    <a:pt x="10167448" y="1565960"/>
                    <a:pt x="10145448" y="1648109"/>
                    <a:pt x="10163175" y="1944563"/>
                  </a:cubicBezTo>
                  <a:cubicBezTo>
                    <a:pt x="10180902" y="2241017"/>
                    <a:pt x="10136260" y="2415559"/>
                    <a:pt x="10163175" y="2639042"/>
                  </a:cubicBezTo>
                  <a:cubicBezTo>
                    <a:pt x="10190090" y="2862525"/>
                    <a:pt x="10189664" y="3244497"/>
                    <a:pt x="10163175" y="3472417"/>
                  </a:cubicBezTo>
                  <a:cubicBezTo>
                    <a:pt x="10122135" y="3876474"/>
                    <a:pt x="9928934" y="4146843"/>
                    <a:pt x="9468675" y="4166917"/>
                  </a:cubicBezTo>
                  <a:cubicBezTo>
                    <a:pt x="9276120" y="4207370"/>
                    <a:pt x="8806877" y="4178539"/>
                    <a:pt x="8618255" y="4166917"/>
                  </a:cubicBezTo>
                  <a:cubicBezTo>
                    <a:pt x="8429633" y="4155295"/>
                    <a:pt x="8176187" y="4155016"/>
                    <a:pt x="7943318" y="4166917"/>
                  </a:cubicBezTo>
                  <a:cubicBezTo>
                    <a:pt x="7710449" y="4178818"/>
                    <a:pt x="7482038" y="4171769"/>
                    <a:pt x="7268382" y="4166917"/>
                  </a:cubicBezTo>
                  <a:cubicBezTo>
                    <a:pt x="7054726" y="4162065"/>
                    <a:pt x="6955557" y="4147306"/>
                    <a:pt x="6856671" y="4166917"/>
                  </a:cubicBezTo>
                  <a:cubicBezTo>
                    <a:pt x="6757785" y="4186528"/>
                    <a:pt x="6595235" y="4153744"/>
                    <a:pt x="6357218" y="4166917"/>
                  </a:cubicBezTo>
                  <a:cubicBezTo>
                    <a:pt x="6119201" y="4180090"/>
                    <a:pt x="5681539" y="4141949"/>
                    <a:pt x="5506798" y="4166917"/>
                  </a:cubicBezTo>
                  <a:cubicBezTo>
                    <a:pt x="5332057" y="4191885"/>
                    <a:pt x="5122606" y="4189298"/>
                    <a:pt x="5007344" y="4166917"/>
                  </a:cubicBezTo>
                  <a:cubicBezTo>
                    <a:pt x="4892082" y="4144536"/>
                    <a:pt x="4629146" y="4156577"/>
                    <a:pt x="4332408" y="4166917"/>
                  </a:cubicBezTo>
                  <a:cubicBezTo>
                    <a:pt x="4035670" y="4177257"/>
                    <a:pt x="3947967" y="4165891"/>
                    <a:pt x="3832955" y="4166917"/>
                  </a:cubicBezTo>
                  <a:cubicBezTo>
                    <a:pt x="3717943" y="4167943"/>
                    <a:pt x="3304478" y="4181900"/>
                    <a:pt x="2982535" y="4166917"/>
                  </a:cubicBezTo>
                  <a:cubicBezTo>
                    <a:pt x="2660592" y="4151934"/>
                    <a:pt x="2575977" y="4190059"/>
                    <a:pt x="2219857" y="4166917"/>
                  </a:cubicBezTo>
                  <a:cubicBezTo>
                    <a:pt x="1863737" y="4143775"/>
                    <a:pt x="1837965" y="4169422"/>
                    <a:pt x="1544920" y="4166917"/>
                  </a:cubicBezTo>
                  <a:cubicBezTo>
                    <a:pt x="1251875" y="4164412"/>
                    <a:pt x="1051115" y="4172805"/>
                    <a:pt x="694500" y="4166917"/>
                  </a:cubicBezTo>
                  <a:cubicBezTo>
                    <a:pt x="304824" y="4151359"/>
                    <a:pt x="-38333" y="3772466"/>
                    <a:pt x="0" y="3472417"/>
                  </a:cubicBezTo>
                  <a:cubicBezTo>
                    <a:pt x="25084" y="3299657"/>
                    <a:pt x="-8079" y="3139455"/>
                    <a:pt x="0" y="2833496"/>
                  </a:cubicBezTo>
                  <a:cubicBezTo>
                    <a:pt x="8079" y="2527537"/>
                    <a:pt x="20198" y="2407326"/>
                    <a:pt x="0" y="2111238"/>
                  </a:cubicBezTo>
                  <a:cubicBezTo>
                    <a:pt x="-20198" y="1815150"/>
                    <a:pt x="15802" y="1648811"/>
                    <a:pt x="0" y="1472317"/>
                  </a:cubicBezTo>
                  <a:cubicBezTo>
                    <a:pt x="-15802" y="1295823"/>
                    <a:pt x="-9704" y="931093"/>
                    <a:pt x="0" y="694500"/>
                  </a:cubicBezTo>
                  <a:close/>
                </a:path>
                <a:path w="10163175" h="4166917" stroke="0" extrusionOk="0">
                  <a:moveTo>
                    <a:pt x="0" y="694500"/>
                  </a:moveTo>
                  <a:cubicBezTo>
                    <a:pt x="-10251" y="351613"/>
                    <a:pt x="341751" y="38308"/>
                    <a:pt x="694500" y="0"/>
                  </a:cubicBezTo>
                  <a:cubicBezTo>
                    <a:pt x="965590" y="25175"/>
                    <a:pt x="1273206" y="-26366"/>
                    <a:pt x="1544920" y="0"/>
                  </a:cubicBezTo>
                  <a:cubicBezTo>
                    <a:pt x="1816634" y="26366"/>
                    <a:pt x="1751567" y="-4595"/>
                    <a:pt x="1956631" y="0"/>
                  </a:cubicBezTo>
                  <a:cubicBezTo>
                    <a:pt x="2161695" y="4595"/>
                    <a:pt x="2253955" y="-3680"/>
                    <a:pt x="2368343" y="0"/>
                  </a:cubicBezTo>
                  <a:cubicBezTo>
                    <a:pt x="2482731" y="3680"/>
                    <a:pt x="2588502" y="-16602"/>
                    <a:pt x="2780054" y="0"/>
                  </a:cubicBezTo>
                  <a:cubicBezTo>
                    <a:pt x="2971606" y="16602"/>
                    <a:pt x="3249294" y="10877"/>
                    <a:pt x="3367249" y="0"/>
                  </a:cubicBezTo>
                  <a:cubicBezTo>
                    <a:pt x="3485204" y="-10877"/>
                    <a:pt x="3862095" y="-14567"/>
                    <a:pt x="4217669" y="0"/>
                  </a:cubicBezTo>
                  <a:cubicBezTo>
                    <a:pt x="4573243" y="14567"/>
                    <a:pt x="4657547" y="-14533"/>
                    <a:pt x="4980347" y="0"/>
                  </a:cubicBezTo>
                  <a:cubicBezTo>
                    <a:pt x="5303147" y="14533"/>
                    <a:pt x="5348236" y="4760"/>
                    <a:pt x="5567542" y="0"/>
                  </a:cubicBezTo>
                  <a:cubicBezTo>
                    <a:pt x="5786849" y="-4760"/>
                    <a:pt x="5990088" y="-15785"/>
                    <a:pt x="6154737" y="0"/>
                  </a:cubicBezTo>
                  <a:cubicBezTo>
                    <a:pt x="6319387" y="15785"/>
                    <a:pt x="6528462" y="3053"/>
                    <a:pt x="6654190" y="0"/>
                  </a:cubicBezTo>
                  <a:cubicBezTo>
                    <a:pt x="6779918" y="-3053"/>
                    <a:pt x="7084037" y="6599"/>
                    <a:pt x="7504610" y="0"/>
                  </a:cubicBezTo>
                  <a:cubicBezTo>
                    <a:pt x="7925183" y="-6599"/>
                    <a:pt x="7743757" y="-14692"/>
                    <a:pt x="7916321" y="0"/>
                  </a:cubicBezTo>
                  <a:cubicBezTo>
                    <a:pt x="8088885" y="14692"/>
                    <a:pt x="8370232" y="26363"/>
                    <a:pt x="8503516" y="0"/>
                  </a:cubicBezTo>
                  <a:cubicBezTo>
                    <a:pt x="8636800" y="-26363"/>
                    <a:pt x="9094264" y="35772"/>
                    <a:pt x="9468675" y="0"/>
                  </a:cubicBezTo>
                  <a:cubicBezTo>
                    <a:pt x="9855716" y="74273"/>
                    <a:pt x="10225408" y="335419"/>
                    <a:pt x="10163175" y="694500"/>
                  </a:cubicBezTo>
                  <a:cubicBezTo>
                    <a:pt x="10154602" y="1062074"/>
                    <a:pt x="10165470" y="1184359"/>
                    <a:pt x="10163175" y="1444538"/>
                  </a:cubicBezTo>
                  <a:cubicBezTo>
                    <a:pt x="10160880" y="1704717"/>
                    <a:pt x="10153367" y="1983094"/>
                    <a:pt x="10163175" y="2194575"/>
                  </a:cubicBezTo>
                  <a:cubicBezTo>
                    <a:pt x="10172983" y="2406056"/>
                    <a:pt x="10164676" y="2689813"/>
                    <a:pt x="10163175" y="2833496"/>
                  </a:cubicBezTo>
                  <a:cubicBezTo>
                    <a:pt x="10161674" y="2977179"/>
                    <a:pt x="10187896" y="3172139"/>
                    <a:pt x="10163175" y="3472417"/>
                  </a:cubicBezTo>
                  <a:cubicBezTo>
                    <a:pt x="10098576" y="3822766"/>
                    <a:pt x="9883588" y="4220963"/>
                    <a:pt x="9468675" y="4166917"/>
                  </a:cubicBezTo>
                  <a:cubicBezTo>
                    <a:pt x="9309623" y="4178923"/>
                    <a:pt x="9213994" y="4162584"/>
                    <a:pt x="9056964" y="4166917"/>
                  </a:cubicBezTo>
                  <a:cubicBezTo>
                    <a:pt x="8899934" y="4171250"/>
                    <a:pt x="8698828" y="4151628"/>
                    <a:pt x="8557511" y="4166917"/>
                  </a:cubicBezTo>
                  <a:cubicBezTo>
                    <a:pt x="8416194" y="4182206"/>
                    <a:pt x="8276726" y="4184828"/>
                    <a:pt x="8145799" y="4166917"/>
                  </a:cubicBezTo>
                  <a:cubicBezTo>
                    <a:pt x="8014872" y="4149006"/>
                    <a:pt x="7837879" y="4166074"/>
                    <a:pt x="7734088" y="4166917"/>
                  </a:cubicBezTo>
                  <a:cubicBezTo>
                    <a:pt x="7630297" y="4167760"/>
                    <a:pt x="7381728" y="4144092"/>
                    <a:pt x="7146893" y="4166917"/>
                  </a:cubicBezTo>
                  <a:cubicBezTo>
                    <a:pt x="6912058" y="4189742"/>
                    <a:pt x="6589294" y="4125957"/>
                    <a:pt x="6296473" y="4166917"/>
                  </a:cubicBezTo>
                  <a:cubicBezTo>
                    <a:pt x="6003652" y="4207877"/>
                    <a:pt x="5961090" y="4177918"/>
                    <a:pt x="5797020" y="4166917"/>
                  </a:cubicBezTo>
                  <a:cubicBezTo>
                    <a:pt x="5632950" y="4155916"/>
                    <a:pt x="5318373" y="4151613"/>
                    <a:pt x="5122084" y="4166917"/>
                  </a:cubicBezTo>
                  <a:cubicBezTo>
                    <a:pt x="4925795" y="4182221"/>
                    <a:pt x="4783613" y="4189372"/>
                    <a:pt x="4534889" y="4166917"/>
                  </a:cubicBezTo>
                  <a:cubicBezTo>
                    <a:pt x="4286165" y="4144462"/>
                    <a:pt x="4004329" y="4176537"/>
                    <a:pt x="3859952" y="4166917"/>
                  </a:cubicBezTo>
                  <a:cubicBezTo>
                    <a:pt x="3715575" y="4157297"/>
                    <a:pt x="3251797" y="4134593"/>
                    <a:pt x="3009532" y="4166917"/>
                  </a:cubicBezTo>
                  <a:cubicBezTo>
                    <a:pt x="2767267" y="4199241"/>
                    <a:pt x="2680571" y="4152762"/>
                    <a:pt x="2422338" y="4166917"/>
                  </a:cubicBezTo>
                  <a:cubicBezTo>
                    <a:pt x="2164105" y="4181072"/>
                    <a:pt x="1957377" y="4164085"/>
                    <a:pt x="1571917" y="4166917"/>
                  </a:cubicBezTo>
                  <a:cubicBezTo>
                    <a:pt x="1186457" y="4169749"/>
                    <a:pt x="1045343" y="4156060"/>
                    <a:pt x="694500" y="4166917"/>
                  </a:cubicBezTo>
                  <a:cubicBezTo>
                    <a:pt x="338926" y="4127589"/>
                    <a:pt x="-28762" y="3870388"/>
                    <a:pt x="0" y="3472417"/>
                  </a:cubicBezTo>
                  <a:cubicBezTo>
                    <a:pt x="-24030" y="3268819"/>
                    <a:pt x="-22016" y="3119444"/>
                    <a:pt x="0" y="2861275"/>
                  </a:cubicBezTo>
                  <a:cubicBezTo>
                    <a:pt x="22016" y="2603106"/>
                    <a:pt x="9771" y="2503458"/>
                    <a:pt x="0" y="2222354"/>
                  </a:cubicBezTo>
                  <a:cubicBezTo>
                    <a:pt x="-9771" y="1941250"/>
                    <a:pt x="-12559" y="1644417"/>
                    <a:pt x="0" y="1472317"/>
                  </a:cubicBezTo>
                  <a:cubicBezTo>
                    <a:pt x="12559" y="1300217"/>
                    <a:pt x="12162" y="1041315"/>
                    <a:pt x="0" y="69450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 các số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313312" y="271127"/>
              <a:ext cx="822325" cy="6392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2b</a:t>
              </a: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7266305" y="147066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86855" y="211391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972425" y="271907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972425" y="332422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9909175" y="400558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  <p:bldP spid="9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2857500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8343900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/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/>
            <p:cNvSpPr txBox="1"/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/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52540" y="1465799"/>
            <a:ext cx="10245725" cy="1717675"/>
            <a:chOff x="968287" y="1368504"/>
            <a:chExt cx="10245725" cy="1717675"/>
          </a:xfrm>
        </p:grpSpPr>
        <p:sp>
          <p:nvSpPr>
            <p:cNvPr id="15" name="TextBox 47"/>
            <p:cNvSpPr txBox="1"/>
            <p:nvPr/>
          </p:nvSpPr>
          <p:spPr>
            <a:xfrm>
              <a:off x="1911897" y="1517729"/>
              <a:ext cx="930211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E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 em về nhà xem lại bài và chuẩn bị cho bài sau!</a:t>
              </a:r>
            </a:p>
          </p:txBody>
        </p:sp>
        <p:pic>
          <p:nvPicPr>
            <p:cNvPr id="16" name="Picture 15" descr="Icon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 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PLAY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580 000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2243" y="3356977"/>
            <a:ext cx="4989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544704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300 000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Một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1 000 000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/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Chín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lang="en-US" sz="40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950 000</a:t>
            </a:r>
          </a:p>
        </p:txBody>
      </p:sp>
      <p:sp>
        <p:nvSpPr>
          <p:cNvPr id="25" name="Arrow: Pentagon 24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450</Words>
  <Application>Microsoft Office PowerPoint</Application>
  <PresentationFormat>Widescreen</PresentationFormat>
  <Paragraphs>116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等线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www.hanhtranggiaovien.com</dc:creator>
  <dc:description>9Slide.vn</dc:description>
  <cp:lastModifiedBy>missvân</cp:lastModifiedBy>
  <cp:revision>26</cp:revision>
  <dcterms:created xsi:type="dcterms:W3CDTF">2023-08-18T03:06:00Z</dcterms:created>
  <dcterms:modified xsi:type="dcterms:W3CDTF">2024-12-10T02:53:51Z</dcterms:modified>
  <cp:category>www.hanhtranggiaovien.com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C4451C43994E489DA23F28F85E3AB800</vt:lpwstr>
  </property>
  <property fmtid="{D5CDD505-2E9C-101B-9397-08002B2CF9AE}" pid="3" name="KSOProductBuildVer">
    <vt:lpwstr>1033-11.2.0.11440</vt:lpwstr>
  </property>
</Properties>
</file>