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2"/>
    <p:sldMasterId id="2147483665" r:id="rId3"/>
  </p:sldMasterIdLst>
  <p:notesMasterIdLst>
    <p:notesMasterId r:id="rId32"/>
  </p:notesMasterIdLst>
  <p:sldIdLst>
    <p:sldId id="11709" r:id="rId4"/>
    <p:sldId id="257" r:id="rId5"/>
    <p:sldId id="291" r:id="rId6"/>
    <p:sldId id="293" r:id="rId7"/>
    <p:sldId id="292" r:id="rId8"/>
    <p:sldId id="294" r:id="rId9"/>
    <p:sldId id="295" r:id="rId10"/>
    <p:sldId id="265" r:id="rId11"/>
    <p:sldId id="266" r:id="rId12"/>
    <p:sldId id="296" r:id="rId13"/>
    <p:sldId id="299" r:id="rId14"/>
    <p:sldId id="267" r:id="rId15"/>
    <p:sldId id="11693" r:id="rId16"/>
    <p:sldId id="301" r:id="rId17"/>
    <p:sldId id="302" r:id="rId18"/>
    <p:sldId id="303" r:id="rId19"/>
    <p:sldId id="304" r:id="rId20"/>
    <p:sldId id="11694" r:id="rId21"/>
    <p:sldId id="305" r:id="rId22"/>
    <p:sldId id="306" r:id="rId23"/>
    <p:sldId id="307" r:id="rId24"/>
    <p:sldId id="310" r:id="rId25"/>
    <p:sldId id="311" r:id="rId26"/>
    <p:sldId id="312" r:id="rId27"/>
    <p:sldId id="11695" r:id="rId28"/>
    <p:sldId id="314" r:id="rId29"/>
    <p:sldId id="281" r:id="rId30"/>
    <p:sldId id="28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325" autoAdjust="0"/>
  </p:normalViewPr>
  <p:slideViewPr>
    <p:cSldViewPr snapToGrid="0">
      <p:cViewPr varScale="1">
        <p:scale>
          <a:sx n="62" d="100"/>
          <a:sy n="62" d="100"/>
        </p:scale>
        <p:origin x="116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9758B2-8BF6-47E5-B34B-D462BF5E7C9E}" type="datetimeFigureOut">
              <a:rPr lang="en-US" smtClean="0"/>
              <a:t>12/10/2024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FC9D6A-A92F-4D63-9DB6-E5B93A5770E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27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28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Bấm</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vào</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ngôi</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sao</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để</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ra</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câu</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hỏi</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Trả</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lời</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xong</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bấm</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chú</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thỏ</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để</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học</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tiếp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C4FC0FE-DC28-44A5-95E1-147450A611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C4FC0FE-DC28-44A5-95E1-147450A611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Trả</a:t>
            </a:r>
            <a:r>
              <a:rPr lang="en-US" dirty="0"/>
              <a:t> </a:t>
            </a:r>
            <a:r>
              <a:rPr lang="en-US" dirty="0" err="1"/>
              <a:t>lời</a:t>
            </a:r>
            <a:r>
              <a:rPr lang="en-US" dirty="0"/>
              <a:t> </a:t>
            </a:r>
            <a:r>
              <a:rPr lang="en-US" dirty="0" err="1"/>
              <a:t>xong</a:t>
            </a:r>
            <a:r>
              <a:rPr lang="en-US" dirty="0"/>
              <a:t> </a:t>
            </a:r>
            <a:r>
              <a:rPr lang="en-US" dirty="0" err="1"/>
              <a:t>bấm</a:t>
            </a:r>
            <a:r>
              <a:rPr lang="en-US" dirty="0"/>
              <a:t> </a:t>
            </a:r>
            <a:r>
              <a:rPr lang="en-US" dirty="0" err="1"/>
              <a:t>mũi</a:t>
            </a:r>
            <a:r>
              <a:rPr lang="en-US" dirty="0"/>
              <a:t> </a:t>
            </a:r>
            <a:r>
              <a:rPr lang="en-US" dirty="0" err="1"/>
              <a:t>tên</a:t>
            </a:r>
            <a:r>
              <a:rPr lang="en-US" dirty="0"/>
              <a:t> quay </a:t>
            </a:r>
            <a:r>
              <a:rPr lang="en-US" dirty="0" err="1"/>
              <a:t>về</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C4FC0FE-DC28-44A5-95E1-147450A611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C4FC0FE-DC28-44A5-95E1-147450A611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C4FC0FE-DC28-44A5-95E1-147450A611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12/10/2024</a:t>
            </a:fld>
            <a:endParaRPr lang="en-US"/>
          </a:p>
        </p:txBody>
      </p:sp>
      <p:sp>
        <p:nvSpPr>
          <p:cNvPr id="4" name="Footer Placeholder 3"/>
          <p:cNvSpPr>
            <a:spLocks noGrp="1"/>
          </p:cNvSpPr>
          <p:nvPr>
            <p:ph type="ftr" sz="quarter" idx="11"/>
          </p:nvPr>
        </p:nvSpPr>
        <p:spPr>
          <a:xfrm>
            <a:off x="3949148" y="6223828"/>
            <a:ext cx="4717774"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12/10/2024</a:t>
            </a:fld>
            <a:endParaRPr lang="en-US"/>
          </a:p>
        </p:txBody>
      </p:sp>
      <p:sp>
        <p:nvSpPr>
          <p:cNvPr id="3" name="Footer Placeholder 2"/>
          <p:cNvSpPr>
            <a:spLocks noGrp="1"/>
          </p:cNvSpPr>
          <p:nvPr>
            <p:ph type="ftr" sz="quarter" idx="11"/>
          </p:nvPr>
        </p:nvSpPr>
        <p:spPr>
          <a:xfrm>
            <a:off x="3949148" y="6223828"/>
            <a:ext cx="4717774"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a:prstGeom prst="rect">
            <a:avLst/>
          </a:prstGeo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a:prstGeom prst="rect">
            <a:avLst/>
          </a:prstGeo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12/10/2024</a:t>
            </a:fld>
            <a:endParaRPr lang="en-US"/>
          </a:p>
        </p:txBody>
      </p:sp>
      <p:sp>
        <p:nvSpPr>
          <p:cNvPr id="6" name="Footer Placeholder 5"/>
          <p:cNvSpPr>
            <a:spLocks noGrp="1"/>
          </p:cNvSpPr>
          <p:nvPr>
            <p:ph type="ftr" sz="quarter" idx="11"/>
          </p:nvPr>
        </p:nvSpPr>
        <p:spPr>
          <a:xfrm>
            <a:off x="3949148" y="6223828"/>
            <a:ext cx="4717774"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a:prstGeom prst="rect">
            <a:avLst/>
          </a:prstGeo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a:prstGeom prst="rect">
            <a:avLst/>
          </a:prstGeo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a:prstGeom prst="rect">
            <a:avLst/>
          </a:prstGeo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12/10/2024</a:t>
            </a:fld>
            <a:endParaRPr lang="en-US"/>
          </a:p>
        </p:txBody>
      </p:sp>
      <p:sp>
        <p:nvSpPr>
          <p:cNvPr id="6" name="Footer Placeholder 5"/>
          <p:cNvSpPr>
            <a:spLocks noGrp="1"/>
          </p:cNvSpPr>
          <p:nvPr>
            <p:ph type="ftr" sz="quarter" idx="11"/>
          </p:nvPr>
        </p:nvSpPr>
        <p:spPr>
          <a:xfrm>
            <a:off x="3949148" y="6223828"/>
            <a:ext cx="4717774"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43000" y="2057400"/>
            <a:ext cx="9872871" cy="40386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12/10/2024</a:t>
            </a:fld>
            <a:endParaRPr lang="en-US"/>
          </a:p>
        </p:txBody>
      </p:sp>
      <p:sp>
        <p:nvSpPr>
          <p:cNvPr id="5" name="Footer Placeholder 4"/>
          <p:cNvSpPr>
            <a:spLocks noGrp="1"/>
          </p:cNvSpPr>
          <p:nvPr>
            <p:ph type="ftr" sz="quarter" idx="11"/>
          </p:nvPr>
        </p:nvSpPr>
        <p:spPr>
          <a:xfrm>
            <a:off x="3949148" y="6223828"/>
            <a:ext cx="471777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12/10/2024</a:t>
            </a:fld>
            <a:endParaRPr lang="en-US"/>
          </a:p>
        </p:txBody>
      </p:sp>
      <p:sp>
        <p:nvSpPr>
          <p:cNvPr id="5" name="Footer Placeholder 4"/>
          <p:cNvSpPr>
            <a:spLocks noGrp="1"/>
          </p:cNvSpPr>
          <p:nvPr>
            <p:ph type="ftr" sz="quarter" idx="11"/>
          </p:nvPr>
        </p:nvSpPr>
        <p:spPr>
          <a:xfrm>
            <a:off x="3949148" y="6223828"/>
            <a:ext cx="471777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A39AD88-BAFA-4514-9052-49598D0DBE27}"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FB88E-4C8A-463D-982E-43ABF42C71D1}"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39AD88-BAFA-4514-9052-49598D0DBE27}"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FB88E-4C8A-463D-982E-43ABF42C71D1}"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39AD88-BAFA-4514-9052-49598D0DBE27}"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FB88E-4C8A-463D-982E-43ABF42C71D1}"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39AD88-BAFA-4514-9052-49598D0DBE27}"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CFB88E-4C8A-463D-982E-43ABF42C71D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39AD88-BAFA-4514-9052-49598D0DBE27}" type="datetimeFigureOut">
              <a:rPr lang="en-US" smtClean="0"/>
              <a:t>12/10/2024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CFB88E-4C8A-463D-982E-43ABF42C71D1}"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39AD88-BAFA-4514-9052-49598D0DBE27}" type="datetimeFigureOut">
              <a:rPr lang="en-US" smtClean="0"/>
              <a:t>12/10/2024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CFB88E-4C8A-463D-982E-43ABF42C71D1}"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39AD88-BAFA-4514-9052-49598D0DBE27}" type="datetimeFigureOut">
              <a:rPr lang="en-US" smtClean="0"/>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CFB88E-4C8A-463D-982E-43ABF42C71D1}"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39AD88-BAFA-4514-9052-49598D0DBE27}"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CFB88E-4C8A-463D-982E-43ABF42C71D1}"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39AD88-BAFA-4514-9052-49598D0DBE27}"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CFB88E-4C8A-463D-982E-43ABF42C71D1}"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39AD88-BAFA-4514-9052-49598D0DBE27}"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FB88E-4C8A-463D-982E-43ABF42C71D1}"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39AD88-BAFA-4514-9052-49598D0DBE27}"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FB88E-4C8A-463D-982E-43ABF42C71D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238EE61-D9D1-495A-AD4D-03FE46D5437C}" type="datetimeFigureOut">
              <a:rPr lang="zh-CN" altLang="en-US" smtClean="0"/>
              <a:t>2024/12/10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C70AF49-D39D-4D43-9946-37B2A7F54377}" type="slidenum">
              <a:rPr lang="zh-CN" altLang="en-US" smtClean="0"/>
              <a:t>‹#›</a:t>
            </a:fld>
            <a:endParaRPr lang="zh-CN"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1143000" y="2057400"/>
            <a:ext cx="9872871" cy="4038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12/10/2024</a:t>
            </a:fld>
            <a:endParaRPr lang="en-US"/>
          </a:p>
        </p:txBody>
      </p:sp>
      <p:sp>
        <p:nvSpPr>
          <p:cNvPr id="5" name="Footer Placeholder 4"/>
          <p:cNvSpPr>
            <a:spLocks noGrp="1"/>
          </p:cNvSpPr>
          <p:nvPr>
            <p:ph type="ftr" sz="quarter" idx="11"/>
          </p:nvPr>
        </p:nvSpPr>
        <p:spPr>
          <a:xfrm>
            <a:off x="3949148" y="6223828"/>
            <a:ext cx="471777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a:prstGeom prst="rect">
            <a:avLst/>
          </a:prstGeo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a:prstGeom prst="rect">
            <a:avLst/>
          </a:prstGeo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12/10/2024</a:t>
            </a:fld>
            <a:endParaRPr lang="en-US"/>
          </a:p>
        </p:txBody>
      </p:sp>
      <p:sp>
        <p:nvSpPr>
          <p:cNvPr id="5" name="Footer Placeholder 4"/>
          <p:cNvSpPr>
            <a:spLocks noGrp="1"/>
          </p:cNvSpPr>
          <p:nvPr>
            <p:ph type="ftr" sz="quarter" idx="11"/>
          </p:nvPr>
        </p:nvSpPr>
        <p:spPr>
          <a:xfrm>
            <a:off x="3949148" y="6223828"/>
            <a:ext cx="471777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a:prstGeom prst="rect">
            <a:avLst/>
          </a:prstGeo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a:prstGeom prst="rect">
            <a:avLst/>
          </a:prstGeo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12/10/2024</a:t>
            </a:fld>
            <a:endParaRPr lang="en-US"/>
          </a:p>
        </p:txBody>
      </p:sp>
      <p:sp>
        <p:nvSpPr>
          <p:cNvPr id="6" name="Footer Placeholder 5"/>
          <p:cNvSpPr>
            <a:spLocks noGrp="1"/>
          </p:cNvSpPr>
          <p:nvPr>
            <p:ph type="ftr" sz="quarter" idx="11"/>
          </p:nvPr>
        </p:nvSpPr>
        <p:spPr>
          <a:xfrm>
            <a:off x="3949148" y="6223828"/>
            <a:ext cx="4717774"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a:prstGeom prst="rect">
            <a:avLst/>
          </a:prstGeo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a:prstGeom prst="rect">
            <a:avLst/>
          </a:prstGeo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a:prstGeom prst="rect">
            <a:avLst/>
          </a:prstGeo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a:prstGeom prst="rect">
            <a:avLst/>
          </a:prstGeo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12/10/2024</a:t>
            </a:fld>
            <a:endParaRPr lang="en-US"/>
          </a:p>
        </p:txBody>
      </p:sp>
      <p:sp>
        <p:nvSpPr>
          <p:cNvPr id="8" name="Footer Placeholder 7"/>
          <p:cNvSpPr>
            <a:spLocks noGrp="1"/>
          </p:cNvSpPr>
          <p:nvPr>
            <p:ph type="ftr" sz="quarter" idx="11"/>
          </p:nvPr>
        </p:nvSpPr>
        <p:spPr>
          <a:xfrm>
            <a:off x="3949148" y="6223828"/>
            <a:ext cx="4717774"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1.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12" name="文本框 11"/>
          <p:cNvSpPr txBox="1"/>
          <p:nvPr userDrawn="1"/>
        </p:nvSpPr>
        <p:spPr>
          <a:xfrm>
            <a:off x="3869690" y="2025650"/>
            <a:ext cx="4730115" cy="1476375"/>
          </a:xfrm>
          <a:prstGeom prst="rect">
            <a:avLst/>
          </a:prstGeom>
          <a:noFill/>
        </p:spPr>
        <p:txBody>
          <a:bodyPr wrap="square" rtlCol="0" anchor="t">
            <a:spAutoFit/>
          </a:bodyPr>
          <a:lstStyle/>
          <a:p>
            <a:r>
              <a:rPr lang="zh-CN" altLang="en-US" dirty="0">
                <a:solidFill>
                  <a:schemeClr val="tx1">
                    <a:lumMod val="75000"/>
                    <a:lumOff val="25000"/>
                    <a:alpha val="0"/>
                  </a:schemeClr>
                </a:solidFill>
                <a:latin typeface="SimSun" panose="02010600030101010101" pitchFamily="2" charset="-122"/>
                <a:ea typeface="SimSun" panose="02010600030101010101" pitchFamily="2" charset="-122"/>
                <a:sym typeface="+mn-ea"/>
              </a:rPr>
              <a:t>感谢您下载包图网平台上提供的</a:t>
            </a:r>
            <a:r>
              <a:rPr lang="en-US" altLang="zh-CN" dirty="0">
                <a:solidFill>
                  <a:schemeClr val="tx1">
                    <a:lumMod val="75000"/>
                    <a:lumOff val="25000"/>
                    <a:alpha val="0"/>
                  </a:schemeClr>
                </a:solidFill>
                <a:latin typeface="SimSun" panose="02010600030101010101" pitchFamily="2" charset="-122"/>
                <a:ea typeface="SimSun" panose="02010600030101010101" pitchFamily="2" charset="-122"/>
                <a:sym typeface="+mn-ea"/>
              </a:rPr>
              <a:t>PPT</a:t>
            </a:r>
            <a:r>
              <a:rPr lang="zh-CN" altLang="en-US" dirty="0">
                <a:solidFill>
                  <a:schemeClr val="tx1">
                    <a:lumMod val="75000"/>
                    <a:lumOff val="25000"/>
                    <a:alpha val="0"/>
                  </a:schemeClr>
                </a:solidFill>
                <a:latin typeface="SimSun" panose="02010600030101010101" pitchFamily="2" charset="-122"/>
                <a:ea typeface="SimSun" panose="02010600030101010101" pitchFamily="2" charset="-122"/>
                <a:sym typeface="+mn-ea"/>
              </a:rPr>
              <a:t>作品，</a:t>
            </a:r>
          </a:p>
          <a:p>
            <a:r>
              <a:rPr lang="zh-CN" altLang="en-US" dirty="0">
                <a:solidFill>
                  <a:schemeClr val="tx1">
                    <a:lumMod val="75000"/>
                    <a:lumOff val="25000"/>
                    <a:alpha val="0"/>
                  </a:schemeClr>
                </a:solidFill>
                <a:latin typeface="SimSun" panose="02010600030101010101" pitchFamily="2" charset="-122"/>
                <a:ea typeface="SimSun" panose="02010600030101010101" pitchFamily="2" charset="-122"/>
                <a:sym typeface="+mn-ea"/>
              </a:rPr>
              <a:t>为了您和包图网以及原创作者的利益，请</a:t>
            </a:r>
          </a:p>
          <a:p>
            <a:r>
              <a:rPr lang="zh-CN" altLang="en-US" dirty="0">
                <a:solidFill>
                  <a:schemeClr val="tx1">
                    <a:lumMod val="75000"/>
                    <a:lumOff val="25000"/>
                    <a:alpha val="0"/>
                  </a:schemeClr>
                </a:solidFill>
                <a:latin typeface="SimSun" panose="02010600030101010101" pitchFamily="2" charset="-122"/>
                <a:ea typeface="SimSun" panose="02010600030101010101" pitchFamily="2" charset="-122"/>
                <a:sym typeface="+mn-ea"/>
              </a:rPr>
              <a:t>勿复制、传播、销售，否则将承担法律责</a:t>
            </a:r>
          </a:p>
          <a:p>
            <a:r>
              <a:rPr lang="zh-CN" altLang="en-US" dirty="0">
                <a:solidFill>
                  <a:schemeClr val="tx1">
                    <a:lumMod val="75000"/>
                    <a:lumOff val="25000"/>
                    <a:alpha val="0"/>
                  </a:schemeClr>
                </a:solidFill>
                <a:latin typeface="SimSun" panose="02010600030101010101" pitchFamily="2" charset="-122"/>
                <a:ea typeface="SimSun" panose="02010600030101010101" pitchFamily="2" charset="-122"/>
                <a:sym typeface="+mn-ea"/>
              </a:rPr>
              <a:t>任！包图网将对作品进行维权，按照传播</a:t>
            </a:r>
          </a:p>
          <a:p>
            <a:r>
              <a:rPr lang="zh-CN" altLang="en-US" dirty="0">
                <a:solidFill>
                  <a:schemeClr val="tx1">
                    <a:lumMod val="75000"/>
                    <a:lumOff val="25000"/>
                    <a:alpha val="0"/>
                  </a:schemeClr>
                </a:solidFill>
                <a:latin typeface="SimSun" panose="02010600030101010101" pitchFamily="2" charset="-122"/>
                <a:ea typeface="SimSun" panose="02010600030101010101" pitchFamily="2" charset="-122"/>
                <a:sym typeface="+mn-ea"/>
              </a:rPr>
              <a:t>下载次数进行十倍的索取赔偿！</a:t>
            </a:r>
          </a:p>
        </p:txBody>
      </p:sp>
      <p:grpSp>
        <p:nvGrpSpPr>
          <p:cNvPr id="3" name="Group 2">
            <a:extLst>
              <a:ext uri="{FF2B5EF4-FFF2-40B4-BE49-F238E27FC236}">
                <a16:creationId xmlns:a16="http://schemas.microsoft.com/office/drawing/2014/main" id="{E37E8714-AFF1-9ACA-2787-A85D104D68AA}"/>
              </a:ext>
            </a:extLst>
          </p:cNvPr>
          <p:cNvGrpSpPr/>
          <p:nvPr userDrawn="1"/>
        </p:nvGrpSpPr>
        <p:grpSpPr>
          <a:xfrm>
            <a:off x="-2876107" y="1348651"/>
            <a:ext cx="3359465" cy="3960328"/>
            <a:chOff x="-2521265" y="1348651"/>
            <a:chExt cx="2889587" cy="2898864"/>
          </a:xfrm>
        </p:grpSpPr>
        <p:pic>
          <p:nvPicPr>
            <p:cNvPr id="4" name="Picture 3">
              <a:extLst>
                <a:ext uri="{FF2B5EF4-FFF2-40B4-BE49-F238E27FC236}">
                  <a16:creationId xmlns:a16="http://schemas.microsoft.com/office/drawing/2014/main" id="{B64138CD-8DA8-373A-88D1-AE7F773B093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51386" y="1690688"/>
              <a:ext cx="1949831" cy="1936338"/>
            </a:xfrm>
            <a:prstGeom prst="rect">
              <a:avLst/>
            </a:prstGeom>
          </p:spPr>
        </p:pic>
        <p:sp>
          <p:nvSpPr>
            <p:cNvPr id="5" name="TextBox 4">
              <a:extLst>
                <a:ext uri="{FF2B5EF4-FFF2-40B4-BE49-F238E27FC236}">
                  <a16:creationId xmlns:a16="http://schemas.microsoft.com/office/drawing/2014/main" id="{354E97BA-9F48-AFBC-3346-C9D5870110E7}"/>
                </a:ext>
              </a:extLst>
            </p:cNvPr>
            <p:cNvSpPr txBox="1"/>
            <p:nvPr userDrawn="1"/>
          </p:nvSpPr>
          <p:spPr>
            <a:xfrm>
              <a:off x="-1888513" y="1348651"/>
              <a:ext cx="1624084" cy="369332"/>
            </a:xfrm>
            <a:prstGeom prst="rect">
              <a:avLst/>
            </a:prstGeom>
            <a:noFill/>
          </p:spPr>
          <p:txBody>
            <a:bodyPr wrap="square" rtlCol="0">
              <a:spAutoFit/>
            </a:bodyPr>
            <a:lstStyle/>
            <a:p>
              <a:r>
                <a:rPr lang="en-US" b="1" dirty="0" err="1">
                  <a:solidFill>
                    <a:srgbClr val="FF0000"/>
                  </a:solidFill>
                </a:rPr>
                <a:t>Nhóm</a:t>
              </a:r>
              <a:r>
                <a:rPr lang="en-US" b="1" dirty="0">
                  <a:solidFill>
                    <a:srgbClr val="FF0000"/>
                  </a:solidFill>
                </a:rPr>
                <a:t> ZALO</a:t>
              </a:r>
            </a:p>
          </p:txBody>
        </p:sp>
        <p:sp>
          <p:nvSpPr>
            <p:cNvPr id="6" name="TextBox 5">
              <a:extLst>
                <a:ext uri="{FF2B5EF4-FFF2-40B4-BE49-F238E27FC236}">
                  <a16:creationId xmlns:a16="http://schemas.microsoft.com/office/drawing/2014/main" id="{E23EC2C6-4D03-40C6-9BB6-BEFB7DA1A72A}"/>
                </a:ext>
              </a:extLst>
            </p:cNvPr>
            <p:cNvSpPr txBox="1"/>
            <p:nvPr userDrawn="1"/>
          </p:nvSpPr>
          <p:spPr>
            <a:xfrm>
              <a:off x="-2051386" y="3488526"/>
              <a:ext cx="1949831" cy="461665"/>
            </a:xfrm>
            <a:prstGeom prst="rect">
              <a:avLst/>
            </a:prstGeom>
            <a:noFill/>
          </p:spPr>
          <p:txBody>
            <a:bodyPr wrap="square" rtlCol="0">
              <a:spAutoFit/>
            </a:bodyPr>
            <a:lstStyle/>
            <a:p>
              <a:r>
                <a:rPr lang="en-US" sz="1200" b="1" dirty="0">
                  <a:solidFill>
                    <a:srgbClr val="FF0000"/>
                  </a:solidFill>
                </a:rPr>
                <a:t>NGUỒN THẦY ĐÔNG VŨ</a:t>
              </a:r>
            </a:p>
            <a:p>
              <a:endParaRPr lang="en-US" sz="1200" b="1" dirty="0">
                <a:solidFill>
                  <a:srgbClr val="FF0000"/>
                </a:solidFill>
              </a:endParaRPr>
            </a:p>
          </p:txBody>
        </p:sp>
        <p:sp>
          <p:nvSpPr>
            <p:cNvPr id="7" name="TextBox 6">
              <a:extLst>
                <a:ext uri="{FF2B5EF4-FFF2-40B4-BE49-F238E27FC236}">
                  <a16:creationId xmlns:a16="http://schemas.microsoft.com/office/drawing/2014/main" id="{68AB9F59-2D3A-BD80-C7DF-4B41F7B0656E}"/>
                </a:ext>
              </a:extLst>
            </p:cNvPr>
            <p:cNvSpPr txBox="1"/>
            <p:nvPr userDrawn="1"/>
          </p:nvSpPr>
          <p:spPr>
            <a:xfrm>
              <a:off x="-2521265" y="3755072"/>
              <a:ext cx="2889587" cy="492443"/>
            </a:xfrm>
            <a:prstGeom prst="rect">
              <a:avLst/>
            </a:prstGeom>
            <a:noFill/>
          </p:spPr>
          <p:txBody>
            <a:bodyPr wrap="square" rtlCol="0">
              <a:spAutoFit/>
            </a:bodyPr>
            <a:lstStyle/>
            <a:p>
              <a:r>
                <a:rPr lang="en-US" sz="1400" b="1" dirty="0">
                  <a:solidFill>
                    <a:srgbClr val="00B0F0"/>
                  </a:solidFill>
                </a:rPr>
                <a:t>www.Hanhtranggiaovien.com</a:t>
              </a:r>
            </a:p>
            <a:p>
              <a:endParaRPr lang="en-US" sz="1200" b="1" dirty="0">
                <a:solidFill>
                  <a:srgbClr val="FF0000"/>
                </a:solidFill>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slow">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86EC286E-B59B-9589-8FF3-997FDED77A3E}"/>
              </a:ext>
            </a:extLst>
          </p:cNvPr>
          <p:cNvGrpSpPr/>
          <p:nvPr userDrawn="1"/>
        </p:nvGrpSpPr>
        <p:grpSpPr>
          <a:xfrm>
            <a:off x="-2876107" y="1348651"/>
            <a:ext cx="3359465" cy="3960328"/>
            <a:chOff x="-2521265" y="1348651"/>
            <a:chExt cx="2889587" cy="2898864"/>
          </a:xfrm>
        </p:grpSpPr>
        <p:pic>
          <p:nvPicPr>
            <p:cNvPr id="5" name="Picture 4">
              <a:extLst>
                <a:ext uri="{FF2B5EF4-FFF2-40B4-BE49-F238E27FC236}">
                  <a16:creationId xmlns:a16="http://schemas.microsoft.com/office/drawing/2014/main" id="{16D9CB4F-780A-2F5D-F4B7-793A8272512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051386" y="1690688"/>
              <a:ext cx="1949831" cy="1936338"/>
            </a:xfrm>
            <a:prstGeom prst="rect">
              <a:avLst/>
            </a:prstGeom>
          </p:spPr>
        </p:pic>
        <p:sp>
          <p:nvSpPr>
            <p:cNvPr id="6" name="TextBox 5">
              <a:extLst>
                <a:ext uri="{FF2B5EF4-FFF2-40B4-BE49-F238E27FC236}">
                  <a16:creationId xmlns:a16="http://schemas.microsoft.com/office/drawing/2014/main" id="{DC1D93AA-D7A7-9FD9-2FFD-A41C7F3B5BEB}"/>
                </a:ext>
              </a:extLst>
            </p:cNvPr>
            <p:cNvSpPr txBox="1"/>
            <p:nvPr userDrawn="1"/>
          </p:nvSpPr>
          <p:spPr>
            <a:xfrm>
              <a:off x="-1888513" y="1348651"/>
              <a:ext cx="1624084" cy="369332"/>
            </a:xfrm>
            <a:prstGeom prst="rect">
              <a:avLst/>
            </a:prstGeom>
            <a:noFill/>
          </p:spPr>
          <p:txBody>
            <a:bodyPr wrap="square" rtlCol="0">
              <a:spAutoFit/>
            </a:bodyPr>
            <a:lstStyle/>
            <a:p>
              <a:r>
                <a:rPr lang="en-US" b="1" dirty="0" err="1">
                  <a:solidFill>
                    <a:srgbClr val="FF0000"/>
                  </a:solidFill>
                </a:rPr>
                <a:t>Nhóm</a:t>
              </a:r>
              <a:r>
                <a:rPr lang="en-US" b="1" dirty="0">
                  <a:solidFill>
                    <a:srgbClr val="FF0000"/>
                  </a:solidFill>
                </a:rPr>
                <a:t> ZALO</a:t>
              </a:r>
            </a:p>
          </p:txBody>
        </p:sp>
        <p:sp>
          <p:nvSpPr>
            <p:cNvPr id="7" name="TextBox 6">
              <a:extLst>
                <a:ext uri="{FF2B5EF4-FFF2-40B4-BE49-F238E27FC236}">
                  <a16:creationId xmlns:a16="http://schemas.microsoft.com/office/drawing/2014/main" id="{B2E20F5B-A4D8-968C-5168-DD3398018982}"/>
                </a:ext>
              </a:extLst>
            </p:cNvPr>
            <p:cNvSpPr txBox="1"/>
            <p:nvPr userDrawn="1"/>
          </p:nvSpPr>
          <p:spPr>
            <a:xfrm>
              <a:off x="-2051386" y="3488526"/>
              <a:ext cx="1949831" cy="461665"/>
            </a:xfrm>
            <a:prstGeom prst="rect">
              <a:avLst/>
            </a:prstGeom>
            <a:noFill/>
          </p:spPr>
          <p:txBody>
            <a:bodyPr wrap="square" rtlCol="0">
              <a:spAutoFit/>
            </a:bodyPr>
            <a:lstStyle/>
            <a:p>
              <a:r>
                <a:rPr lang="en-US" sz="1200" b="1" dirty="0">
                  <a:solidFill>
                    <a:srgbClr val="FF0000"/>
                  </a:solidFill>
                </a:rPr>
                <a:t>NGUỒN THẦY ĐÔNG VŨ</a:t>
              </a:r>
            </a:p>
            <a:p>
              <a:endParaRPr lang="en-US" sz="1200" b="1" dirty="0">
                <a:solidFill>
                  <a:srgbClr val="FF0000"/>
                </a:solidFill>
              </a:endParaRPr>
            </a:p>
          </p:txBody>
        </p:sp>
        <p:sp>
          <p:nvSpPr>
            <p:cNvPr id="8" name="TextBox 7">
              <a:extLst>
                <a:ext uri="{FF2B5EF4-FFF2-40B4-BE49-F238E27FC236}">
                  <a16:creationId xmlns:a16="http://schemas.microsoft.com/office/drawing/2014/main" id="{6B3F705A-9640-92DE-836E-16CCD8FD06CE}"/>
                </a:ext>
              </a:extLst>
            </p:cNvPr>
            <p:cNvSpPr txBox="1"/>
            <p:nvPr userDrawn="1"/>
          </p:nvSpPr>
          <p:spPr>
            <a:xfrm>
              <a:off x="-2521265" y="3755072"/>
              <a:ext cx="2889587" cy="492443"/>
            </a:xfrm>
            <a:prstGeom prst="rect">
              <a:avLst/>
            </a:prstGeom>
            <a:noFill/>
          </p:spPr>
          <p:txBody>
            <a:bodyPr wrap="square" rtlCol="0">
              <a:spAutoFit/>
            </a:bodyPr>
            <a:lstStyle/>
            <a:p>
              <a:r>
                <a:rPr lang="en-US" sz="1400" b="1" dirty="0">
                  <a:solidFill>
                    <a:srgbClr val="00B0F0"/>
                  </a:solidFill>
                </a:rPr>
                <a:t>www.Hanhtranggiaovien.com</a:t>
              </a:r>
            </a:p>
            <a:p>
              <a:endParaRPr lang="en-US" sz="1200" b="1" dirty="0">
                <a:solidFill>
                  <a:srgbClr val="FF0000"/>
                </a:solidFill>
              </a:endParaRPr>
            </a:p>
          </p:txBody>
        </p:sp>
      </p:gr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anose="020B0503020204020204"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5pPr>
      <a:lvl6pPr marL="1600200"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6pPr>
      <a:lvl7pPr marL="1899920"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7pPr>
      <a:lvl8pPr marL="2200275"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8pPr>
      <a:lvl9pPr marL="2499995"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39AD88-BAFA-4514-9052-49598D0DBE27}" type="datetimeFigureOut">
              <a:rPr lang="en-US" smtClean="0"/>
              <a:t>12/10/2024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CFB88E-4C8A-463D-982E-43ABF42C71D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6.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16.xml"/><Relationship Id="rId6" Type="http://schemas.microsoft.com/office/2007/relationships/hdphoto" Target="../media/hdphoto1.wdp"/><Relationship Id="rId5" Type="http://schemas.openxmlformats.org/officeDocument/2006/relationships/image" Target="../media/image39.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6.jpeg"/><Relationship Id="rId7"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6.xml"/><Relationship Id="rId6" Type="http://schemas.microsoft.com/office/2007/relationships/hdphoto" Target="../media/hdphoto1.wdp"/><Relationship Id="rId5" Type="http://schemas.openxmlformats.org/officeDocument/2006/relationships/image" Target="../media/image39.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9.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50.png"/><Relationship Id="rId2" Type="http://schemas.openxmlformats.org/officeDocument/2006/relationships/image" Target="../media/image30.png"/><Relationship Id="rId1" Type="http://schemas.openxmlformats.org/officeDocument/2006/relationships/slideLayout" Target="../slideLayouts/slideLayout16.xml"/><Relationship Id="rId6" Type="http://schemas.microsoft.com/office/2007/relationships/hdphoto" Target="../media/hdphoto1.wdp"/><Relationship Id="rId5" Type="http://schemas.openxmlformats.org/officeDocument/2006/relationships/image" Target="../media/image39.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16.xml"/><Relationship Id="rId6" Type="http://schemas.microsoft.com/office/2007/relationships/hdphoto" Target="../media/hdphoto1.wdp"/><Relationship Id="rId5" Type="http://schemas.openxmlformats.org/officeDocument/2006/relationships/image" Target="../media/image39.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51.png"/><Relationship Id="rId2" Type="http://schemas.openxmlformats.org/officeDocument/2006/relationships/image" Target="../media/image30.png"/><Relationship Id="rId1" Type="http://schemas.openxmlformats.org/officeDocument/2006/relationships/slideLayout" Target="../slideLayouts/slideLayout16.xml"/><Relationship Id="rId6" Type="http://schemas.microsoft.com/office/2007/relationships/hdphoto" Target="../media/hdphoto1.wdp"/><Relationship Id="rId5" Type="http://schemas.openxmlformats.org/officeDocument/2006/relationships/image" Target="../media/image39.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0.png"/><Relationship Id="rId1" Type="http://schemas.openxmlformats.org/officeDocument/2006/relationships/slideLayout" Target="../slideLayouts/slideLayout16.xml"/><Relationship Id="rId6" Type="http://schemas.microsoft.com/office/2007/relationships/hdphoto" Target="../media/hdphoto1.wdp"/><Relationship Id="rId5" Type="http://schemas.openxmlformats.org/officeDocument/2006/relationships/image" Target="../media/image39.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55.png"/><Relationship Id="rId2" Type="http://schemas.openxmlformats.org/officeDocument/2006/relationships/image" Target="../media/image30.png"/><Relationship Id="rId1" Type="http://schemas.openxmlformats.org/officeDocument/2006/relationships/slideLayout" Target="../slideLayouts/slideLayout16.xml"/><Relationship Id="rId6" Type="http://schemas.microsoft.com/office/2007/relationships/hdphoto" Target="../media/hdphoto1.wdp"/><Relationship Id="rId5" Type="http://schemas.openxmlformats.org/officeDocument/2006/relationships/image" Target="../media/image39.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16.xml"/><Relationship Id="rId6" Type="http://schemas.microsoft.com/office/2007/relationships/hdphoto" Target="../media/hdphoto1.wdp"/><Relationship Id="rId5" Type="http://schemas.openxmlformats.org/officeDocument/2006/relationships/image" Target="../media/image39.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png"/><Relationship Id="rId18" Type="http://schemas.openxmlformats.org/officeDocument/2006/relationships/slide" Target="slide7.xml"/><Relationship Id="rId3" Type="http://schemas.openxmlformats.org/officeDocument/2006/relationships/image" Target="../media/image3.png"/><Relationship Id="rId7" Type="http://schemas.openxmlformats.org/officeDocument/2006/relationships/slide" Target="slide4.xml"/><Relationship Id="rId12" Type="http://schemas.openxmlformats.org/officeDocument/2006/relationships/image" Target="../media/image16.png"/><Relationship Id="rId17"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9.emf"/><Relationship Id="rId1" Type="http://schemas.openxmlformats.org/officeDocument/2006/relationships/slideLayout" Target="../slideLayouts/slideLayout6.xml"/><Relationship Id="rId6" Type="http://schemas.openxmlformats.org/officeDocument/2006/relationships/image" Target="../media/image13.jpeg"/><Relationship Id="rId11" Type="http://schemas.openxmlformats.org/officeDocument/2006/relationships/slide" Target="slide6.xml"/><Relationship Id="rId5" Type="http://schemas.openxmlformats.org/officeDocument/2006/relationships/image" Target="../media/image12.png"/><Relationship Id="rId15" Type="http://schemas.openxmlformats.org/officeDocument/2006/relationships/image" Target="../media/image18.png"/><Relationship Id="rId10" Type="http://schemas.openxmlformats.org/officeDocument/2006/relationships/image" Target="../media/image15.png"/><Relationship Id="rId19" Type="http://schemas.openxmlformats.org/officeDocument/2006/relationships/image" Target="../media/image21.png"/><Relationship Id="rId4" Type="http://schemas.openxmlformats.org/officeDocument/2006/relationships/image" Target="../media/image11.jpeg"/><Relationship Id="rId9" Type="http://schemas.openxmlformats.org/officeDocument/2006/relationships/slide" Target="slide5.xml"/><Relationship Id="rId14" Type="http://schemas.openxmlformats.org/officeDocument/2006/relationships/slide" Target="slide8.xml"/></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audio" Target="../media/audio1.wav"/><Relationship Id="rId7"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24.jpeg"/><Relationship Id="rId5" Type="http://schemas.openxmlformats.org/officeDocument/2006/relationships/image" Target="../media/image3.png"/><Relationship Id="rId10" Type="http://schemas.openxmlformats.org/officeDocument/2006/relationships/image" Target="../media/image23.jpeg"/><Relationship Id="rId4" Type="http://schemas.openxmlformats.org/officeDocument/2006/relationships/audio" Target="../media/audio2.wav"/><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audio" Target="../media/audio1.wav"/><Relationship Id="rId7"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24.jpeg"/><Relationship Id="rId5" Type="http://schemas.openxmlformats.org/officeDocument/2006/relationships/image" Target="../media/image3.png"/><Relationship Id="rId10" Type="http://schemas.openxmlformats.org/officeDocument/2006/relationships/image" Target="../media/image23.jpeg"/><Relationship Id="rId4" Type="http://schemas.openxmlformats.org/officeDocument/2006/relationships/audio" Target="../media/audio2.wav"/><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audio" Target="../media/audio1.wav"/><Relationship Id="rId7"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24.jpeg"/><Relationship Id="rId5" Type="http://schemas.openxmlformats.org/officeDocument/2006/relationships/image" Target="../media/image3.png"/><Relationship Id="rId10" Type="http://schemas.openxmlformats.org/officeDocument/2006/relationships/image" Target="../media/image23.jpeg"/><Relationship Id="rId4" Type="http://schemas.openxmlformats.org/officeDocument/2006/relationships/audio" Target="../media/audio2.wav"/><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audio" Target="../media/audio1.wav"/><Relationship Id="rId7"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24.jpeg"/><Relationship Id="rId5" Type="http://schemas.openxmlformats.org/officeDocument/2006/relationships/image" Target="../media/image3.png"/><Relationship Id="rId10" Type="http://schemas.openxmlformats.org/officeDocument/2006/relationships/image" Target="../media/image23.jpeg"/><Relationship Id="rId4" Type="http://schemas.openxmlformats.org/officeDocument/2006/relationships/audio" Target="../media/audio2.wav"/><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9.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103" name="Content Placeholder 102"/>
          <p:cNvPicPr>
            <a:picLocks noGrp="1" noChangeAspect="1"/>
          </p:cNvPicPr>
          <p:nvPr>
            <p:ph sz="half" idx="1"/>
          </p:nvPr>
        </p:nvPicPr>
        <p:blipFill>
          <a:blip r:embed="rId2"/>
          <a:stretch>
            <a:fillRect/>
          </a:stretch>
        </p:blipFill>
        <p:spPr>
          <a:xfrm>
            <a:off x="28575" y="-79375"/>
            <a:ext cx="12192000" cy="6952615"/>
          </a:xfrm>
          <a:prstGeom prst="rect">
            <a:avLst/>
          </a:prstGeom>
          <a:noFill/>
          <a:ln w="9525">
            <a:noFill/>
          </a:ln>
        </p:spPr>
      </p:pic>
      <p:sp>
        <p:nvSpPr>
          <p:cNvPr id="8" name="Text Box 7"/>
          <p:cNvSpPr txBox="1"/>
          <p:nvPr/>
        </p:nvSpPr>
        <p:spPr>
          <a:xfrm>
            <a:off x="407956" y="3451046"/>
            <a:ext cx="11257640" cy="829945"/>
          </a:xfrm>
          <a:prstGeom prst="rect">
            <a:avLst/>
          </a:prstGeom>
          <a:noFill/>
        </p:spPr>
        <p:txBody>
          <a:bodyPr wrap="square" rtlCol="0">
            <a:spAutoFit/>
            <a:scene3d>
              <a:camera prst="orthographicFront"/>
              <a:lightRig rig="threePt" dir="t"/>
            </a:scene3d>
          </a:bodyPr>
          <a:lstStyle/>
          <a:p>
            <a:pPr algn="ctr"/>
            <a:r>
              <a:rPr lang="en-US" altLang="vi-VN" sz="4800" b="1" i="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CÁC SỐ TRONG PHẠM VI 1 000 000</a:t>
            </a:r>
          </a:p>
        </p:txBody>
      </p:sp>
      <p:sp>
        <p:nvSpPr>
          <p:cNvPr id="13" name="Text Box 12"/>
          <p:cNvSpPr txBox="1"/>
          <p:nvPr/>
        </p:nvSpPr>
        <p:spPr>
          <a:xfrm>
            <a:off x="1818640" y="2317750"/>
            <a:ext cx="8638540" cy="1012825"/>
          </a:xfrm>
          <a:prstGeom prst="rect">
            <a:avLst/>
          </a:prstGeom>
          <a:noFill/>
        </p:spPr>
        <p:txBody>
          <a:bodyPr wrap="square" rtlCol="0">
            <a:spAutoFit/>
            <a:scene3d>
              <a:camera prst="orthographicFront"/>
              <a:lightRig rig="threePt" dir="t"/>
            </a:scene3d>
          </a:bodyPr>
          <a:lstStyle/>
          <a:p>
            <a:pPr algn="ctr"/>
            <a:r>
              <a:rPr lang="en-US" sz="5985" b="1" i="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TOÁN</a:t>
            </a:r>
          </a:p>
        </p:txBody>
      </p:sp>
      <p:sp>
        <p:nvSpPr>
          <p:cNvPr id="6" name="Text Box 5"/>
          <p:cNvSpPr txBox="1"/>
          <p:nvPr/>
        </p:nvSpPr>
        <p:spPr>
          <a:xfrm>
            <a:off x="2505710" y="700405"/>
            <a:ext cx="7841615" cy="1071880"/>
          </a:xfrm>
          <a:prstGeom prst="rect">
            <a:avLst/>
          </a:prstGeom>
          <a:noFill/>
        </p:spPr>
        <p:txBody>
          <a:bodyPr wrap="square" rtlCol="0">
            <a:spAutoFit/>
            <a:scene3d>
              <a:camera prst="orthographicFront"/>
              <a:lightRig rig="threePt" dir="t"/>
            </a:scene3d>
          </a:bodyPr>
          <a:lstStyle/>
          <a:p>
            <a:pPr algn="ctr"/>
            <a:r>
              <a:rPr lang="en-US" sz="3190" b="1" i="0" dirty="0">
                <a:ln w="10160">
                  <a:solidFill>
                    <a:schemeClr val="accent5"/>
                  </a:solidFill>
                  <a:prstDash val="solid"/>
                </a:ln>
                <a:solidFill>
                  <a:srgbClr val="062EF8"/>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THIẾT KẾ BÀI DẠY</a:t>
            </a:r>
          </a:p>
          <a:p>
            <a:pPr algn="ctr"/>
            <a:r>
              <a:rPr lang="en-US" sz="3190" b="1" i="0" dirty="0">
                <a:ln w="10160">
                  <a:solidFill>
                    <a:schemeClr val="accent5"/>
                  </a:solidFill>
                  <a:prstDash val="solid"/>
                </a:ln>
                <a:solidFill>
                  <a:srgbClr val="062EF8"/>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LỚP </a:t>
            </a:r>
            <a:r>
              <a:rPr lang="en-US" sz="3190" b="1" i="0" dirty="0" smtClean="0">
                <a:ln w="10160">
                  <a:solidFill>
                    <a:schemeClr val="accent5"/>
                  </a:solidFill>
                  <a:prstDash val="solid"/>
                </a:ln>
                <a:solidFill>
                  <a:srgbClr val="062EF8"/>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4B</a:t>
            </a:r>
            <a:endParaRPr lang="en-US" sz="3190" b="1" i="0" dirty="0">
              <a:ln w="10160">
                <a:solidFill>
                  <a:schemeClr val="accent5"/>
                </a:solidFill>
                <a:prstDash val="solid"/>
              </a:ln>
              <a:solidFill>
                <a:srgbClr val="062EF8"/>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pic>
        <p:nvPicPr>
          <p:cNvPr id="13313" name="Picture 3076" descr="cornerFlower"/>
          <p:cNvPicPr>
            <a:picLocks noGrp="1" noChangeAspect="1"/>
          </p:cNvPicPr>
          <p:nvPr>
            <p:ph sz="half" idx="2"/>
          </p:nvPr>
        </p:nvPicPr>
        <p:blipFill>
          <a:blip r:embed="rId3"/>
          <a:stretch>
            <a:fillRect/>
          </a:stretch>
        </p:blipFill>
        <p:spPr>
          <a:xfrm rot="5400000">
            <a:off x="9713595" y="4452620"/>
            <a:ext cx="2247900" cy="2562225"/>
          </a:xfrm>
          <a:prstGeom prst="rect">
            <a:avLst/>
          </a:prstGeom>
          <a:noFill/>
          <a:ln w="9525">
            <a:noFill/>
          </a:ln>
        </p:spPr>
      </p:pic>
      <p:pic>
        <p:nvPicPr>
          <p:cNvPr id="9" name="Picture 3076" descr="cornerFlower"/>
          <p:cNvPicPr>
            <a:picLocks noChangeAspect="1"/>
          </p:cNvPicPr>
          <p:nvPr/>
        </p:nvPicPr>
        <p:blipFill>
          <a:blip r:embed="rId3"/>
          <a:stretch>
            <a:fillRect/>
          </a:stretch>
        </p:blipFill>
        <p:spPr>
          <a:xfrm rot="5400000" flipV="1">
            <a:off x="226060" y="4455795"/>
            <a:ext cx="2247900" cy="2557145"/>
          </a:xfrm>
          <a:prstGeom prst="rect">
            <a:avLst/>
          </a:prstGeom>
          <a:noFill/>
          <a:ln w="9525">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6287" y="2534653"/>
            <a:ext cx="1134978" cy="1134978"/>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7059" y="4186990"/>
            <a:ext cx="2354941" cy="2876912"/>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3683662" y="2535928"/>
            <a:ext cx="1134978" cy="1132427"/>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7367328" y="2534648"/>
            <a:ext cx="1134978" cy="1134978"/>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9186679" y="2540669"/>
            <a:ext cx="1121781" cy="1134978"/>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5558583" y="2532528"/>
            <a:ext cx="1134978" cy="1123196"/>
          </a:xfrm>
          <a:prstGeom prst="rect">
            <a:avLst/>
          </a:prstGeom>
        </p:spPr>
      </p:pic>
      <p:grpSp>
        <p:nvGrpSpPr>
          <p:cNvPr id="2" name="Group 1"/>
          <p:cNvGrpSpPr/>
          <p:nvPr/>
        </p:nvGrpSpPr>
        <p:grpSpPr>
          <a:xfrm>
            <a:off x="11506200" y="481965"/>
            <a:ext cx="5235575" cy="2316480"/>
            <a:chOff x="14105" y="810"/>
            <a:chExt cx="8245" cy="3648"/>
          </a:xfrm>
        </p:grpSpPr>
        <p:sp>
          <p:nvSpPr>
            <p:cNvPr id="3" name="Horizontal Scroll 7"/>
            <p:cNvSpPr/>
            <p:nvPr/>
          </p:nvSpPr>
          <p:spPr>
            <a:xfrm>
              <a:off x="14105" y="810"/>
              <a:ext cx="8245" cy="3649"/>
            </a:xfrm>
            <a:prstGeom prst="horizontalScroll">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Picture4"/>
            <p:cNvPicPr>
              <a:picLocks noChangeAspect="1"/>
            </p:cNvPicPr>
            <p:nvPr/>
          </p:nvPicPr>
          <p:blipFill>
            <a:blip r:embed="rId9"/>
            <a:stretch>
              <a:fillRect/>
            </a:stretch>
          </p:blipFill>
          <p:spPr>
            <a:xfrm>
              <a:off x="14766" y="1814"/>
              <a:ext cx="7584" cy="1642"/>
            </a:xfrm>
            <a:prstGeom prst="rect">
              <a:avLst/>
            </a:prstGeom>
          </p:spPr>
        </p:pic>
      </p:grpSp>
      <p:pic>
        <p:nvPicPr>
          <p:cNvPr id="6" name="图片 4" descr="C:\Users\HP\Downloads\Picture2.pngPicture2"/>
          <p:cNvPicPr>
            <a:picLocks noChangeAspect="1"/>
          </p:cNvPicPr>
          <p:nvPr/>
        </p:nvPicPr>
        <p:blipFill>
          <a:blip r:embed="rId10"/>
          <a:srcRect l="38959" t="25262" r="29770" b="26726"/>
          <a:stretch>
            <a:fillRect/>
          </a:stretch>
        </p:blipFill>
        <p:spPr>
          <a:xfrm>
            <a:off x="10185400" y="67945"/>
            <a:ext cx="2102485" cy="322834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0" presetClass="path" presetSubtype="0" accel="50000" decel="50000" fill="hold" nodeType="withEffect">
                                  <p:stCondLst>
                                    <p:cond delay="0"/>
                                  </p:stCondLst>
                                  <p:childTnLst>
                                    <p:animMotion origin="layout" path="M -3.54167E-6 -3.7037E-7 C -0.08177 0.01088 -0.32135 -0.01389 -0.41406 0.10185 C -0.50664 0.21759 -0.23906 0.50556 -0.46354 0.5787 C -0.68789 0.65185 -1.32291 0.49931 -1.53645 0.46759 " pathEditMode="relative" rAng="0" ptsTypes="AAAA">
                                      <p:cBhvr>
                                        <p:cTn id="12" dur="5000" fill="hold"/>
                                        <p:tgtEl>
                                          <p:spTgt spid="2"/>
                                        </p:tgtEl>
                                        <p:attrNameLst>
                                          <p:attrName>ppt_x</p:attrName>
                                          <p:attrName>ppt_y</p:attrName>
                                        </p:attrNameLst>
                                      </p:cBhvr>
                                      <p:rCtr x="-76823" y="29907"/>
                                    </p:animMotion>
                                  </p:childTnLst>
                                </p:cTn>
                              </p:par>
                              <p:par>
                                <p:cTn id="13" presetID="0" presetClass="path" presetSubtype="0" accel="50000" decel="50000" fill="hold" nodeType="withEffect">
                                  <p:stCondLst>
                                    <p:cond delay="0"/>
                                  </p:stCondLst>
                                  <p:childTnLst>
                                    <p:animMotion origin="layout" path="M -4.58333E-6 1.11111E-6 C -0.08177 0.01088 -0.32122 -0.01389 -0.41406 0.10185 C -0.50664 0.21759 -0.23906 0.50555 -0.46341 0.5787 C -0.68789 0.65185 -1.32291 0.4993 -1.53645 0.46759 " pathEditMode="relative" rAng="0" ptsTypes="AAAA">
                                      <p:cBhvr>
                                        <p:cTn id="14" dur="5000" fill="hold"/>
                                        <p:tgtEl>
                                          <p:spTgt spid="6"/>
                                        </p:tgtEl>
                                        <p:attrNameLst>
                                          <p:attrName>ppt_x</p:attrName>
                                          <p:attrName>ppt_y</p:attrName>
                                        </p:attrNameLst>
                                      </p:cBhvr>
                                      <p:rCtr x="-76823" y="299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425" y="794637"/>
            <a:ext cx="3070057" cy="3070057"/>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276" y="0"/>
            <a:ext cx="2354941" cy="2876912"/>
          </a:xfrm>
          <a:prstGeom prst="rect">
            <a:avLst/>
          </a:prstGeom>
        </p:spPr>
      </p:pic>
      <p:grpSp>
        <p:nvGrpSpPr>
          <p:cNvPr id="23" name="Group 22"/>
          <p:cNvGrpSpPr/>
          <p:nvPr/>
        </p:nvGrpSpPr>
        <p:grpSpPr>
          <a:xfrm>
            <a:off x="1202026" y="1983804"/>
            <a:ext cx="8383905" cy="3574415"/>
            <a:chOff x="-2783" y="1765"/>
            <a:chExt cx="13203" cy="5629"/>
          </a:xfrm>
        </p:grpSpPr>
        <p:pic>
          <p:nvPicPr>
            <p:cNvPr id="24" name="图片 3" descr="图片包含 电视&#10;&#10;自动生成的说明"/>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a:off x="-2783" y="1765"/>
              <a:ext cx="13203" cy="5629"/>
            </a:xfrm>
            <a:prstGeom prst="rect">
              <a:avLst/>
            </a:prstGeom>
          </p:spPr>
        </p:pic>
        <p:pic>
          <p:nvPicPr>
            <p:cNvPr id="25" name="Picture 24" descr="Picture11"/>
            <p:cNvPicPr>
              <a:picLocks noChangeAspect="1"/>
            </p:cNvPicPr>
            <p:nvPr/>
          </p:nvPicPr>
          <p:blipFill>
            <a:blip r:embed="rId7"/>
            <a:stretch>
              <a:fillRect/>
            </a:stretch>
          </p:blipFill>
          <p:spPr>
            <a:xfrm>
              <a:off x="1480" y="2029"/>
              <a:ext cx="3168" cy="1536"/>
            </a:xfrm>
            <a:prstGeom prst="rect">
              <a:avLst/>
            </a:prstGeom>
          </p:spPr>
        </p:pic>
      </p:grpSp>
      <p:sp>
        <p:nvSpPr>
          <p:cNvPr id="26" name="Text Box 24"/>
          <p:cNvSpPr txBox="1"/>
          <p:nvPr/>
        </p:nvSpPr>
        <p:spPr>
          <a:xfrm>
            <a:off x="2546942" y="3055506"/>
            <a:ext cx="4969630"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Khám</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phá</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sao</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Hỏa</a:t>
            </a:r>
            <a:endPar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ppt_y</p:attrName>
                                        </p:attrNameLst>
                                      </p:cBhvr>
                                      <p:tavLst>
                                        <p:tav tm="0">
                                          <p:val>
                                            <p:strVal val="#ppt_y+#ppt_h*1.125000"/>
                                          </p:val>
                                        </p:tav>
                                        <p:tav tm="100000">
                                          <p:val>
                                            <p:strVal val="#ppt_y"/>
                                          </p:val>
                                        </p:tav>
                                      </p:tavLst>
                                    </p:anim>
                                    <p:animEffect transition="in" filter="wipe(up)">
                                      <p:cBhvr>
                                        <p:cTn id="8" dur="500"/>
                                        <p:tgtEl>
                                          <p:spTgt spid="23"/>
                                        </p:tgtEl>
                                      </p:cBhvr>
                                    </p:animEffect>
                                  </p:childTnLst>
                                </p:cTn>
                              </p:par>
                              <p:par>
                                <p:cTn id="9" presetID="14" presetClass="entr" presetSubtype="1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randombar(horizontal)">
                                      <p:cBhvr>
                                        <p:cTn id="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Picture1"/>
          <p:cNvPicPr>
            <a:picLocks noChangeAspect="1"/>
          </p:cNvPicPr>
          <p:nvPr/>
        </p:nvPicPr>
        <p:blipFill>
          <a:blip r:embed="rId4"/>
          <a:stretch>
            <a:fillRect/>
          </a:stretch>
        </p:blipFill>
        <p:spPr>
          <a:xfrm>
            <a:off x="256854" y="0"/>
            <a:ext cx="11784458" cy="6858000"/>
          </a:xfrm>
          <a:prstGeom prst="rect">
            <a:avLst/>
          </a:prstGeom>
        </p:spPr>
      </p:pic>
      <p:pic>
        <p:nvPicPr>
          <p:cNvPr id="3" name="Picture 2"/>
          <p:cNvPicPr>
            <a:picLocks noChangeAspect="1"/>
          </p:cNvPicPr>
          <p:nvPr/>
        </p:nvPicPr>
        <p:blipFill>
          <a:blip r:embed="rId5"/>
          <a:stretch>
            <a:fillRect/>
          </a:stretch>
        </p:blipFill>
        <p:spPr>
          <a:xfrm>
            <a:off x="1404937" y="2000250"/>
            <a:ext cx="390525" cy="419100"/>
          </a:xfrm>
          <a:prstGeom prst="rect">
            <a:avLst/>
          </a:prstGeom>
        </p:spPr>
      </p:pic>
      <p:sp>
        <p:nvSpPr>
          <p:cNvPr id="4" name="TextBox 3"/>
          <p:cNvSpPr txBox="1"/>
          <p:nvPr/>
        </p:nvSpPr>
        <p:spPr>
          <a:xfrm>
            <a:off x="981075" y="2638425"/>
            <a:ext cx="1866900" cy="830997"/>
          </a:xfrm>
          <a:prstGeom prst="rect">
            <a:avLst/>
          </a:prstGeom>
          <a:noFill/>
        </p:spPr>
        <p:txBody>
          <a:bodyPr wrap="square" rtlCol="0">
            <a:spAutoFit/>
          </a:bodyPr>
          <a:lstStyle/>
          <a:p>
            <a:r>
              <a:rPr lang="en-US" sz="2400" dirty="0"/>
              <a:t>1 </a:t>
            </a:r>
            <a:r>
              <a:rPr lang="en-US" sz="2400" dirty="0" err="1"/>
              <a:t>đơn</a:t>
            </a:r>
            <a:r>
              <a:rPr lang="en-US" sz="2400" dirty="0"/>
              <a:t> </a:t>
            </a:r>
            <a:r>
              <a:rPr lang="en-US" sz="2400" dirty="0" err="1"/>
              <a:t>vị</a:t>
            </a:r>
            <a:endParaRPr lang="en-US" sz="2400" dirty="0"/>
          </a:p>
          <a:p>
            <a:r>
              <a:rPr lang="en-US" sz="2400" dirty="0" err="1"/>
              <a:t>Viết</a:t>
            </a:r>
            <a:r>
              <a:rPr lang="en-US" sz="2400" dirty="0"/>
              <a:t> </a:t>
            </a:r>
            <a:r>
              <a:rPr lang="en-US" sz="2400" dirty="0" err="1"/>
              <a:t>số</a:t>
            </a:r>
            <a:r>
              <a:rPr lang="en-US" sz="2400" dirty="0"/>
              <a:t>: 1</a:t>
            </a:r>
          </a:p>
        </p:txBody>
      </p:sp>
      <p:pic>
        <p:nvPicPr>
          <p:cNvPr id="6" name="Picture 5"/>
          <p:cNvPicPr>
            <a:picLocks noChangeAspect="1"/>
          </p:cNvPicPr>
          <p:nvPr/>
        </p:nvPicPr>
        <p:blipFill>
          <a:blip r:embed="rId6"/>
          <a:stretch>
            <a:fillRect/>
          </a:stretch>
        </p:blipFill>
        <p:spPr>
          <a:xfrm>
            <a:off x="3967162" y="747712"/>
            <a:ext cx="600075" cy="1876425"/>
          </a:xfrm>
          <a:prstGeom prst="rect">
            <a:avLst/>
          </a:prstGeom>
        </p:spPr>
      </p:pic>
      <p:sp>
        <p:nvSpPr>
          <p:cNvPr id="9" name="TextBox 8"/>
          <p:cNvSpPr txBox="1"/>
          <p:nvPr/>
        </p:nvSpPr>
        <p:spPr>
          <a:xfrm>
            <a:off x="2924175" y="2628900"/>
            <a:ext cx="2667000" cy="830997"/>
          </a:xfrm>
          <a:prstGeom prst="rect">
            <a:avLst/>
          </a:prstGeom>
          <a:noFill/>
        </p:spPr>
        <p:txBody>
          <a:bodyPr wrap="square" rtlCol="0">
            <a:spAutoFit/>
          </a:bodyPr>
          <a:lstStyle/>
          <a:p>
            <a:r>
              <a:rPr lang="en-US" sz="2400" dirty="0"/>
              <a:t>10 </a:t>
            </a:r>
            <a:r>
              <a:rPr lang="en-US" sz="2400" dirty="0" err="1"/>
              <a:t>đơn</a:t>
            </a:r>
            <a:r>
              <a:rPr lang="en-US" sz="2400" dirty="0"/>
              <a:t> </a:t>
            </a:r>
            <a:r>
              <a:rPr lang="en-US" sz="2400" dirty="0" err="1"/>
              <a:t>vị</a:t>
            </a:r>
            <a:r>
              <a:rPr lang="en-US" sz="2400" dirty="0"/>
              <a:t> = 1 </a:t>
            </a:r>
            <a:r>
              <a:rPr lang="en-US" sz="2400" dirty="0" err="1"/>
              <a:t>chục</a:t>
            </a:r>
            <a:endParaRPr lang="en-US" sz="2400" dirty="0"/>
          </a:p>
          <a:p>
            <a:r>
              <a:rPr lang="en-US" sz="2400" dirty="0" err="1"/>
              <a:t>Viết</a:t>
            </a:r>
            <a:r>
              <a:rPr lang="en-US" sz="2400" dirty="0"/>
              <a:t> </a:t>
            </a:r>
            <a:r>
              <a:rPr lang="en-US" sz="2400" dirty="0" err="1"/>
              <a:t>số</a:t>
            </a:r>
            <a:r>
              <a:rPr lang="en-US" sz="2400" dirty="0"/>
              <a:t>: 10</a:t>
            </a:r>
          </a:p>
        </p:txBody>
      </p:sp>
      <p:pic>
        <p:nvPicPr>
          <p:cNvPr id="13" name="Picture 12"/>
          <p:cNvPicPr>
            <a:picLocks noChangeAspect="1"/>
          </p:cNvPicPr>
          <p:nvPr/>
        </p:nvPicPr>
        <p:blipFill>
          <a:blip r:embed="rId7"/>
          <a:stretch>
            <a:fillRect/>
          </a:stretch>
        </p:blipFill>
        <p:spPr>
          <a:xfrm>
            <a:off x="6238875" y="671512"/>
            <a:ext cx="2057400" cy="2009775"/>
          </a:xfrm>
          <a:prstGeom prst="rect">
            <a:avLst/>
          </a:prstGeom>
        </p:spPr>
      </p:pic>
      <p:sp>
        <p:nvSpPr>
          <p:cNvPr id="14" name="TextBox 13"/>
          <p:cNvSpPr txBox="1"/>
          <p:nvPr/>
        </p:nvSpPr>
        <p:spPr>
          <a:xfrm>
            <a:off x="5924550" y="2638425"/>
            <a:ext cx="2667000" cy="830997"/>
          </a:xfrm>
          <a:prstGeom prst="rect">
            <a:avLst/>
          </a:prstGeom>
          <a:noFill/>
        </p:spPr>
        <p:txBody>
          <a:bodyPr wrap="square" rtlCol="0">
            <a:spAutoFit/>
          </a:bodyPr>
          <a:lstStyle/>
          <a:p>
            <a:r>
              <a:rPr lang="en-US" sz="2400" dirty="0"/>
              <a:t>10 </a:t>
            </a:r>
            <a:r>
              <a:rPr lang="en-US" sz="2400" dirty="0" err="1"/>
              <a:t>chục</a:t>
            </a:r>
            <a:r>
              <a:rPr lang="en-US" sz="2400" dirty="0"/>
              <a:t> = 1 </a:t>
            </a:r>
            <a:r>
              <a:rPr lang="en-US" sz="2400" dirty="0" err="1"/>
              <a:t>trăm</a:t>
            </a:r>
            <a:endParaRPr lang="en-US" sz="2400" dirty="0"/>
          </a:p>
          <a:p>
            <a:r>
              <a:rPr lang="en-US" sz="2400" dirty="0" err="1"/>
              <a:t>Viết</a:t>
            </a:r>
            <a:r>
              <a:rPr lang="en-US" sz="2400" dirty="0"/>
              <a:t> </a:t>
            </a:r>
            <a:r>
              <a:rPr lang="en-US" sz="2400" dirty="0" err="1"/>
              <a:t>số</a:t>
            </a:r>
            <a:r>
              <a:rPr lang="en-US" sz="2400" dirty="0"/>
              <a:t>: 100</a:t>
            </a:r>
          </a:p>
        </p:txBody>
      </p:sp>
      <p:pic>
        <p:nvPicPr>
          <p:cNvPr id="18" name="Picture 17"/>
          <p:cNvPicPr>
            <a:picLocks noChangeAspect="1"/>
          </p:cNvPicPr>
          <p:nvPr/>
        </p:nvPicPr>
        <p:blipFill>
          <a:blip r:embed="rId8"/>
          <a:stretch>
            <a:fillRect/>
          </a:stretch>
        </p:blipFill>
        <p:spPr>
          <a:xfrm>
            <a:off x="9024938" y="538163"/>
            <a:ext cx="2338388" cy="2025444"/>
          </a:xfrm>
          <a:prstGeom prst="rect">
            <a:avLst/>
          </a:prstGeom>
        </p:spPr>
      </p:pic>
      <p:sp>
        <p:nvSpPr>
          <p:cNvPr id="19" name="TextBox 18"/>
          <p:cNvSpPr txBox="1"/>
          <p:nvPr/>
        </p:nvSpPr>
        <p:spPr>
          <a:xfrm>
            <a:off x="9029700" y="2647950"/>
            <a:ext cx="2667000" cy="830997"/>
          </a:xfrm>
          <a:prstGeom prst="rect">
            <a:avLst/>
          </a:prstGeom>
          <a:noFill/>
        </p:spPr>
        <p:txBody>
          <a:bodyPr wrap="square" rtlCol="0">
            <a:spAutoFit/>
          </a:bodyPr>
          <a:lstStyle/>
          <a:p>
            <a:r>
              <a:rPr lang="en-US" sz="2400" dirty="0"/>
              <a:t>10 </a:t>
            </a:r>
            <a:r>
              <a:rPr lang="en-US" sz="2400" dirty="0" err="1"/>
              <a:t>trăm</a:t>
            </a:r>
            <a:r>
              <a:rPr lang="en-US" sz="2400" dirty="0"/>
              <a:t> = 1 </a:t>
            </a:r>
            <a:r>
              <a:rPr lang="en-US" sz="2400" dirty="0" err="1"/>
              <a:t>nghìn</a:t>
            </a:r>
            <a:endParaRPr lang="en-US" sz="2400" dirty="0"/>
          </a:p>
          <a:p>
            <a:r>
              <a:rPr lang="en-US" sz="2400" dirty="0" err="1"/>
              <a:t>Viết</a:t>
            </a:r>
            <a:r>
              <a:rPr lang="en-US" sz="2400" dirty="0"/>
              <a:t> </a:t>
            </a:r>
            <a:r>
              <a:rPr lang="en-US" sz="2400" dirty="0" err="1"/>
              <a:t>số</a:t>
            </a:r>
            <a:r>
              <a:rPr lang="en-US" sz="2400" dirty="0"/>
              <a:t>: 1 000</a:t>
            </a:r>
          </a:p>
        </p:txBody>
      </p:sp>
      <p:pic>
        <p:nvPicPr>
          <p:cNvPr id="21" name="Picture 20"/>
          <p:cNvPicPr>
            <a:picLocks noChangeAspect="1"/>
          </p:cNvPicPr>
          <p:nvPr/>
        </p:nvPicPr>
        <p:blipFill>
          <a:blip r:embed="rId9"/>
          <a:stretch>
            <a:fillRect/>
          </a:stretch>
        </p:blipFill>
        <p:spPr>
          <a:xfrm>
            <a:off x="2743200" y="3838575"/>
            <a:ext cx="6991350" cy="1428750"/>
          </a:xfrm>
          <a:prstGeom prst="rect">
            <a:avLst/>
          </a:prstGeom>
        </p:spPr>
      </p:pic>
      <p:sp>
        <p:nvSpPr>
          <p:cNvPr id="22" name="TextBox 21"/>
          <p:cNvSpPr txBox="1"/>
          <p:nvPr/>
        </p:nvSpPr>
        <p:spPr>
          <a:xfrm>
            <a:off x="4819650" y="5181600"/>
            <a:ext cx="3619500" cy="830997"/>
          </a:xfrm>
          <a:prstGeom prst="rect">
            <a:avLst/>
          </a:prstGeom>
          <a:noFill/>
        </p:spPr>
        <p:txBody>
          <a:bodyPr wrap="square" rtlCol="0">
            <a:spAutoFit/>
          </a:bodyPr>
          <a:lstStyle/>
          <a:p>
            <a:r>
              <a:rPr lang="en-US" sz="2400" dirty="0"/>
              <a:t>10 </a:t>
            </a:r>
            <a:r>
              <a:rPr lang="en-US" sz="2400" dirty="0" err="1"/>
              <a:t>nghìn</a:t>
            </a:r>
            <a:r>
              <a:rPr lang="en-US" sz="2400" dirty="0"/>
              <a:t> = 1 </a:t>
            </a:r>
            <a:r>
              <a:rPr lang="en-US" sz="2400" dirty="0" err="1"/>
              <a:t>chục</a:t>
            </a:r>
            <a:r>
              <a:rPr lang="en-US" sz="2400" dirty="0"/>
              <a:t> </a:t>
            </a:r>
            <a:r>
              <a:rPr lang="en-US" sz="2400" dirty="0" err="1"/>
              <a:t>nghìn</a:t>
            </a:r>
            <a:endParaRPr lang="en-US" sz="2400" dirty="0"/>
          </a:p>
          <a:p>
            <a:r>
              <a:rPr lang="en-US" sz="2400" dirty="0" err="1"/>
              <a:t>Viết</a:t>
            </a:r>
            <a:r>
              <a:rPr lang="en-US" sz="2400" dirty="0"/>
              <a:t> </a:t>
            </a:r>
            <a:r>
              <a:rPr lang="en-US" sz="2400" dirty="0" err="1"/>
              <a:t>số</a:t>
            </a:r>
            <a:r>
              <a:rPr lang="en-US" sz="2400" dirty="0"/>
              <a:t>: 10 000</a:t>
            </a:r>
          </a:p>
        </p:txBody>
      </p:sp>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down)">
                                      <p:cBhvr>
                                        <p:cTn id="25" dur="500"/>
                                        <p:tgtEl>
                                          <p:spTgt spid="9">
                                            <p:txEl>
                                              <p:pRg st="0" end="0"/>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wipe(down)">
                                      <p:cBhvr>
                                        <p:cTn id="28" dur="500"/>
                                        <p:tgtEl>
                                          <p:spTgt spid="9">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4">
                                            <p:txEl>
                                              <p:pRg st="0" end="0"/>
                                            </p:txEl>
                                          </p:spTgt>
                                        </p:tgtEl>
                                        <p:attrNameLst>
                                          <p:attrName>style.visibility</p:attrName>
                                        </p:attrNameLst>
                                      </p:cBhvr>
                                      <p:to>
                                        <p:strVal val="visible"/>
                                      </p:to>
                                    </p:set>
                                    <p:animEffect transition="in" filter="wipe(down)">
                                      <p:cBhvr>
                                        <p:cTn id="38" dur="500"/>
                                        <p:tgtEl>
                                          <p:spTgt spid="14">
                                            <p:txEl>
                                              <p:pRg st="0" end="0"/>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14">
                                            <p:txEl>
                                              <p:pRg st="1" end="1"/>
                                            </p:txEl>
                                          </p:spTgt>
                                        </p:tgtEl>
                                        <p:attrNameLst>
                                          <p:attrName>style.visibility</p:attrName>
                                        </p:attrNameLst>
                                      </p:cBhvr>
                                      <p:to>
                                        <p:strVal val="visible"/>
                                      </p:to>
                                    </p:set>
                                    <p:animEffect transition="in" filter="wipe(down)">
                                      <p:cBhvr>
                                        <p:cTn id="41" dur="500"/>
                                        <p:tgtEl>
                                          <p:spTgt spid="14">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9">
                                            <p:txEl>
                                              <p:pRg st="0" end="0"/>
                                            </p:txEl>
                                          </p:spTgt>
                                        </p:tgtEl>
                                        <p:attrNameLst>
                                          <p:attrName>style.visibility</p:attrName>
                                        </p:attrNameLst>
                                      </p:cBhvr>
                                      <p:to>
                                        <p:strVal val="visible"/>
                                      </p:to>
                                    </p:set>
                                    <p:animEffect transition="in" filter="wipe(down)">
                                      <p:cBhvr>
                                        <p:cTn id="51" dur="500"/>
                                        <p:tgtEl>
                                          <p:spTgt spid="19">
                                            <p:txEl>
                                              <p:pRg st="0" end="0"/>
                                            </p:txEl>
                                          </p:spTgt>
                                        </p:tgtEl>
                                      </p:cBhvr>
                                    </p:animEffect>
                                  </p:childTnLst>
                                </p:cTn>
                              </p:par>
                              <p:par>
                                <p:cTn id="52" presetID="22" presetClass="entr" presetSubtype="4" fill="hold" nodeType="withEffect">
                                  <p:stCondLst>
                                    <p:cond delay="0"/>
                                  </p:stCondLst>
                                  <p:childTnLst>
                                    <p:set>
                                      <p:cBhvr>
                                        <p:cTn id="53" dur="1" fill="hold">
                                          <p:stCondLst>
                                            <p:cond delay="0"/>
                                          </p:stCondLst>
                                        </p:cTn>
                                        <p:tgtEl>
                                          <p:spTgt spid="19">
                                            <p:txEl>
                                              <p:pRg st="1" end="1"/>
                                            </p:txEl>
                                          </p:spTgt>
                                        </p:tgtEl>
                                        <p:attrNameLst>
                                          <p:attrName>style.visibility</p:attrName>
                                        </p:attrNameLst>
                                      </p:cBhvr>
                                      <p:to>
                                        <p:strVal val="visible"/>
                                      </p:to>
                                    </p:set>
                                    <p:animEffect transition="in" filter="wipe(down)">
                                      <p:cBhvr>
                                        <p:cTn id="54" dur="500"/>
                                        <p:tgtEl>
                                          <p:spTgt spid="19">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2">
                                            <p:txEl>
                                              <p:pRg st="0" end="0"/>
                                            </p:txEl>
                                          </p:spTgt>
                                        </p:tgtEl>
                                        <p:attrNameLst>
                                          <p:attrName>style.visibility</p:attrName>
                                        </p:attrNameLst>
                                      </p:cBhvr>
                                      <p:to>
                                        <p:strVal val="visible"/>
                                      </p:to>
                                    </p:set>
                                    <p:animEffect transition="in" filter="wipe(down)">
                                      <p:cBhvr>
                                        <p:cTn id="64" dur="500"/>
                                        <p:tgtEl>
                                          <p:spTgt spid="22">
                                            <p:txEl>
                                              <p:pRg st="0" end="0"/>
                                            </p:txEl>
                                          </p:spTgt>
                                        </p:tgtEl>
                                      </p:cBhvr>
                                    </p:animEffect>
                                  </p:childTnLst>
                                </p:cTn>
                              </p:par>
                              <p:par>
                                <p:cTn id="65" presetID="22" presetClass="entr" presetSubtype="4" fill="hold" nodeType="withEffect">
                                  <p:stCondLst>
                                    <p:cond delay="0"/>
                                  </p:stCondLst>
                                  <p:childTnLst>
                                    <p:set>
                                      <p:cBhvr>
                                        <p:cTn id="66" dur="1" fill="hold">
                                          <p:stCondLst>
                                            <p:cond delay="0"/>
                                          </p:stCondLst>
                                        </p:cTn>
                                        <p:tgtEl>
                                          <p:spTgt spid="22">
                                            <p:txEl>
                                              <p:pRg st="1" end="1"/>
                                            </p:txEl>
                                          </p:spTgt>
                                        </p:tgtEl>
                                        <p:attrNameLst>
                                          <p:attrName>style.visibility</p:attrName>
                                        </p:attrNameLst>
                                      </p:cBhvr>
                                      <p:to>
                                        <p:strVal val="visible"/>
                                      </p:to>
                                    </p:set>
                                    <p:animEffect transition="in" filter="wipe(down)">
                                      <p:cBhvr>
                                        <p:cTn id="67"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Picture1"/>
          <p:cNvPicPr>
            <a:picLocks noChangeAspect="1"/>
          </p:cNvPicPr>
          <p:nvPr/>
        </p:nvPicPr>
        <p:blipFill>
          <a:blip r:embed="rId4"/>
          <a:stretch>
            <a:fillRect/>
          </a:stretch>
        </p:blipFill>
        <p:spPr>
          <a:xfrm>
            <a:off x="256854" y="0"/>
            <a:ext cx="11784458" cy="6858000"/>
          </a:xfrm>
          <a:prstGeom prst="rect">
            <a:avLst/>
          </a:prstGeom>
        </p:spPr>
      </p:pic>
      <p:pic>
        <p:nvPicPr>
          <p:cNvPr id="5" name="Picture 4"/>
          <p:cNvPicPr>
            <a:picLocks noChangeAspect="1"/>
          </p:cNvPicPr>
          <p:nvPr/>
        </p:nvPicPr>
        <p:blipFill>
          <a:blip r:embed="rId5"/>
          <a:stretch>
            <a:fillRect/>
          </a:stretch>
        </p:blipFill>
        <p:spPr>
          <a:xfrm>
            <a:off x="985838" y="2209801"/>
            <a:ext cx="3976687" cy="1814158"/>
          </a:xfrm>
          <a:prstGeom prst="rect">
            <a:avLst/>
          </a:prstGeom>
        </p:spPr>
      </p:pic>
      <p:sp>
        <p:nvSpPr>
          <p:cNvPr id="8" name="TextBox 7"/>
          <p:cNvSpPr txBox="1"/>
          <p:nvPr/>
        </p:nvSpPr>
        <p:spPr>
          <a:xfrm>
            <a:off x="1323974" y="4629150"/>
            <a:ext cx="4886326" cy="954107"/>
          </a:xfrm>
          <a:prstGeom prst="rect">
            <a:avLst/>
          </a:prstGeom>
          <a:noFill/>
        </p:spPr>
        <p:txBody>
          <a:bodyPr wrap="square" rtlCol="0">
            <a:spAutoFit/>
          </a:bodyPr>
          <a:lstStyle/>
          <a:p>
            <a:r>
              <a:rPr lang="en-US" sz="2800" dirty="0"/>
              <a:t>10 </a:t>
            </a:r>
            <a:r>
              <a:rPr lang="en-US" sz="2800" dirty="0" err="1"/>
              <a:t>chục</a:t>
            </a:r>
            <a:r>
              <a:rPr lang="en-US" sz="2800" dirty="0"/>
              <a:t> </a:t>
            </a:r>
            <a:r>
              <a:rPr lang="en-US" sz="2800" dirty="0" err="1"/>
              <a:t>nghìn</a:t>
            </a:r>
            <a:r>
              <a:rPr lang="en-US" sz="2800" dirty="0"/>
              <a:t> = 1 </a:t>
            </a:r>
            <a:r>
              <a:rPr lang="en-US" sz="2800" dirty="0" err="1"/>
              <a:t>trăm</a:t>
            </a:r>
            <a:r>
              <a:rPr lang="en-US" sz="2800" dirty="0"/>
              <a:t> </a:t>
            </a:r>
            <a:r>
              <a:rPr lang="en-US" sz="2800" dirty="0" err="1"/>
              <a:t>nghìn</a:t>
            </a:r>
            <a:endParaRPr lang="en-US" sz="2800" dirty="0"/>
          </a:p>
          <a:p>
            <a:r>
              <a:rPr lang="en-US" sz="2800" dirty="0" err="1"/>
              <a:t>Viết</a:t>
            </a:r>
            <a:r>
              <a:rPr lang="en-US" sz="2800" dirty="0"/>
              <a:t> </a:t>
            </a:r>
            <a:r>
              <a:rPr lang="en-US" sz="2800" dirty="0" err="1"/>
              <a:t>số</a:t>
            </a:r>
            <a:r>
              <a:rPr lang="en-US" sz="2800" dirty="0"/>
              <a:t>: 10 000</a:t>
            </a:r>
          </a:p>
        </p:txBody>
      </p:sp>
      <p:pic>
        <p:nvPicPr>
          <p:cNvPr id="11" name="Picture 10"/>
          <p:cNvPicPr>
            <a:picLocks noChangeAspect="1"/>
          </p:cNvPicPr>
          <p:nvPr/>
        </p:nvPicPr>
        <p:blipFill>
          <a:blip r:embed="rId6"/>
          <a:stretch>
            <a:fillRect/>
          </a:stretch>
        </p:blipFill>
        <p:spPr>
          <a:xfrm>
            <a:off x="5505450" y="2567752"/>
            <a:ext cx="5829299" cy="1369926"/>
          </a:xfrm>
          <a:prstGeom prst="rect">
            <a:avLst/>
          </a:prstGeom>
        </p:spPr>
      </p:pic>
      <p:sp>
        <p:nvSpPr>
          <p:cNvPr id="12" name="TextBox 11"/>
          <p:cNvSpPr txBox="1"/>
          <p:nvPr/>
        </p:nvSpPr>
        <p:spPr>
          <a:xfrm>
            <a:off x="7143749" y="4286250"/>
            <a:ext cx="4029075" cy="954107"/>
          </a:xfrm>
          <a:prstGeom prst="rect">
            <a:avLst/>
          </a:prstGeom>
          <a:noFill/>
        </p:spPr>
        <p:txBody>
          <a:bodyPr wrap="square" rtlCol="0">
            <a:spAutoFit/>
          </a:bodyPr>
          <a:lstStyle/>
          <a:p>
            <a:r>
              <a:rPr lang="en-US" sz="2800" dirty="0"/>
              <a:t>10 </a:t>
            </a:r>
            <a:r>
              <a:rPr lang="en-US" sz="2800" dirty="0" err="1"/>
              <a:t>trăm</a:t>
            </a:r>
            <a:r>
              <a:rPr lang="en-US" sz="2800" dirty="0"/>
              <a:t> </a:t>
            </a:r>
            <a:r>
              <a:rPr lang="en-US" sz="2800" dirty="0" err="1"/>
              <a:t>nghìn</a:t>
            </a:r>
            <a:r>
              <a:rPr lang="en-US" sz="2800" dirty="0"/>
              <a:t> = 1 </a:t>
            </a:r>
            <a:r>
              <a:rPr lang="en-US" sz="2800" dirty="0" err="1"/>
              <a:t>triệu</a:t>
            </a:r>
            <a:endParaRPr lang="en-US" sz="2800" dirty="0"/>
          </a:p>
          <a:p>
            <a:r>
              <a:rPr lang="en-US" sz="2800" dirty="0" err="1"/>
              <a:t>Viết</a:t>
            </a:r>
            <a:r>
              <a:rPr lang="en-US" sz="2800" dirty="0"/>
              <a:t> </a:t>
            </a:r>
            <a:r>
              <a:rPr lang="en-US" sz="2800" dirty="0" err="1"/>
              <a:t>số</a:t>
            </a:r>
            <a:r>
              <a:rPr lang="en-US" sz="2800" dirty="0"/>
              <a:t>: 1 000 000</a:t>
            </a:r>
          </a:p>
        </p:txBody>
      </p:sp>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wipe(down)">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wipe(down)">
                                      <p:cBhvr>
                                        <p:cTn id="25" dur="500"/>
                                        <p:tgtEl>
                                          <p:spTgt spid="12">
                                            <p:txEl>
                                              <p:pRg st="0" end="0"/>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12">
                                            <p:txEl>
                                              <p:pRg st="1" end="1"/>
                                            </p:txEl>
                                          </p:spTgt>
                                        </p:tgtEl>
                                        <p:attrNameLst>
                                          <p:attrName>style.visibility</p:attrName>
                                        </p:attrNameLst>
                                      </p:cBhvr>
                                      <p:to>
                                        <p:strVal val="visible"/>
                                      </p:to>
                                    </p:set>
                                    <p:animEffect transition="in" filter="wipe(down)">
                                      <p:cBhvr>
                                        <p:cTn id="28"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256" y="2972759"/>
            <a:ext cx="3070057" cy="3070057"/>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276" y="0"/>
            <a:ext cx="2354941" cy="2876912"/>
          </a:xfrm>
          <a:prstGeom prst="rect">
            <a:avLst/>
          </a:prstGeom>
        </p:spPr>
      </p:pic>
      <p:pic>
        <p:nvPicPr>
          <p:cNvPr id="11" name="图片 3" descr="图片包含 电视&#10;&#10;自动生成的说明"/>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a:off x="2404152" y="265962"/>
            <a:ext cx="10664575" cy="5117695"/>
          </a:xfrm>
          <a:prstGeom prst="rect">
            <a:avLst/>
          </a:prstGeom>
        </p:spPr>
      </p:pic>
      <p:sp>
        <p:nvSpPr>
          <p:cNvPr id="13" name="Text Box 24"/>
          <p:cNvSpPr txBox="1"/>
          <p:nvPr/>
        </p:nvSpPr>
        <p:spPr>
          <a:xfrm>
            <a:off x="4009218" y="1058138"/>
            <a:ext cx="6614261" cy="2246769"/>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Sao Hỏa hay Hỏa Tinh là hành tinh thứ tư ở Hệ Mặt Trời. Nó thường được gọi với tên khác là "Hành tinh Đỏ" do trên bề mặt hành tinh có rất nhiều sắt ôxít làm cho bề mặt nó hiện lên với màu đỏ đặc trưng.</a:t>
            </a:r>
            <a:endParaRPr kumimoji="0" lang="en-US" sz="5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图片 2" descr="undefined (17)"/>
          <p:cNvPicPr>
            <a:picLocks noChangeAspect="1"/>
          </p:cNvPicPr>
          <p:nvPr/>
        </p:nvPicPr>
        <p:blipFill>
          <a:blip r:embed="rId4"/>
          <a:srcRect r="53034" b="34472"/>
          <a:stretch>
            <a:fillRect/>
          </a:stretch>
        </p:blipFill>
        <p:spPr>
          <a:xfrm>
            <a:off x="1141730" y="553720"/>
            <a:ext cx="2974975" cy="4151630"/>
          </a:xfrm>
          <a:prstGeom prst="rect">
            <a:avLst/>
          </a:prstGeom>
        </p:spPr>
      </p:pic>
      <p:pic>
        <p:nvPicPr>
          <p:cNvPr id="4" name="图片 3" descr="undefined (17)"/>
          <p:cNvPicPr>
            <a:picLocks noChangeAspect="1"/>
          </p:cNvPicPr>
          <p:nvPr/>
        </p:nvPicPr>
        <p:blipFill>
          <a:blip r:embed="rId4"/>
          <a:srcRect r="53034" b="34472"/>
          <a:stretch>
            <a:fillRect/>
          </a:stretch>
        </p:blipFill>
        <p:spPr>
          <a:xfrm flipH="1">
            <a:off x="8533130" y="553720"/>
            <a:ext cx="2974975" cy="4151630"/>
          </a:xfrm>
          <a:prstGeom prst="rect">
            <a:avLst/>
          </a:prstGeom>
        </p:spPr>
      </p:pic>
      <p:pic>
        <p:nvPicPr>
          <p:cNvPr id="15" name="图片 14" descr="a6a6d201e3a52359e6f7f4c39de68391"/>
          <p:cNvPicPr>
            <a:picLocks noChangeAspect="1"/>
          </p:cNvPicPr>
          <p:nvPr/>
        </p:nvPicPr>
        <p:blipFill>
          <a:blip r:embed="rId5"/>
          <a:stretch>
            <a:fillRect/>
          </a:stretch>
        </p:blipFill>
        <p:spPr>
          <a:xfrm>
            <a:off x="2365252" y="310514"/>
            <a:ext cx="7744519" cy="6092326"/>
          </a:xfrm>
          <a:prstGeom prst="rect">
            <a:avLst/>
          </a:prstGeom>
        </p:spPr>
      </p:pic>
      <p:pic>
        <p:nvPicPr>
          <p:cNvPr id="5" name="Picture 4"/>
          <p:cNvPicPr>
            <a:picLocks noChangeAspect="1"/>
          </p:cNvPicPr>
          <p:nvPr/>
        </p:nvPicPr>
        <p:blipFill>
          <a:blip r:embed="rId6"/>
          <a:stretch>
            <a:fillRect/>
          </a:stretch>
        </p:blipFill>
        <p:spPr>
          <a:xfrm>
            <a:off x="4017431" y="3129090"/>
            <a:ext cx="4938188" cy="145707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8259668" y="130267"/>
            <a:ext cx="3070057" cy="3063157"/>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708" y="142772"/>
            <a:ext cx="2354941" cy="2876912"/>
          </a:xfrm>
          <a:prstGeom prst="rect">
            <a:avLst/>
          </a:prstGeom>
        </p:spPr>
      </p:pic>
      <p:grpSp>
        <p:nvGrpSpPr>
          <p:cNvPr id="15" name="Group 14"/>
          <p:cNvGrpSpPr/>
          <p:nvPr/>
        </p:nvGrpSpPr>
        <p:grpSpPr>
          <a:xfrm rot="935111">
            <a:off x="2044656" y="834567"/>
            <a:ext cx="6644640" cy="3157341"/>
            <a:chOff x="-3074" y="5755"/>
            <a:chExt cx="10464" cy="7549"/>
          </a:xfrm>
        </p:grpSpPr>
        <p:grpSp>
          <p:nvGrpSpPr>
            <p:cNvPr id="16" name="Group 15"/>
            <p:cNvGrpSpPr/>
            <p:nvPr/>
          </p:nvGrpSpPr>
          <p:grpSpPr>
            <a:xfrm>
              <a:off x="-3074" y="5755"/>
              <a:ext cx="10464" cy="7549"/>
              <a:chOff x="-3074" y="5755"/>
              <a:chExt cx="10464" cy="7549"/>
            </a:xfrm>
          </p:grpSpPr>
          <p:pic>
            <p:nvPicPr>
              <p:cNvPr id="19" name="图片 8" descr="图片包含 电视&#10;&#10;自动生成的说明"/>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flipH="1" flipV="1">
                <a:off x="-3074" y="5755"/>
                <a:ext cx="10464" cy="7549"/>
              </a:xfrm>
              <a:prstGeom prst="rect">
                <a:avLst/>
              </a:prstGeom>
            </p:spPr>
          </p:pic>
          <p:pic>
            <p:nvPicPr>
              <p:cNvPr id="20" name="Picture 19" descr="Picture12"/>
              <p:cNvPicPr>
                <a:picLocks noChangeAspect="1"/>
              </p:cNvPicPr>
              <p:nvPr/>
            </p:nvPicPr>
            <p:blipFill>
              <a:blip r:embed="rId7"/>
              <a:stretch>
                <a:fillRect/>
              </a:stretch>
            </p:blipFill>
            <p:spPr>
              <a:xfrm>
                <a:off x="1085" y="8335"/>
                <a:ext cx="3485" cy="1411"/>
              </a:xfrm>
              <a:prstGeom prst="rect">
                <a:avLst/>
              </a:prstGeom>
            </p:spPr>
          </p:pic>
        </p:grpSp>
        <p:sp>
          <p:nvSpPr>
            <p:cNvPr id="18" name="Text Box 24"/>
            <p:cNvSpPr txBox="1"/>
            <p:nvPr/>
          </p:nvSpPr>
          <p:spPr>
            <a:xfrm>
              <a:off x="-677" y="10224"/>
              <a:ext cx="6542" cy="154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Khám</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phá</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Sao </a:t>
              </a: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Mộc</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endParaRPr>
            </a:p>
          </p:txBody>
        </p:sp>
      </p:grpSp>
      <p:grpSp>
        <p:nvGrpSpPr>
          <p:cNvPr id="21" name="Group 20"/>
          <p:cNvGrpSpPr/>
          <p:nvPr/>
        </p:nvGrpSpPr>
        <p:grpSpPr>
          <a:xfrm>
            <a:off x="1489753" y="4793661"/>
            <a:ext cx="10058400" cy="1668888"/>
            <a:chOff x="6856" y="7538"/>
            <a:chExt cx="24894" cy="7481"/>
          </a:xfrm>
          <a:solidFill>
            <a:srgbClr val="FFE6E8"/>
          </a:solidFill>
        </p:grpSpPr>
        <p:sp>
          <p:nvSpPr>
            <p:cNvPr id="22" name="Rounded Rectangular Callout 2"/>
            <p:cNvSpPr/>
            <p:nvPr/>
          </p:nvSpPr>
          <p:spPr>
            <a:xfrm>
              <a:off x="6856" y="7538"/>
              <a:ext cx="24894" cy="7481"/>
            </a:xfrm>
            <a:prstGeom prst="wedgeRoundRectCallout">
              <a:avLst>
                <a:gd name="adj1" fmla="val -30633"/>
                <a:gd name="adj2" fmla="val 43446"/>
                <a:gd name="adj3" fmla="val 16667"/>
              </a:avLst>
            </a:prstGeom>
            <a:grpFill/>
            <a:ln>
              <a:solidFill>
                <a:srgbClr val="F488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ext Box 27"/>
            <p:cNvSpPr txBox="1"/>
            <p:nvPr/>
          </p:nvSpPr>
          <p:spPr>
            <a:xfrm>
              <a:off x="7286" y="7815"/>
              <a:ext cx="24464" cy="5741"/>
            </a:xfrm>
            <a:prstGeom prst="rect">
              <a:avLst/>
            </a:prstGeom>
            <a:grpFill/>
            <a:ln>
              <a:noFill/>
              <a:prstDash val="dash"/>
            </a:ln>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em</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hãy</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cùng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hoàn</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thành</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BT1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để</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khám</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phá</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Sao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Mộc</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nhé</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7" name="Picture 6" descr="Picture1"/>
          <p:cNvPicPr>
            <a:picLocks noChangeAspect="1"/>
          </p:cNvPicPr>
          <p:nvPr/>
        </p:nvPicPr>
        <p:blipFill>
          <a:blip r:embed="rId5"/>
          <a:stretch>
            <a:fillRect/>
          </a:stretch>
        </p:blipFill>
        <p:spPr>
          <a:xfrm>
            <a:off x="174661" y="0"/>
            <a:ext cx="11866651" cy="6858000"/>
          </a:xfrm>
          <a:prstGeom prst="rect">
            <a:avLst/>
          </a:prstGeom>
        </p:spPr>
      </p:pic>
      <p:grpSp>
        <p:nvGrpSpPr>
          <p:cNvPr id="2" name="Group 1"/>
          <p:cNvGrpSpPr/>
          <p:nvPr/>
        </p:nvGrpSpPr>
        <p:grpSpPr>
          <a:xfrm>
            <a:off x="73396" y="276825"/>
            <a:ext cx="11946890" cy="768350"/>
            <a:chOff x="191" y="680"/>
            <a:chExt cx="18814" cy="1210"/>
          </a:xfrm>
        </p:grpSpPr>
        <p:sp>
          <p:nvSpPr>
            <p:cNvPr id="4" name="Text Box 421"/>
            <p:cNvSpPr txBox="1"/>
            <p:nvPr/>
          </p:nvSpPr>
          <p:spPr>
            <a:xfrm>
              <a:off x="1342" y="794"/>
              <a:ext cx="17663" cy="1014"/>
            </a:xfrm>
            <a:prstGeom prst="rect">
              <a:avLst/>
            </a:prstGeom>
            <a:solidFill>
              <a:srgbClr val="FFFE95"/>
            </a:solidFill>
            <a:ln>
              <a:solidFill>
                <a:srgbClr val="F03829"/>
              </a:solidFill>
            </a:ln>
          </p:spPr>
          <p:txBody>
            <a:bodyPr wrap="square" rtlCol="0">
              <a:spAutoFit/>
            </a:bodyPr>
            <a:lstStyle/>
            <a:p>
              <a:pPr marL="0" marR="0" lvl="0" indent="0" algn="just" defTabSz="457200" rtl="0" eaLnBrk="1" fontAlgn="auto" latinLnBrk="0" hangingPunct="1">
                <a:lnSpc>
                  <a:spcPct val="120000"/>
                </a:lnSpc>
                <a:spcBef>
                  <a:spcPts val="0"/>
                </a:spcBef>
                <a:spcAft>
                  <a:spcPts val="0"/>
                </a:spcAft>
                <a:buClrTx/>
                <a:buSzTx/>
                <a:buFontTx/>
                <a:buNone/>
                <a:defRPr/>
              </a:pPr>
              <a:r>
                <a:rPr lang="en-US" sz="3200" b="1" dirty="0">
                  <a:solidFill>
                    <a:prstClr val="black"/>
                  </a:solidFill>
                  <a:latin typeface="Calibri" panose="020F0502020204030204" pitchFamily="34" charset="0"/>
                  <a:cs typeface="Calibri" panose="020F0502020204030204" pitchFamily="34" charset="0"/>
                </a:rPr>
                <a:t>a) </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Đọc các số sau: 200 000, 400 000, 560 000, 730 000, 1 000 000.</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5" name="组合 24"/>
            <p:cNvGrpSpPr/>
            <p:nvPr/>
          </p:nvGrpSpPr>
          <p:grpSpPr>
            <a:xfrm>
              <a:off x="191" y="680"/>
              <a:ext cx="1334" cy="1210"/>
              <a:chOff x="5846404" y="1619423"/>
              <a:chExt cx="581207" cy="527780"/>
            </a:xfrm>
          </p:grpSpPr>
          <p:sp>
            <p:nvSpPr>
              <p:cNvPr id="9"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10" name="文本框 27"/>
              <p:cNvSpPr txBox="1"/>
              <p:nvPr/>
            </p:nvSpPr>
            <p:spPr>
              <a:xfrm>
                <a:off x="5846404" y="1619423"/>
                <a:ext cx="581207" cy="527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1</a:t>
                </a:r>
              </a:p>
            </p:txBody>
          </p:sp>
        </p:grpSp>
      </p:grpSp>
      <p:sp>
        <p:nvSpPr>
          <p:cNvPr id="3" name="Rectangle: Rounded Corners 2"/>
          <p:cNvSpPr/>
          <p:nvPr/>
        </p:nvSpPr>
        <p:spPr>
          <a:xfrm>
            <a:off x="1119349" y="1469204"/>
            <a:ext cx="22810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200 000</a:t>
            </a:r>
          </a:p>
        </p:txBody>
      </p:sp>
      <p:sp>
        <p:nvSpPr>
          <p:cNvPr id="6" name="TextBox 5"/>
          <p:cNvSpPr txBox="1"/>
          <p:nvPr/>
        </p:nvSpPr>
        <p:spPr>
          <a:xfrm>
            <a:off x="3657600" y="1495425"/>
            <a:ext cx="5876925" cy="646331"/>
          </a:xfrm>
          <a:prstGeom prst="rect">
            <a:avLst/>
          </a:prstGeom>
          <a:noFill/>
        </p:spPr>
        <p:txBody>
          <a:bodyPr wrap="square" rtlCol="0">
            <a:spAutoFit/>
          </a:bodyPr>
          <a:lstStyle/>
          <a:p>
            <a:r>
              <a:rPr lang="en-US" sz="3600" dirty="0">
                <a:solidFill>
                  <a:srgbClr val="FF0000"/>
                </a:solidFill>
              </a:rPr>
              <a:t>Hai </a:t>
            </a:r>
            <a:r>
              <a:rPr lang="en-US" sz="3600" dirty="0" err="1">
                <a:solidFill>
                  <a:srgbClr val="FF0000"/>
                </a:solidFill>
              </a:rPr>
              <a:t>trăm</a:t>
            </a:r>
            <a:r>
              <a:rPr lang="en-US" sz="3600" dirty="0">
                <a:solidFill>
                  <a:srgbClr val="FF0000"/>
                </a:solidFill>
              </a:rPr>
              <a:t> </a:t>
            </a:r>
            <a:r>
              <a:rPr lang="en-US" sz="3600" dirty="0" err="1">
                <a:solidFill>
                  <a:srgbClr val="FF0000"/>
                </a:solidFill>
              </a:rPr>
              <a:t>nghìn</a:t>
            </a:r>
            <a:endParaRPr lang="en-US" sz="3600" dirty="0">
              <a:solidFill>
                <a:srgbClr val="FF0000"/>
              </a:solidFill>
            </a:endParaRPr>
          </a:p>
        </p:txBody>
      </p:sp>
      <p:sp>
        <p:nvSpPr>
          <p:cNvPr id="8" name="Rectangle: Rounded Corners 7"/>
          <p:cNvSpPr/>
          <p:nvPr/>
        </p:nvSpPr>
        <p:spPr>
          <a:xfrm>
            <a:off x="1128874" y="2412179"/>
            <a:ext cx="22810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400 000</a:t>
            </a:r>
          </a:p>
        </p:txBody>
      </p:sp>
      <p:sp>
        <p:nvSpPr>
          <p:cNvPr id="11" name="TextBox 10"/>
          <p:cNvSpPr txBox="1"/>
          <p:nvPr/>
        </p:nvSpPr>
        <p:spPr>
          <a:xfrm>
            <a:off x="3667125" y="2438400"/>
            <a:ext cx="5876925" cy="646331"/>
          </a:xfrm>
          <a:prstGeom prst="rect">
            <a:avLst/>
          </a:prstGeom>
          <a:noFill/>
        </p:spPr>
        <p:txBody>
          <a:bodyPr wrap="square" rtlCol="0">
            <a:spAutoFit/>
          </a:bodyPr>
          <a:lstStyle/>
          <a:p>
            <a:r>
              <a:rPr lang="en-US" sz="3600" dirty="0" err="1">
                <a:solidFill>
                  <a:srgbClr val="FF0000"/>
                </a:solidFill>
              </a:rPr>
              <a:t>Bốn</a:t>
            </a:r>
            <a:r>
              <a:rPr lang="en-US" sz="3600" dirty="0">
                <a:solidFill>
                  <a:srgbClr val="FF0000"/>
                </a:solidFill>
              </a:rPr>
              <a:t> </a:t>
            </a:r>
            <a:r>
              <a:rPr lang="en-US" sz="3600" dirty="0" err="1">
                <a:solidFill>
                  <a:srgbClr val="FF0000"/>
                </a:solidFill>
              </a:rPr>
              <a:t>trăm</a:t>
            </a:r>
            <a:r>
              <a:rPr lang="en-US" sz="3600" dirty="0">
                <a:solidFill>
                  <a:srgbClr val="FF0000"/>
                </a:solidFill>
              </a:rPr>
              <a:t> </a:t>
            </a:r>
            <a:r>
              <a:rPr lang="en-US" sz="3600" dirty="0" err="1">
                <a:solidFill>
                  <a:srgbClr val="FF0000"/>
                </a:solidFill>
              </a:rPr>
              <a:t>nghìn</a:t>
            </a:r>
            <a:endParaRPr lang="en-US" sz="3600" dirty="0">
              <a:solidFill>
                <a:srgbClr val="FF0000"/>
              </a:solidFill>
            </a:endParaRPr>
          </a:p>
        </p:txBody>
      </p:sp>
      <p:sp>
        <p:nvSpPr>
          <p:cNvPr id="16" name="Rectangle: Rounded Corners 15"/>
          <p:cNvSpPr/>
          <p:nvPr/>
        </p:nvSpPr>
        <p:spPr>
          <a:xfrm>
            <a:off x="1100299" y="3364679"/>
            <a:ext cx="22810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560 000</a:t>
            </a:r>
          </a:p>
        </p:txBody>
      </p:sp>
      <p:sp>
        <p:nvSpPr>
          <p:cNvPr id="17" name="TextBox 16"/>
          <p:cNvSpPr txBox="1"/>
          <p:nvPr/>
        </p:nvSpPr>
        <p:spPr>
          <a:xfrm>
            <a:off x="3638550" y="3390900"/>
            <a:ext cx="5876925" cy="646331"/>
          </a:xfrm>
          <a:prstGeom prst="rect">
            <a:avLst/>
          </a:prstGeom>
          <a:noFill/>
        </p:spPr>
        <p:txBody>
          <a:bodyPr wrap="square" rtlCol="0">
            <a:spAutoFit/>
          </a:bodyPr>
          <a:lstStyle/>
          <a:p>
            <a:r>
              <a:rPr lang="vi-VN" sz="3600" dirty="0">
                <a:solidFill>
                  <a:srgbClr val="FF0000"/>
                </a:solidFill>
                <a:latin typeface="Calibri" panose="020F0502020204030204" pitchFamily="34" charset="0"/>
                <a:cs typeface="Calibri" panose="020F0502020204030204" pitchFamily="34" charset="0"/>
              </a:rPr>
              <a:t>Năm trăm sáu mươi nghìn</a:t>
            </a:r>
            <a:endParaRPr lang="en-US" sz="3600" dirty="0">
              <a:solidFill>
                <a:srgbClr val="FF0000"/>
              </a:solidFill>
              <a:latin typeface="Calibri" panose="020F0502020204030204" pitchFamily="34" charset="0"/>
              <a:cs typeface="Calibri" panose="020F0502020204030204" pitchFamily="34" charset="0"/>
            </a:endParaRPr>
          </a:p>
        </p:txBody>
      </p:sp>
      <p:sp>
        <p:nvSpPr>
          <p:cNvPr id="18" name="Rectangle: Rounded Corners 17"/>
          <p:cNvSpPr/>
          <p:nvPr/>
        </p:nvSpPr>
        <p:spPr>
          <a:xfrm>
            <a:off x="1119349" y="4288604"/>
            <a:ext cx="22810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730 000</a:t>
            </a:r>
          </a:p>
        </p:txBody>
      </p:sp>
      <p:sp>
        <p:nvSpPr>
          <p:cNvPr id="20" name="TextBox 19"/>
          <p:cNvSpPr txBox="1"/>
          <p:nvPr/>
        </p:nvSpPr>
        <p:spPr>
          <a:xfrm>
            <a:off x="3657600" y="4314825"/>
            <a:ext cx="5876925" cy="646331"/>
          </a:xfrm>
          <a:prstGeom prst="rect">
            <a:avLst/>
          </a:prstGeom>
          <a:noFill/>
        </p:spPr>
        <p:txBody>
          <a:bodyPr wrap="square" rtlCol="0">
            <a:spAutoFit/>
          </a:bodyPr>
          <a:lstStyle/>
          <a:p>
            <a:r>
              <a:rPr lang="vi-VN" sz="3600" dirty="0">
                <a:solidFill>
                  <a:srgbClr val="FF0000"/>
                </a:solidFill>
                <a:latin typeface="Calibri" panose="020F0502020204030204" pitchFamily="34" charset="0"/>
                <a:cs typeface="Calibri" panose="020F0502020204030204" pitchFamily="34" charset="0"/>
              </a:rPr>
              <a:t>Bảy trăm ba mươi nghìn</a:t>
            </a:r>
            <a:endParaRPr lang="en-US" sz="3600" dirty="0">
              <a:solidFill>
                <a:srgbClr val="FF0000"/>
              </a:solidFill>
              <a:latin typeface="Calibri" panose="020F0502020204030204" pitchFamily="34" charset="0"/>
              <a:cs typeface="Calibri" panose="020F0502020204030204" pitchFamily="34" charset="0"/>
            </a:endParaRPr>
          </a:p>
        </p:txBody>
      </p:sp>
      <p:sp>
        <p:nvSpPr>
          <p:cNvPr id="21" name="Rectangle: Rounded Corners 20"/>
          <p:cNvSpPr/>
          <p:nvPr/>
        </p:nvSpPr>
        <p:spPr>
          <a:xfrm>
            <a:off x="1128874" y="5260154"/>
            <a:ext cx="22810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1 000 000</a:t>
            </a:r>
          </a:p>
        </p:txBody>
      </p:sp>
      <p:sp>
        <p:nvSpPr>
          <p:cNvPr id="22" name="TextBox 21"/>
          <p:cNvSpPr txBox="1"/>
          <p:nvPr/>
        </p:nvSpPr>
        <p:spPr>
          <a:xfrm>
            <a:off x="3667125" y="5286375"/>
            <a:ext cx="5876925" cy="646331"/>
          </a:xfrm>
          <a:prstGeom prst="rect">
            <a:avLst/>
          </a:prstGeom>
          <a:noFill/>
        </p:spPr>
        <p:txBody>
          <a:bodyPr wrap="square" rtlCol="0">
            <a:spAutoFit/>
          </a:bodyPr>
          <a:lstStyle/>
          <a:p>
            <a:r>
              <a:rPr lang="en-US" sz="3600" dirty="0" err="1">
                <a:solidFill>
                  <a:srgbClr val="FF0000"/>
                </a:solidFill>
                <a:latin typeface="Calibri" panose="020F0502020204030204" pitchFamily="34" charset="0"/>
                <a:cs typeface="Calibri" panose="020F0502020204030204" pitchFamily="34" charset="0"/>
              </a:rPr>
              <a:t>Một</a:t>
            </a:r>
            <a:r>
              <a:rPr lang="en-US" sz="3600" dirty="0">
                <a:solidFill>
                  <a:srgbClr val="FF0000"/>
                </a:solidFill>
                <a:latin typeface="Calibri" panose="020F0502020204030204" pitchFamily="34" charset="0"/>
                <a:cs typeface="Calibri" panose="020F0502020204030204" pitchFamily="34" charset="0"/>
              </a:rPr>
              <a:t> </a:t>
            </a:r>
            <a:r>
              <a:rPr lang="en-US" sz="3600" dirty="0" err="1">
                <a:solidFill>
                  <a:srgbClr val="FF0000"/>
                </a:solidFill>
                <a:latin typeface="Calibri" panose="020F0502020204030204" pitchFamily="34" charset="0"/>
                <a:cs typeface="Calibri" panose="020F0502020204030204" pitchFamily="34" charset="0"/>
              </a:rPr>
              <a:t>triệu</a:t>
            </a:r>
            <a:endParaRPr lang="en-US" sz="3600" dirty="0">
              <a:solidFill>
                <a:srgbClr val="FF0000"/>
              </a:solidFill>
              <a:latin typeface="Calibri" panose="020F0502020204030204" pitchFamily="34" charset="0"/>
              <a:cs typeface="Calibri" panose="020F0502020204030204" pitchFamily="34" charset="0"/>
            </a:endParaRPr>
          </a:p>
        </p:txBody>
      </p:sp>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wav"/>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8" grpId="0" animBg="1"/>
      <p:bldP spid="11" grpId="0"/>
      <p:bldP spid="16" grpId="0" animBg="1"/>
      <p:bldP spid="17" grpId="0"/>
      <p:bldP spid="18" grpId="0" animBg="1"/>
      <p:bldP spid="20" grpId="0"/>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7" name="Picture 6" descr="Picture1"/>
          <p:cNvPicPr>
            <a:picLocks noChangeAspect="1"/>
          </p:cNvPicPr>
          <p:nvPr/>
        </p:nvPicPr>
        <p:blipFill>
          <a:blip r:embed="rId5"/>
          <a:stretch>
            <a:fillRect/>
          </a:stretch>
        </p:blipFill>
        <p:spPr>
          <a:xfrm>
            <a:off x="174661" y="0"/>
            <a:ext cx="11866651" cy="6858000"/>
          </a:xfrm>
          <a:prstGeom prst="rect">
            <a:avLst/>
          </a:prstGeom>
        </p:spPr>
      </p:pic>
      <p:grpSp>
        <p:nvGrpSpPr>
          <p:cNvPr id="2" name="Group 1"/>
          <p:cNvGrpSpPr/>
          <p:nvPr/>
        </p:nvGrpSpPr>
        <p:grpSpPr>
          <a:xfrm>
            <a:off x="0" y="0"/>
            <a:ext cx="11946890" cy="1021715"/>
            <a:chOff x="191" y="680"/>
            <a:chExt cx="18814" cy="1609"/>
          </a:xfrm>
        </p:grpSpPr>
        <p:sp>
          <p:nvSpPr>
            <p:cNvPr id="4" name="Text Box 421"/>
            <p:cNvSpPr txBox="1"/>
            <p:nvPr/>
          </p:nvSpPr>
          <p:spPr>
            <a:xfrm>
              <a:off x="1342" y="794"/>
              <a:ext cx="17663" cy="1495"/>
            </a:xfrm>
            <a:prstGeom prst="rect">
              <a:avLst/>
            </a:prstGeom>
            <a:solidFill>
              <a:srgbClr val="FFFE95"/>
            </a:solidFill>
            <a:ln>
              <a:solidFill>
                <a:srgbClr val="F03829"/>
              </a:solidFill>
            </a:ln>
          </p:spPr>
          <p:txBody>
            <a:bodyPr wrap="square" rtlCol="0">
              <a:spAutoFit/>
            </a:bodyPr>
            <a:lstStyle/>
            <a:p>
              <a:pPr marL="0" marR="0" lvl="0" indent="0" algn="just" defTabSz="457200" rtl="0" eaLnBrk="1" fontAlgn="auto" latinLnBrk="0" hangingPunct="1">
                <a:lnSpc>
                  <a:spcPct val="120000"/>
                </a:lnSpc>
                <a:spcBef>
                  <a:spcPts val="0"/>
                </a:spcBef>
                <a:spcAft>
                  <a:spcPts val="0"/>
                </a:spcAft>
                <a:buClrTx/>
                <a:buSzTx/>
                <a:buFontTx/>
                <a:buNone/>
                <a:defRPr/>
              </a:pP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 Viết các số sau: một trăm nghìn, sáu trăm nghìn, chín trăm nghìn, một triệu, hai trăm ba mươi nghìn, bốn trăm hai mươi nghìn, tám trăm chín mươi nghìn.</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5" name="组合 24"/>
            <p:cNvGrpSpPr/>
            <p:nvPr/>
          </p:nvGrpSpPr>
          <p:grpSpPr>
            <a:xfrm>
              <a:off x="191" y="680"/>
              <a:ext cx="1334" cy="1210"/>
              <a:chOff x="5846404" y="1619423"/>
              <a:chExt cx="581207" cy="527780"/>
            </a:xfrm>
          </p:grpSpPr>
          <p:sp>
            <p:nvSpPr>
              <p:cNvPr id="9"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10" name="文本框 27"/>
              <p:cNvSpPr txBox="1"/>
              <p:nvPr/>
            </p:nvSpPr>
            <p:spPr>
              <a:xfrm>
                <a:off x="5846404" y="1619423"/>
                <a:ext cx="581207" cy="527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1</a:t>
                </a:r>
              </a:p>
            </p:txBody>
          </p:sp>
        </p:grpSp>
      </p:grpSp>
      <p:sp>
        <p:nvSpPr>
          <p:cNvPr id="12" name="Rectangle: Rounded Corners 11"/>
          <p:cNvSpPr/>
          <p:nvPr/>
        </p:nvSpPr>
        <p:spPr>
          <a:xfrm>
            <a:off x="2843374" y="1116779"/>
            <a:ext cx="3624102"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002060"/>
                </a:solidFill>
                <a:effectLst/>
                <a:uLnTx/>
                <a:uFillTx/>
                <a:latin typeface="Calibri" panose="020F0502020204030204"/>
                <a:ea typeface="+mn-ea"/>
                <a:cs typeface="+mn-cs"/>
              </a:rPr>
              <a:t>Một</a:t>
            </a:r>
            <a:r>
              <a:rPr kumimoji="0" lang="en-US" sz="36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2060"/>
                </a:solidFill>
                <a:effectLst/>
                <a:uLnTx/>
                <a:uFillTx/>
                <a:latin typeface="Calibri" panose="020F0502020204030204"/>
                <a:ea typeface="+mn-ea"/>
                <a:cs typeface="+mn-cs"/>
              </a:rPr>
              <a:t>trăm</a:t>
            </a:r>
            <a:r>
              <a:rPr kumimoji="0" lang="en-US" sz="36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2060"/>
                </a:solidFill>
                <a:effectLst/>
                <a:uLnTx/>
                <a:uFillTx/>
                <a:latin typeface="Calibri" panose="020F0502020204030204"/>
                <a:ea typeface="+mn-ea"/>
                <a:cs typeface="+mn-cs"/>
              </a:rPr>
              <a:t>nghìn</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3" name="TextBox 12"/>
          <p:cNvSpPr txBox="1"/>
          <p:nvPr/>
        </p:nvSpPr>
        <p:spPr>
          <a:xfrm>
            <a:off x="6762750" y="1143000"/>
            <a:ext cx="5876925" cy="646331"/>
          </a:xfrm>
          <a:prstGeom prst="rect">
            <a:avLst/>
          </a:prstGeom>
          <a:noFill/>
        </p:spPr>
        <p:txBody>
          <a:bodyPr wrap="square" rtlCol="0">
            <a:spAutoFit/>
          </a:bodyPr>
          <a:lstStyle/>
          <a:p>
            <a:r>
              <a:rPr lang="en-US" sz="3600" dirty="0">
                <a:solidFill>
                  <a:srgbClr val="FF0000"/>
                </a:solidFill>
              </a:rPr>
              <a:t>100 000</a:t>
            </a:r>
          </a:p>
        </p:txBody>
      </p:sp>
      <p:sp>
        <p:nvSpPr>
          <p:cNvPr id="14" name="Rectangle: Rounded Corners 13"/>
          <p:cNvSpPr/>
          <p:nvPr/>
        </p:nvSpPr>
        <p:spPr>
          <a:xfrm>
            <a:off x="2843374" y="1983554"/>
            <a:ext cx="3624102"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002060"/>
                </a:solidFill>
                <a:effectLst/>
                <a:uLnTx/>
                <a:uFillTx/>
                <a:latin typeface="Calibri" panose="020F0502020204030204"/>
                <a:ea typeface="+mn-ea"/>
                <a:cs typeface="+mn-cs"/>
              </a:rPr>
              <a:t>Sáu</a:t>
            </a:r>
            <a:r>
              <a:rPr kumimoji="0" lang="en-US" sz="36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2060"/>
                </a:solidFill>
                <a:effectLst/>
                <a:uLnTx/>
                <a:uFillTx/>
                <a:latin typeface="Calibri" panose="020F0502020204030204"/>
                <a:ea typeface="+mn-ea"/>
                <a:cs typeface="+mn-cs"/>
              </a:rPr>
              <a:t>trăm</a:t>
            </a:r>
            <a:r>
              <a:rPr kumimoji="0" lang="en-US" sz="36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2060"/>
                </a:solidFill>
                <a:effectLst/>
                <a:uLnTx/>
                <a:uFillTx/>
                <a:latin typeface="Calibri" panose="020F0502020204030204"/>
                <a:ea typeface="+mn-ea"/>
                <a:cs typeface="+mn-cs"/>
              </a:rPr>
              <a:t>nghìn</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5" name="TextBox 14"/>
          <p:cNvSpPr txBox="1"/>
          <p:nvPr/>
        </p:nvSpPr>
        <p:spPr>
          <a:xfrm>
            <a:off x="6762750" y="2009775"/>
            <a:ext cx="5876925" cy="646331"/>
          </a:xfrm>
          <a:prstGeom prst="rect">
            <a:avLst/>
          </a:prstGeom>
          <a:noFill/>
        </p:spPr>
        <p:txBody>
          <a:bodyPr wrap="square" rtlCol="0">
            <a:spAutoFit/>
          </a:bodyPr>
          <a:lstStyle/>
          <a:p>
            <a:r>
              <a:rPr lang="en-US" sz="3600" dirty="0">
                <a:solidFill>
                  <a:srgbClr val="FF0000"/>
                </a:solidFill>
              </a:rPr>
              <a:t>600 000</a:t>
            </a:r>
          </a:p>
        </p:txBody>
      </p:sp>
      <p:sp>
        <p:nvSpPr>
          <p:cNvPr id="19" name="Rectangle: Rounded Corners 18"/>
          <p:cNvSpPr/>
          <p:nvPr/>
        </p:nvSpPr>
        <p:spPr>
          <a:xfrm>
            <a:off x="2995774" y="3545655"/>
            <a:ext cx="3624102" cy="492946"/>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002060"/>
                </a:solidFill>
                <a:effectLst/>
                <a:uLnTx/>
                <a:uFillTx/>
                <a:latin typeface="Calibri" panose="020F0502020204030204"/>
                <a:ea typeface="+mn-ea"/>
                <a:cs typeface="+mn-cs"/>
              </a:rPr>
              <a:t>Một</a:t>
            </a:r>
            <a:r>
              <a:rPr kumimoji="0" lang="en-US" sz="36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2060"/>
                </a:solidFill>
                <a:effectLst/>
                <a:uLnTx/>
                <a:uFillTx/>
                <a:latin typeface="Calibri" panose="020F0502020204030204"/>
                <a:ea typeface="+mn-ea"/>
                <a:cs typeface="+mn-cs"/>
              </a:rPr>
              <a:t>triệu</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3" name="TextBox 22"/>
          <p:cNvSpPr txBox="1"/>
          <p:nvPr/>
        </p:nvSpPr>
        <p:spPr>
          <a:xfrm>
            <a:off x="6819900" y="3419475"/>
            <a:ext cx="5876925" cy="646331"/>
          </a:xfrm>
          <a:prstGeom prst="rect">
            <a:avLst/>
          </a:prstGeom>
          <a:noFill/>
        </p:spPr>
        <p:txBody>
          <a:bodyPr wrap="square" rtlCol="0">
            <a:spAutoFit/>
          </a:bodyPr>
          <a:lstStyle/>
          <a:p>
            <a:r>
              <a:rPr lang="en-US" sz="3600" dirty="0">
                <a:solidFill>
                  <a:srgbClr val="FF0000"/>
                </a:solidFill>
              </a:rPr>
              <a:t>1 000 000</a:t>
            </a:r>
          </a:p>
        </p:txBody>
      </p:sp>
      <p:sp>
        <p:nvSpPr>
          <p:cNvPr id="24" name="Rectangle: Rounded Corners 23"/>
          <p:cNvSpPr/>
          <p:nvPr/>
        </p:nvSpPr>
        <p:spPr>
          <a:xfrm>
            <a:off x="2724150" y="4260029"/>
            <a:ext cx="38766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Hai </a:t>
            </a:r>
            <a:r>
              <a:rPr kumimoji="0" lang="en-US" sz="2800" b="1" i="0" u="none" strike="noStrike" kern="1200" cap="none" spc="0" normalizeH="0" baseline="0" noProof="0" dirty="0" err="1">
                <a:ln>
                  <a:noFill/>
                </a:ln>
                <a:solidFill>
                  <a:srgbClr val="002060"/>
                </a:solidFill>
                <a:effectLst/>
                <a:uLnTx/>
                <a:uFillTx/>
                <a:latin typeface="Calibri" panose="020F0502020204030204"/>
                <a:ea typeface="+mn-ea"/>
                <a:cs typeface="+mn-cs"/>
              </a:rPr>
              <a:t>trăm</a:t>
            </a:r>
            <a:r>
              <a:rPr kumimoji="0" lang="en-US" sz="28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800" b="1" i="0" u="none" strike="noStrike" kern="1200" cap="none" spc="0" normalizeH="0" noProof="0" dirty="0" err="1">
                <a:ln>
                  <a:noFill/>
                </a:ln>
                <a:solidFill>
                  <a:srgbClr val="002060"/>
                </a:solidFill>
                <a:effectLst/>
                <a:uLnTx/>
                <a:uFillTx/>
                <a:latin typeface="Calibri" panose="020F0502020204030204"/>
                <a:ea typeface="+mn-ea"/>
                <a:cs typeface="+mn-cs"/>
              </a:rPr>
              <a:t>ba</a:t>
            </a:r>
            <a:r>
              <a:rPr kumimoji="0" lang="en-US" sz="28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800" b="1" i="0" u="none" strike="noStrike" kern="1200" cap="none" spc="0" normalizeH="0" noProof="0" dirty="0" err="1">
                <a:ln>
                  <a:noFill/>
                </a:ln>
                <a:solidFill>
                  <a:srgbClr val="002060"/>
                </a:solidFill>
                <a:effectLst/>
                <a:uLnTx/>
                <a:uFillTx/>
                <a:latin typeface="Calibri" panose="020F0502020204030204"/>
                <a:ea typeface="+mn-ea"/>
                <a:cs typeface="+mn-cs"/>
              </a:rPr>
              <a:t>mươi</a:t>
            </a:r>
            <a:r>
              <a:rPr kumimoji="0" lang="en-US" sz="28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800" b="1" i="0" u="none" strike="noStrike" kern="1200" cap="none" spc="0" normalizeH="0" noProof="0" dirty="0" err="1">
                <a:ln>
                  <a:noFill/>
                </a:ln>
                <a:solidFill>
                  <a:srgbClr val="002060"/>
                </a:solidFill>
                <a:effectLst/>
                <a:uLnTx/>
                <a:uFillTx/>
                <a:latin typeface="Calibri" panose="020F0502020204030204"/>
                <a:ea typeface="+mn-ea"/>
                <a:cs typeface="+mn-cs"/>
              </a:rPr>
              <a:t>nghìn</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5" name="TextBox 24"/>
          <p:cNvSpPr txBox="1"/>
          <p:nvPr/>
        </p:nvSpPr>
        <p:spPr>
          <a:xfrm>
            <a:off x="6896100" y="4286250"/>
            <a:ext cx="5876925" cy="646331"/>
          </a:xfrm>
          <a:prstGeom prst="rect">
            <a:avLst/>
          </a:prstGeom>
          <a:noFill/>
        </p:spPr>
        <p:txBody>
          <a:bodyPr wrap="square" rtlCol="0">
            <a:spAutoFit/>
          </a:bodyPr>
          <a:lstStyle/>
          <a:p>
            <a:r>
              <a:rPr lang="en-US" sz="3600" dirty="0">
                <a:solidFill>
                  <a:srgbClr val="FF0000"/>
                </a:solidFill>
              </a:rPr>
              <a:t>230 000</a:t>
            </a:r>
          </a:p>
        </p:txBody>
      </p:sp>
      <p:sp>
        <p:nvSpPr>
          <p:cNvPr id="26" name="Rectangle: Rounded Corners 25"/>
          <p:cNvSpPr/>
          <p:nvPr/>
        </p:nvSpPr>
        <p:spPr>
          <a:xfrm>
            <a:off x="2647950" y="5060129"/>
            <a:ext cx="401002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a:rPr>
              <a:t>B</a:t>
            </a:r>
            <a:r>
              <a:rPr lang="vi-VN" sz="2800" b="1" dirty="0">
                <a:solidFill>
                  <a:srgbClr val="002060"/>
                </a:solidFill>
                <a:latin typeface="Calibri" panose="020F0502020204030204"/>
              </a:rPr>
              <a:t>ốn trăm hai mươi nghìn</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7" name="TextBox 26"/>
          <p:cNvSpPr txBox="1"/>
          <p:nvPr/>
        </p:nvSpPr>
        <p:spPr>
          <a:xfrm>
            <a:off x="6943725" y="5019675"/>
            <a:ext cx="5876925" cy="646331"/>
          </a:xfrm>
          <a:prstGeom prst="rect">
            <a:avLst/>
          </a:prstGeom>
          <a:noFill/>
        </p:spPr>
        <p:txBody>
          <a:bodyPr wrap="square" rtlCol="0">
            <a:spAutoFit/>
          </a:bodyPr>
          <a:lstStyle/>
          <a:p>
            <a:r>
              <a:rPr lang="en-US" sz="3600" dirty="0">
                <a:solidFill>
                  <a:srgbClr val="FF0000"/>
                </a:solidFill>
              </a:rPr>
              <a:t>420 000</a:t>
            </a:r>
          </a:p>
        </p:txBody>
      </p:sp>
      <p:sp>
        <p:nvSpPr>
          <p:cNvPr id="28" name="Rectangle: Rounded Corners 27"/>
          <p:cNvSpPr/>
          <p:nvPr/>
        </p:nvSpPr>
        <p:spPr>
          <a:xfrm>
            <a:off x="2371725" y="5841179"/>
            <a:ext cx="4305301"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a:rPr>
              <a:t>T</a:t>
            </a:r>
            <a:r>
              <a:rPr lang="vi-VN" sz="2800" b="1" dirty="0">
                <a:solidFill>
                  <a:srgbClr val="002060"/>
                </a:solidFill>
                <a:latin typeface="Calibri" panose="020F0502020204030204"/>
              </a:rPr>
              <a:t>ám trăm chín mươi nghìn</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9" name="TextBox 28"/>
          <p:cNvSpPr txBox="1"/>
          <p:nvPr/>
        </p:nvSpPr>
        <p:spPr>
          <a:xfrm>
            <a:off x="6962775" y="5800725"/>
            <a:ext cx="5876925" cy="646331"/>
          </a:xfrm>
          <a:prstGeom prst="rect">
            <a:avLst/>
          </a:prstGeom>
          <a:noFill/>
        </p:spPr>
        <p:txBody>
          <a:bodyPr wrap="square" rtlCol="0">
            <a:spAutoFit/>
          </a:bodyPr>
          <a:lstStyle/>
          <a:p>
            <a:r>
              <a:rPr lang="en-US" sz="3600" dirty="0">
                <a:solidFill>
                  <a:srgbClr val="FF0000"/>
                </a:solidFill>
              </a:rPr>
              <a:t>890 000</a:t>
            </a:r>
          </a:p>
        </p:txBody>
      </p:sp>
      <p:sp>
        <p:nvSpPr>
          <p:cNvPr id="30" name="Rectangle: Rounded Corners 29"/>
          <p:cNvSpPr/>
          <p:nvPr/>
        </p:nvSpPr>
        <p:spPr>
          <a:xfrm>
            <a:off x="2871949" y="2707454"/>
            <a:ext cx="3624102"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002060"/>
                </a:solidFill>
                <a:effectLst/>
                <a:uLnTx/>
                <a:uFillTx/>
                <a:latin typeface="Calibri" panose="020F0502020204030204"/>
                <a:ea typeface="+mn-ea"/>
                <a:cs typeface="+mn-cs"/>
              </a:rPr>
              <a:t>Chín</a:t>
            </a:r>
            <a:r>
              <a:rPr kumimoji="0" lang="en-US" sz="36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2060"/>
                </a:solidFill>
                <a:effectLst/>
                <a:uLnTx/>
                <a:uFillTx/>
                <a:latin typeface="Calibri" panose="020F0502020204030204"/>
                <a:ea typeface="+mn-ea"/>
                <a:cs typeface="+mn-cs"/>
              </a:rPr>
              <a:t>trăm</a:t>
            </a:r>
            <a:r>
              <a:rPr kumimoji="0" lang="en-US" sz="36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2060"/>
                </a:solidFill>
                <a:effectLst/>
                <a:uLnTx/>
                <a:uFillTx/>
                <a:latin typeface="Calibri" panose="020F0502020204030204"/>
                <a:ea typeface="+mn-ea"/>
                <a:cs typeface="+mn-cs"/>
              </a:rPr>
              <a:t>nghìn</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1" name="TextBox 30"/>
          <p:cNvSpPr txBox="1"/>
          <p:nvPr/>
        </p:nvSpPr>
        <p:spPr>
          <a:xfrm>
            <a:off x="6791325" y="2733675"/>
            <a:ext cx="5876925" cy="646331"/>
          </a:xfrm>
          <a:prstGeom prst="rect">
            <a:avLst/>
          </a:prstGeom>
          <a:noFill/>
        </p:spPr>
        <p:txBody>
          <a:bodyPr wrap="square" rtlCol="0">
            <a:spAutoFit/>
          </a:bodyPr>
          <a:lstStyle/>
          <a:p>
            <a:r>
              <a:rPr lang="en-US" sz="3600" dirty="0">
                <a:solidFill>
                  <a:srgbClr val="FF0000"/>
                </a:solidFill>
              </a:rPr>
              <a:t>900 000</a:t>
            </a:r>
          </a:p>
        </p:txBody>
      </p:sp>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down)">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arn(inVertical)">
                                      <p:cBhvr>
                                        <p:cTn id="47" dur="500"/>
                                        <p:tgtEl>
                                          <p:spTgt spid="24"/>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wav"/>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arn(inVertical)">
                                      <p:cBhvr>
                                        <p:cTn id="57" dur="500"/>
                                        <p:tgtEl>
                                          <p:spTgt spid="26"/>
                                        </p:tgtEl>
                                      </p:cBhvr>
                                    </p:animEffect>
                                  </p:childTnLst>
                                  <p:subTnLst>
                                    <p:audio>
                                      <p:cMediaNode>
                                        <p:cTn display="0" masterRel="sameClick">
                                          <p:stCondLst>
                                            <p:cond evt="begin" delay="0">
                                              <p:tn val="55"/>
                                            </p:cond>
                                          </p:stCondLst>
                                          <p:endCondLst>
                                            <p:cond evt="onStopAudio" delay="0">
                                              <p:tgtEl>
                                                <p:sldTgt/>
                                              </p:tgtEl>
                                            </p:cond>
                                          </p:endCondLst>
                                        </p:cTn>
                                        <p:tgtEl>
                                          <p:sndTgt r:embed="rId3" name="chimes.wav"/>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down)">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barn(inVertical)">
                                      <p:cBhvr>
                                        <p:cTn id="67" dur="500"/>
                                        <p:tgtEl>
                                          <p:spTgt spid="28"/>
                                        </p:tgtEl>
                                      </p:cBhvr>
                                    </p:animEffec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P spid="19" grpId="0" animBg="1"/>
      <p:bldP spid="23" grpId="0"/>
      <p:bldP spid="24" grpId="0" animBg="1"/>
      <p:bldP spid="25" grpId="0"/>
      <p:bldP spid="26" grpId="0" animBg="1"/>
      <p:bldP spid="27" grpId="0"/>
      <p:bldP spid="28" grpId="0" animBg="1"/>
      <p:bldP spid="29" grpId="0"/>
      <p:bldP spid="30" grpId="0" animBg="1"/>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934194" y="3520739"/>
            <a:ext cx="3070057" cy="3063157"/>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708" y="142772"/>
            <a:ext cx="2354941" cy="2876912"/>
          </a:xfrm>
          <a:prstGeom prst="rect">
            <a:avLst/>
          </a:prstGeom>
        </p:spPr>
      </p:pic>
      <p:grpSp>
        <p:nvGrpSpPr>
          <p:cNvPr id="15" name="Group 14"/>
          <p:cNvGrpSpPr/>
          <p:nvPr/>
        </p:nvGrpSpPr>
        <p:grpSpPr>
          <a:xfrm rot="11258933">
            <a:off x="1809709" y="328645"/>
            <a:ext cx="11948592" cy="5580278"/>
            <a:chOff x="-2916" y="5691"/>
            <a:chExt cx="10464" cy="7930"/>
          </a:xfrm>
        </p:grpSpPr>
        <p:pic>
          <p:nvPicPr>
            <p:cNvPr id="19" name="图片 8" descr="图片包含 电视&#10;&#10;自动生成的说明"/>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flipH="1" flipV="1">
              <a:off x="-2916" y="5691"/>
              <a:ext cx="10464" cy="7930"/>
            </a:xfrm>
            <a:prstGeom prst="rect">
              <a:avLst/>
            </a:prstGeom>
          </p:spPr>
        </p:pic>
        <p:sp>
          <p:nvSpPr>
            <p:cNvPr id="18" name="Text Box 24"/>
            <p:cNvSpPr txBox="1"/>
            <p:nvPr/>
          </p:nvSpPr>
          <p:spPr>
            <a:xfrm rot="10736691">
              <a:off x="-546" y="8291"/>
              <a:ext cx="6401" cy="441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dirty="0">
                  <a:ln>
                    <a:noFill/>
                  </a:ln>
                  <a:solidFill>
                    <a:srgbClr val="202124"/>
                  </a:solidFill>
                  <a:effectLst/>
                  <a:uLnTx/>
                  <a:uFillTx/>
                  <a:latin typeface="Calibri" panose="020F0502020204030204" pitchFamily="34" charset="0"/>
                  <a:ea typeface="+mn-ea"/>
                  <a:cs typeface="Calibri" panose="020F0502020204030204" pitchFamily="34" charset="0"/>
                </a:rPr>
                <a:t>Sao Mộc hay Mộc Tinh là hành tinh thứ năm tính từ Mặt Trời và là hành tinh lớn nhất trong Hệ Mặt Trời. Nó là hành tinh khí khổng lồ với khối lượng bằng một phần nghìn của Mặt Trời nhưng bằng hai lần rưỡi tổng khối lượng của tất cả các hành tinh khác trong Hệ Mặt Trời cộng lại.</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undefined (11)"/>
          <p:cNvPicPr>
            <a:picLocks noChangeAspect="1"/>
          </p:cNvPicPr>
          <p:nvPr/>
        </p:nvPicPr>
        <p:blipFill>
          <a:blip r:embed="rId4"/>
          <a:stretch>
            <a:fillRect/>
          </a:stretch>
        </p:blipFill>
        <p:spPr>
          <a:xfrm>
            <a:off x="107950" y="1155700"/>
            <a:ext cx="4146550" cy="4146550"/>
          </a:xfrm>
          <a:prstGeom prst="rect">
            <a:avLst/>
          </a:prstGeom>
        </p:spPr>
      </p:pic>
      <p:pic>
        <p:nvPicPr>
          <p:cNvPr id="6" name="图片 5" descr="61c1b4b54d2965e75f8a432c441188e0"/>
          <p:cNvPicPr>
            <a:picLocks noChangeAspect="1"/>
          </p:cNvPicPr>
          <p:nvPr/>
        </p:nvPicPr>
        <p:blipFill>
          <a:blip r:embed="rId5"/>
          <a:stretch>
            <a:fillRect/>
          </a:stretch>
        </p:blipFill>
        <p:spPr>
          <a:xfrm rot="20160000">
            <a:off x="9928225" y="3041650"/>
            <a:ext cx="1641475" cy="3322320"/>
          </a:xfrm>
          <a:prstGeom prst="rect">
            <a:avLst/>
          </a:prstGeom>
        </p:spPr>
      </p:pic>
      <p:pic>
        <p:nvPicPr>
          <p:cNvPr id="15" name="图片 14" descr="a6a6d201e3a52359e6f7f4c39de68391"/>
          <p:cNvPicPr>
            <a:picLocks noChangeAspect="1"/>
          </p:cNvPicPr>
          <p:nvPr/>
        </p:nvPicPr>
        <p:blipFill>
          <a:blip r:embed="rId6"/>
          <a:stretch>
            <a:fillRect/>
          </a:stretch>
        </p:blipFill>
        <p:spPr>
          <a:xfrm>
            <a:off x="1476375" y="-711200"/>
            <a:ext cx="9848849" cy="7762405"/>
          </a:xfrm>
          <a:prstGeom prst="rect">
            <a:avLst/>
          </a:prstGeom>
        </p:spPr>
      </p:pic>
      <p:pic>
        <p:nvPicPr>
          <p:cNvPr id="2" name="Picture 1" descr="Picture2"/>
          <p:cNvPicPr>
            <a:picLocks noChangeAspect="1"/>
          </p:cNvPicPr>
          <p:nvPr/>
        </p:nvPicPr>
        <p:blipFill>
          <a:blip r:embed="rId7"/>
          <a:stretch>
            <a:fillRect/>
          </a:stretch>
        </p:blipFill>
        <p:spPr>
          <a:xfrm>
            <a:off x="3924300" y="1031875"/>
            <a:ext cx="4639310" cy="460248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
                                        </p:tgtEl>
                                        <p:attrNameLst>
                                          <p:attrName>r</p:attrName>
                                        </p:attrNameLst>
                                      </p:cBhvr>
                                    </p:animRot>
                                    <p:animRot by="-240000">
                                      <p:cBhvr>
                                        <p:cTn id="10" dur="200" fill="hold">
                                          <p:stCondLst>
                                            <p:cond delay="200"/>
                                          </p:stCondLst>
                                        </p:cTn>
                                        <p:tgtEl>
                                          <p:spTgt spid="2"/>
                                        </p:tgtEl>
                                        <p:attrNameLst>
                                          <p:attrName>r</p:attrName>
                                        </p:attrNameLst>
                                      </p:cBhvr>
                                    </p:animRot>
                                    <p:animRot by="240000">
                                      <p:cBhvr>
                                        <p:cTn id="11" dur="200" fill="hold">
                                          <p:stCondLst>
                                            <p:cond delay="400"/>
                                          </p:stCondLst>
                                        </p:cTn>
                                        <p:tgtEl>
                                          <p:spTgt spid="2"/>
                                        </p:tgtEl>
                                        <p:attrNameLst>
                                          <p:attrName>r</p:attrName>
                                        </p:attrNameLst>
                                      </p:cBhvr>
                                    </p:animRot>
                                    <p:animRot by="-240000">
                                      <p:cBhvr>
                                        <p:cTn id="12" dur="200" fill="hold">
                                          <p:stCondLst>
                                            <p:cond delay="600"/>
                                          </p:stCondLst>
                                        </p:cTn>
                                        <p:tgtEl>
                                          <p:spTgt spid="2"/>
                                        </p:tgtEl>
                                        <p:attrNameLst>
                                          <p:attrName>r</p:attrName>
                                        </p:attrNameLst>
                                      </p:cBhvr>
                                    </p:animRot>
                                    <p:animRot by="120000">
                                      <p:cBhvr>
                                        <p:cTn id="13"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04407" y="1047694"/>
            <a:ext cx="3661003" cy="3622998"/>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1883" y="-109225"/>
            <a:ext cx="2354941" cy="2876912"/>
          </a:xfrm>
          <a:prstGeom prst="rect">
            <a:avLst/>
          </a:prstGeom>
        </p:spPr>
      </p:pic>
      <p:grpSp>
        <p:nvGrpSpPr>
          <p:cNvPr id="3" name="Group 2"/>
          <p:cNvGrpSpPr/>
          <p:nvPr/>
        </p:nvGrpSpPr>
        <p:grpSpPr>
          <a:xfrm>
            <a:off x="3133617" y="698642"/>
            <a:ext cx="6822041" cy="3236359"/>
            <a:chOff x="7843" y="0"/>
            <a:chExt cx="5029" cy="3628"/>
          </a:xfrm>
        </p:grpSpPr>
        <p:grpSp>
          <p:nvGrpSpPr>
            <p:cNvPr id="4" name="Group 3"/>
            <p:cNvGrpSpPr/>
            <p:nvPr/>
          </p:nvGrpSpPr>
          <p:grpSpPr>
            <a:xfrm>
              <a:off x="7843" y="0"/>
              <a:ext cx="5029" cy="3628"/>
              <a:chOff x="7843" y="0"/>
              <a:chExt cx="5029" cy="3628"/>
            </a:xfrm>
          </p:grpSpPr>
          <p:pic>
            <p:nvPicPr>
              <p:cNvPr id="9" name="图片 16" descr="图片包含 电视&#10;&#10;自动生成的说明"/>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a:off x="7843" y="0"/>
                <a:ext cx="5029" cy="3628"/>
              </a:xfrm>
              <a:prstGeom prst="rect">
                <a:avLst/>
              </a:prstGeom>
            </p:spPr>
          </p:pic>
          <p:pic>
            <p:nvPicPr>
              <p:cNvPr id="11" name="Picture 10" descr="Picture13"/>
              <p:cNvPicPr>
                <a:picLocks noChangeAspect="1"/>
              </p:cNvPicPr>
              <p:nvPr/>
            </p:nvPicPr>
            <p:blipFill>
              <a:blip r:embed="rId7"/>
              <a:stretch>
                <a:fillRect/>
              </a:stretch>
            </p:blipFill>
            <p:spPr>
              <a:xfrm>
                <a:off x="9252" y="282"/>
                <a:ext cx="2088" cy="1031"/>
              </a:xfrm>
              <a:prstGeom prst="rect">
                <a:avLst/>
              </a:prstGeom>
            </p:spPr>
          </p:pic>
        </p:grpSp>
        <p:sp>
          <p:nvSpPr>
            <p:cNvPr id="6" name="Text Box 25"/>
            <p:cNvSpPr txBox="1"/>
            <p:nvPr/>
          </p:nvSpPr>
          <p:spPr>
            <a:xfrm>
              <a:off x="8791" y="1454"/>
              <a:ext cx="2990" cy="65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iCiel Cadena" panose="02000503000000020004" charset="0"/>
                </a:rPr>
                <a:t>KHÁM PHÁ SAO THỔ</a:t>
              </a:r>
            </a:p>
          </p:txBody>
        </p:sp>
      </p:grpSp>
      <p:grpSp>
        <p:nvGrpSpPr>
          <p:cNvPr id="12" name="Group 11"/>
          <p:cNvGrpSpPr/>
          <p:nvPr/>
        </p:nvGrpSpPr>
        <p:grpSpPr>
          <a:xfrm>
            <a:off x="1489753" y="4793661"/>
            <a:ext cx="10058400" cy="1668888"/>
            <a:chOff x="6856" y="7538"/>
            <a:chExt cx="24894" cy="7481"/>
          </a:xfrm>
          <a:solidFill>
            <a:srgbClr val="FFE6E8"/>
          </a:solidFill>
        </p:grpSpPr>
        <p:sp>
          <p:nvSpPr>
            <p:cNvPr id="13" name="Rounded Rectangular Callout 2"/>
            <p:cNvSpPr/>
            <p:nvPr/>
          </p:nvSpPr>
          <p:spPr>
            <a:xfrm>
              <a:off x="6856" y="7538"/>
              <a:ext cx="24894" cy="7481"/>
            </a:xfrm>
            <a:prstGeom prst="wedgeRoundRectCallout">
              <a:avLst>
                <a:gd name="adj1" fmla="val -30633"/>
                <a:gd name="adj2" fmla="val 43446"/>
                <a:gd name="adj3" fmla="val 16667"/>
              </a:avLst>
            </a:prstGeom>
            <a:grpFill/>
            <a:ln>
              <a:solidFill>
                <a:srgbClr val="F488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 Box 27"/>
            <p:cNvSpPr txBox="1"/>
            <p:nvPr/>
          </p:nvSpPr>
          <p:spPr>
            <a:xfrm>
              <a:off x="7286" y="7815"/>
              <a:ext cx="24464" cy="5741"/>
            </a:xfrm>
            <a:prstGeom prst="rect">
              <a:avLst/>
            </a:prstGeom>
            <a:grpFill/>
            <a:ln>
              <a:noFill/>
              <a:prstDash val="dash"/>
            </a:ln>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Hãy</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giúp</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mình</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hoàn</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thành</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BT2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để</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khám</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phá</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xem</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sao</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Thổ</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gì</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nhé</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Picture1"/>
          <p:cNvPicPr>
            <a:picLocks noChangeAspect="1"/>
          </p:cNvPicPr>
          <p:nvPr/>
        </p:nvPicPr>
        <p:blipFill>
          <a:blip r:embed="rId4"/>
          <a:stretch>
            <a:fillRect/>
          </a:stretch>
        </p:blipFill>
        <p:spPr>
          <a:xfrm>
            <a:off x="174661" y="0"/>
            <a:ext cx="11866651" cy="6858000"/>
          </a:xfrm>
          <a:prstGeom prst="rect">
            <a:avLst/>
          </a:prstGeom>
        </p:spPr>
      </p:pic>
      <p:pic>
        <p:nvPicPr>
          <p:cNvPr id="11" name="Picture 10"/>
          <p:cNvPicPr>
            <a:picLocks noChangeAspect="1"/>
          </p:cNvPicPr>
          <p:nvPr/>
        </p:nvPicPr>
        <p:blipFill>
          <a:blip r:embed="rId5"/>
          <a:stretch>
            <a:fillRect/>
          </a:stretch>
        </p:blipFill>
        <p:spPr>
          <a:xfrm>
            <a:off x="1066800" y="938212"/>
            <a:ext cx="2190750" cy="1133475"/>
          </a:xfrm>
          <a:prstGeom prst="rect">
            <a:avLst/>
          </a:prstGeom>
        </p:spPr>
      </p:pic>
      <p:pic>
        <p:nvPicPr>
          <p:cNvPr id="14" name="Picture 13"/>
          <p:cNvPicPr>
            <a:picLocks noChangeAspect="1"/>
          </p:cNvPicPr>
          <p:nvPr/>
        </p:nvPicPr>
        <p:blipFill>
          <a:blip r:embed="rId6"/>
          <a:stretch>
            <a:fillRect/>
          </a:stretch>
        </p:blipFill>
        <p:spPr>
          <a:xfrm>
            <a:off x="695324" y="2159984"/>
            <a:ext cx="11077575" cy="1106273"/>
          </a:xfrm>
          <a:prstGeom prst="rect">
            <a:avLst/>
          </a:prstGeom>
        </p:spPr>
      </p:pic>
      <p:pic>
        <p:nvPicPr>
          <p:cNvPr id="16" name="Picture 15"/>
          <p:cNvPicPr>
            <a:picLocks noChangeAspect="1"/>
          </p:cNvPicPr>
          <p:nvPr/>
        </p:nvPicPr>
        <p:blipFill>
          <a:blip r:embed="rId7"/>
          <a:stretch>
            <a:fillRect/>
          </a:stretch>
        </p:blipFill>
        <p:spPr>
          <a:xfrm>
            <a:off x="895349" y="4003708"/>
            <a:ext cx="10658475" cy="1149583"/>
          </a:xfrm>
          <a:prstGeom prst="rect">
            <a:avLst/>
          </a:prstGeom>
        </p:spPr>
      </p:pic>
      <p:sp>
        <p:nvSpPr>
          <p:cNvPr id="19" name="Left Brace 18"/>
          <p:cNvSpPr/>
          <p:nvPr/>
        </p:nvSpPr>
        <p:spPr>
          <a:xfrm rot="16200000">
            <a:off x="1724029" y="2443162"/>
            <a:ext cx="385760" cy="1347790"/>
          </a:xfrm>
          <a:prstGeom prst="leftBrace">
            <a:avLst>
              <a:gd name="adj1" fmla="val 35494"/>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838200" y="3343275"/>
            <a:ext cx="2228850" cy="523220"/>
          </a:xfrm>
          <a:prstGeom prst="rect">
            <a:avLst/>
          </a:prstGeom>
          <a:noFill/>
        </p:spPr>
        <p:txBody>
          <a:bodyPr wrap="square" rtlCol="0">
            <a:spAutoFit/>
          </a:bodyPr>
          <a:lstStyle/>
          <a:p>
            <a:pPr algn="ctr"/>
            <a:r>
              <a:rPr lang="en-US" sz="2800" b="1" dirty="0">
                <a:solidFill>
                  <a:srgbClr val="FF0000"/>
                </a:solidFill>
              </a:rPr>
              <a:t>+ 100 000</a:t>
            </a:r>
          </a:p>
        </p:txBody>
      </p:sp>
      <p:sp>
        <p:nvSpPr>
          <p:cNvPr id="21" name="Rectangle: Rounded Corners 20"/>
          <p:cNvSpPr/>
          <p:nvPr/>
        </p:nvSpPr>
        <p:spPr>
          <a:xfrm>
            <a:off x="3067050" y="2562225"/>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300 000</a:t>
            </a:r>
          </a:p>
        </p:txBody>
      </p:sp>
      <p:sp>
        <p:nvSpPr>
          <p:cNvPr id="22" name="Rectangle: Rounded Corners 21"/>
          <p:cNvSpPr/>
          <p:nvPr/>
        </p:nvSpPr>
        <p:spPr>
          <a:xfrm>
            <a:off x="4133850" y="2581275"/>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400 000</a:t>
            </a:r>
          </a:p>
        </p:txBody>
      </p:sp>
      <p:sp>
        <p:nvSpPr>
          <p:cNvPr id="23" name="Rectangle: Rounded Corners 22"/>
          <p:cNvSpPr/>
          <p:nvPr/>
        </p:nvSpPr>
        <p:spPr>
          <a:xfrm>
            <a:off x="6315075" y="2562225"/>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600 000</a:t>
            </a:r>
          </a:p>
        </p:txBody>
      </p:sp>
      <p:sp>
        <p:nvSpPr>
          <p:cNvPr id="24" name="Rectangle: Rounded Corners 23"/>
          <p:cNvSpPr/>
          <p:nvPr/>
        </p:nvSpPr>
        <p:spPr>
          <a:xfrm>
            <a:off x="8534400" y="2571750"/>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800 000</a:t>
            </a:r>
          </a:p>
        </p:txBody>
      </p:sp>
      <p:sp>
        <p:nvSpPr>
          <p:cNvPr id="25" name="Rectangle: Rounded Corners 24"/>
          <p:cNvSpPr/>
          <p:nvPr/>
        </p:nvSpPr>
        <p:spPr>
          <a:xfrm>
            <a:off x="10753725" y="2571750"/>
            <a:ext cx="1047750"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1 000 000</a:t>
            </a:r>
          </a:p>
        </p:txBody>
      </p:sp>
      <p:sp>
        <p:nvSpPr>
          <p:cNvPr id="27" name="Left Brace 26"/>
          <p:cNvSpPr/>
          <p:nvPr/>
        </p:nvSpPr>
        <p:spPr>
          <a:xfrm rot="16200000">
            <a:off x="1914529" y="4329112"/>
            <a:ext cx="385760" cy="1347790"/>
          </a:xfrm>
          <a:prstGeom prst="leftBrace">
            <a:avLst>
              <a:gd name="adj1" fmla="val 35494"/>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1028700" y="5229225"/>
            <a:ext cx="2228850" cy="523220"/>
          </a:xfrm>
          <a:prstGeom prst="rect">
            <a:avLst/>
          </a:prstGeom>
          <a:noFill/>
        </p:spPr>
        <p:txBody>
          <a:bodyPr wrap="square" rtlCol="0">
            <a:spAutoFit/>
          </a:bodyPr>
          <a:lstStyle/>
          <a:p>
            <a:pPr algn="ctr"/>
            <a:r>
              <a:rPr lang="en-US" sz="2800" b="1" dirty="0">
                <a:solidFill>
                  <a:srgbClr val="FF0000"/>
                </a:solidFill>
              </a:rPr>
              <a:t>+ 10 000</a:t>
            </a:r>
          </a:p>
        </p:txBody>
      </p:sp>
      <p:sp>
        <p:nvSpPr>
          <p:cNvPr id="29" name="Rectangle: Rounded Corners 28"/>
          <p:cNvSpPr/>
          <p:nvPr/>
        </p:nvSpPr>
        <p:spPr>
          <a:xfrm>
            <a:off x="3257550" y="4419600"/>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780 000</a:t>
            </a:r>
          </a:p>
        </p:txBody>
      </p:sp>
      <p:sp>
        <p:nvSpPr>
          <p:cNvPr id="30" name="Rectangle: Rounded Corners 29"/>
          <p:cNvSpPr/>
          <p:nvPr/>
        </p:nvSpPr>
        <p:spPr>
          <a:xfrm>
            <a:off x="5305425" y="4438650"/>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800 000</a:t>
            </a:r>
          </a:p>
        </p:txBody>
      </p:sp>
      <p:sp>
        <p:nvSpPr>
          <p:cNvPr id="31" name="Rectangle: Rounded Corners 30"/>
          <p:cNvSpPr/>
          <p:nvPr/>
        </p:nvSpPr>
        <p:spPr>
          <a:xfrm>
            <a:off x="6419850" y="4467225"/>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810 000</a:t>
            </a:r>
          </a:p>
        </p:txBody>
      </p:sp>
      <p:sp>
        <p:nvSpPr>
          <p:cNvPr id="32" name="Rectangle: Rounded Corners 31"/>
          <p:cNvSpPr/>
          <p:nvPr/>
        </p:nvSpPr>
        <p:spPr>
          <a:xfrm>
            <a:off x="8486775" y="4448175"/>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830 000</a:t>
            </a:r>
          </a:p>
        </p:txBody>
      </p:sp>
      <p:sp>
        <p:nvSpPr>
          <p:cNvPr id="33" name="Rectangle: Rounded Corners 32"/>
          <p:cNvSpPr/>
          <p:nvPr/>
        </p:nvSpPr>
        <p:spPr>
          <a:xfrm>
            <a:off x="10601325" y="4476750"/>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850 000</a:t>
            </a:r>
          </a:p>
        </p:txBody>
      </p:sp>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down)">
                                      <p:cBhvr>
                                        <p:cTn id="52" dur="500"/>
                                        <p:tgtEl>
                                          <p:spTgt spid="28"/>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down)">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down)">
                                      <p:cBhvr>
                                        <p:cTn id="60" dur="5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down)">
                                      <p:cBhvr>
                                        <p:cTn id="65" dur="500"/>
                                        <p:tgtEl>
                                          <p:spTgt spid="3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down)">
                                      <p:cBhvr>
                                        <p:cTn id="70" dur="5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down)">
                                      <p:cBhvr>
                                        <p:cTn id="75" dur="500"/>
                                        <p:tgtEl>
                                          <p:spTgt spid="3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wipe(down)">
                                      <p:cBhvr>
                                        <p:cTn id="8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animBg="1"/>
      <p:bldP spid="22" grpId="0" animBg="1"/>
      <p:bldP spid="23" grpId="0" animBg="1"/>
      <p:bldP spid="24" grpId="0" animBg="1"/>
      <p:bldP spid="25" grpId="0" animBg="1"/>
      <p:bldP spid="27" grpId="0" animBg="1"/>
      <p:bldP spid="28" grpId="0"/>
      <p:bldP spid="29" grpId="0" animBg="1"/>
      <p:bldP spid="30" grpId="0" animBg="1"/>
      <p:bldP spid="31" grpId="0" animBg="1"/>
      <p:bldP spid="32" grpId="0" animBg="1"/>
      <p:bldP spid="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77018" y="2444979"/>
            <a:ext cx="3661003" cy="3622998"/>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1883" y="-109225"/>
            <a:ext cx="2354941" cy="2876912"/>
          </a:xfrm>
          <a:prstGeom prst="rect">
            <a:avLst/>
          </a:prstGeom>
        </p:spPr>
      </p:pic>
      <p:grpSp>
        <p:nvGrpSpPr>
          <p:cNvPr id="2" name="Group 1"/>
          <p:cNvGrpSpPr/>
          <p:nvPr/>
        </p:nvGrpSpPr>
        <p:grpSpPr>
          <a:xfrm rot="11258933">
            <a:off x="1809709" y="328645"/>
            <a:ext cx="11948592" cy="5580278"/>
            <a:chOff x="-2916" y="5691"/>
            <a:chExt cx="10464" cy="7930"/>
          </a:xfrm>
        </p:grpSpPr>
        <p:pic>
          <p:nvPicPr>
            <p:cNvPr id="8" name="图片 8" descr="图片包含 电视&#10;&#10;自动生成的说明"/>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flipH="1" flipV="1">
              <a:off x="-2916" y="5691"/>
              <a:ext cx="10464" cy="7930"/>
            </a:xfrm>
            <a:prstGeom prst="rect">
              <a:avLst/>
            </a:prstGeom>
          </p:spPr>
        </p:pic>
        <p:sp>
          <p:nvSpPr>
            <p:cNvPr id="10" name="Text Box 24"/>
            <p:cNvSpPr txBox="1"/>
            <p:nvPr/>
          </p:nvSpPr>
          <p:spPr>
            <a:xfrm rot="10736691">
              <a:off x="-516" y="8825"/>
              <a:ext cx="6401" cy="363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Sao Thổ, hay Thổ Tinh là hành tinh thứ sáu tính theo khoảng cách trung bình từ Mặt Trời và là hành tinh lớn thứ hai về đường kính cũng như khối lượng, sau Sao Mộc trong hệ Mặt Trời. </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52057" y="2648621"/>
            <a:ext cx="2886319" cy="2886319"/>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39304">
            <a:off x="652971" y="-306481"/>
            <a:ext cx="2354941" cy="2876912"/>
          </a:xfrm>
          <a:prstGeom prst="rect">
            <a:avLst/>
          </a:prstGeom>
        </p:spPr>
      </p:pic>
      <p:grpSp>
        <p:nvGrpSpPr>
          <p:cNvPr id="4" name="Group 3"/>
          <p:cNvGrpSpPr/>
          <p:nvPr/>
        </p:nvGrpSpPr>
        <p:grpSpPr>
          <a:xfrm>
            <a:off x="1929773" y="115784"/>
            <a:ext cx="7296150" cy="3952875"/>
            <a:chOff x="6728" y="7172"/>
            <a:chExt cx="11490" cy="6225"/>
          </a:xfrm>
        </p:grpSpPr>
        <p:pic>
          <p:nvPicPr>
            <p:cNvPr id="9" name="图片 8" descr="图片包含 电视&#10;&#10;自动生成的说明"/>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flipH="1" flipV="1">
              <a:off x="6728" y="7172"/>
              <a:ext cx="11490" cy="6225"/>
            </a:xfrm>
            <a:prstGeom prst="rect">
              <a:avLst/>
            </a:prstGeom>
          </p:spPr>
        </p:pic>
        <p:pic>
          <p:nvPicPr>
            <p:cNvPr id="11" name="Picture 10" descr="Picture14"/>
            <p:cNvPicPr>
              <a:picLocks noChangeAspect="1"/>
            </p:cNvPicPr>
            <p:nvPr/>
          </p:nvPicPr>
          <p:blipFill>
            <a:blip r:embed="rId7"/>
            <a:stretch>
              <a:fillRect/>
            </a:stretch>
          </p:blipFill>
          <p:spPr>
            <a:xfrm>
              <a:off x="11240" y="9038"/>
              <a:ext cx="3485" cy="1411"/>
            </a:xfrm>
            <a:prstGeom prst="rect">
              <a:avLst/>
            </a:prstGeom>
          </p:spPr>
        </p:pic>
      </p:grpSp>
      <p:sp>
        <p:nvSpPr>
          <p:cNvPr id="13" name="Text Box 25"/>
          <p:cNvSpPr txBox="1"/>
          <p:nvPr/>
        </p:nvSpPr>
        <p:spPr>
          <a:xfrm>
            <a:off x="4067894" y="2264167"/>
            <a:ext cx="3884303"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Khám</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phá</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Sao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Thiên</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Vương</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endParaRPr>
          </a:p>
        </p:txBody>
      </p:sp>
      <p:grpSp>
        <p:nvGrpSpPr>
          <p:cNvPr id="14" name="Group 13"/>
          <p:cNvGrpSpPr/>
          <p:nvPr/>
        </p:nvGrpSpPr>
        <p:grpSpPr>
          <a:xfrm>
            <a:off x="2568539" y="4793661"/>
            <a:ext cx="8979613" cy="1668888"/>
            <a:chOff x="6856" y="7538"/>
            <a:chExt cx="24894" cy="7481"/>
          </a:xfrm>
          <a:solidFill>
            <a:srgbClr val="FFE6E8"/>
          </a:solidFill>
        </p:grpSpPr>
        <p:sp>
          <p:nvSpPr>
            <p:cNvPr id="15" name="Rounded Rectangular Callout 2"/>
            <p:cNvSpPr/>
            <p:nvPr/>
          </p:nvSpPr>
          <p:spPr>
            <a:xfrm>
              <a:off x="6856" y="7538"/>
              <a:ext cx="24894" cy="7481"/>
            </a:xfrm>
            <a:prstGeom prst="wedgeRoundRectCallout">
              <a:avLst>
                <a:gd name="adj1" fmla="val -30633"/>
                <a:gd name="adj2" fmla="val 43446"/>
                <a:gd name="adj3" fmla="val 16667"/>
              </a:avLst>
            </a:prstGeom>
            <a:grpFill/>
            <a:ln>
              <a:solidFill>
                <a:srgbClr val="F488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 Box 27"/>
            <p:cNvSpPr txBox="1"/>
            <p:nvPr/>
          </p:nvSpPr>
          <p:spPr>
            <a:xfrm>
              <a:off x="7286" y="7815"/>
              <a:ext cx="23695" cy="5741"/>
            </a:xfrm>
            <a:prstGeom prst="rect">
              <a:avLst/>
            </a:prstGeom>
            <a:grpFill/>
            <a:ln>
              <a:noFill/>
              <a:prstDash val="dash"/>
            </a:ln>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Thử</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thách</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cuối</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cùng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trong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ngày</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hôm</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nay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là</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BT3,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hãy</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cùng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mình</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giải</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tập</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này</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nhé</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Picture1"/>
          <p:cNvPicPr>
            <a:picLocks noChangeAspect="1"/>
          </p:cNvPicPr>
          <p:nvPr/>
        </p:nvPicPr>
        <p:blipFill>
          <a:blip r:embed="rId4"/>
          <a:stretch>
            <a:fillRect/>
          </a:stretch>
        </p:blipFill>
        <p:spPr>
          <a:xfrm>
            <a:off x="-114300" y="0"/>
            <a:ext cx="12306299" cy="6858000"/>
          </a:xfrm>
          <a:prstGeom prst="rect">
            <a:avLst/>
          </a:prstGeom>
        </p:spPr>
      </p:pic>
      <p:grpSp>
        <p:nvGrpSpPr>
          <p:cNvPr id="2" name="Group 1"/>
          <p:cNvGrpSpPr/>
          <p:nvPr/>
        </p:nvGrpSpPr>
        <p:grpSpPr>
          <a:xfrm>
            <a:off x="233074" y="446348"/>
            <a:ext cx="11252200" cy="768350"/>
            <a:chOff x="191" y="680"/>
            <a:chExt cx="17720" cy="1210"/>
          </a:xfrm>
        </p:grpSpPr>
        <p:sp>
          <p:nvSpPr>
            <p:cNvPr id="4" name="Text Box 421"/>
            <p:cNvSpPr txBox="1"/>
            <p:nvPr/>
          </p:nvSpPr>
          <p:spPr>
            <a:xfrm>
              <a:off x="1342" y="794"/>
              <a:ext cx="16569" cy="1018"/>
            </a:xfrm>
            <a:prstGeom prst="rect">
              <a:avLst/>
            </a:prstGeom>
            <a:solidFill>
              <a:srgbClr val="FFFE95"/>
            </a:solidFill>
            <a:ln>
              <a:solidFill>
                <a:srgbClr val="F03829"/>
              </a:solid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a:t>
              </a: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Mỗi bạn đã tiết kiệm được bao nhiêu tiền?</a:t>
              </a:r>
            </a:p>
          </p:txBody>
        </p:sp>
        <p:grpSp>
          <p:nvGrpSpPr>
            <p:cNvPr id="5" name="组合 24"/>
            <p:cNvGrpSpPr/>
            <p:nvPr/>
          </p:nvGrpSpPr>
          <p:grpSpPr>
            <a:xfrm>
              <a:off x="191" y="680"/>
              <a:ext cx="1334" cy="1210"/>
              <a:chOff x="5846404" y="1619423"/>
              <a:chExt cx="581207" cy="527780"/>
            </a:xfrm>
          </p:grpSpPr>
          <p:sp>
            <p:nvSpPr>
              <p:cNvPr id="9"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10" name="文本框 27"/>
              <p:cNvSpPr txBox="1"/>
              <p:nvPr/>
            </p:nvSpPr>
            <p:spPr>
              <a:xfrm>
                <a:off x="5846404" y="1619423"/>
                <a:ext cx="581207" cy="527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3</a:t>
                </a:r>
              </a:p>
            </p:txBody>
          </p:sp>
        </p:grpSp>
      </p:grpSp>
      <p:pic>
        <p:nvPicPr>
          <p:cNvPr id="8" name="Picture 7"/>
          <p:cNvPicPr>
            <a:picLocks noChangeAspect="1"/>
          </p:cNvPicPr>
          <p:nvPr/>
        </p:nvPicPr>
        <p:blipFill>
          <a:blip r:embed="rId5"/>
          <a:stretch>
            <a:fillRect/>
          </a:stretch>
        </p:blipFill>
        <p:spPr>
          <a:xfrm>
            <a:off x="2733674" y="1370827"/>
            <a:ext cx="6472667" cy="4325123"/>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400050" y="2466975"/>
                <a:ext cx="3219449" cy="830997"/>
              </a:xfrm>
              <a:prstGeom prst="rect">
                <a:avLst/>
              </a:prstGeom>
              <a:noFill/>
            </p:spPr>
            <p:txBody>
              <a:bodyPr wrap="square" rtlCol="0">
                <a:spAutoFit/>
              </a:bodyPr>
              <a:lstStyle/>
              <a:p>
                <a:r>
                  <a:rPr lang="en-US"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100 000 </a:t>
                </a:r>
                <a14:m>
                  <m:oMath xmlns:m="http://schemas.openxmlformats.org/officeDocument/2006/math">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4 + 20 000</a:t>
                </a:r>
              </a:p>
              <a:p>
                <a:r>
                  <a:rPr lang="en-US"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420 000 </a:t>
                </a:r>
                <a:r>
                  <a:rPr lang="en-US"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đồng</a:t>
                </a:r>
                <a:endParaRPr lang="en-US" sz="2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00050" y="2466975"/>
                <a:ext cx="3219449" cy="830997"/>
              </a:xfrm>
              <a:prstGeom prst="rect">
                <a:avLst/>
              </a:prstGeom>
              <a:blipFill rotWithShape="1">
                <a:blip r:embed="rId6"/>
                <a:stretch>
                  <a:fillRect r="20" b="-3236"/>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8534400" y="2505075"/>
                <a:ext cx="4467225" cy="707886"/>
              </a:xfrm>
              <a:prstGeom prst="rect">
                <a:avLst/>
              </a:prstGeom>
              <a:noFill/>
            </p:spPr>
            <p:txBody>
              <a:bodyPr wrap="square" rtlCol="0">
                <a:spAutoFit/>
              </a:bodyPr>
              <a:lstStyle/>
              <a:p>
                <a:r>
                  <a:rPr lang="en-US" sz="20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500 000 </a:t>
                </a:r>
                <a14:m>
                  <m:oMath xmlns:m="http://schemas.openxmlformats.org/officeDocument/2006/math">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𝟏𝟎𝟎</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𝟎𝟎𝟎</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𝟐𝟎𝟎</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𝟎𝟎𝟎</m:t>
                    </m:r>
                  </m:oMath>
                </a14:m>
                <a:endParaRPr lang="en-US" sz="20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r>
                  <a:rPr lang="en-US" sz="20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800 000 </a:t>
                </a:r>
                <a:r>
                  <a:rPr lang="en-US" sz="20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đồng</a:t>
                </a:r>
                <a:endParaRPr lang="en-US" sz="2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8534400" y="2505075"/>
                <a:ext cx="4467225" cy="707886"/>
              </a:xfrm>
              <a:prstGeom prst="rect">
                <a:avLst/>
              </a:prstGeom>
              <a:blipFill rotWithShape="1">
                <a:blip r:embed="rId7"/>
                <a:stretch>
                  <a:fillRect b="70"/>
                </a:stretch>
              </a:blipFill>
            </p:spPr>
            <p:txBody>
              <a:bodyPr/>
              <a:lstStyle/>
              <a:p>
                <a:r>
                  <a:rPr lang="en-US" altLang="en-US">
                    <a:noFill/>
                  </a:rPr>
                  <a:t> </a:t>
                </a:r>
              </a:p>
            </p:txBody>
          </p:sp>
        </mc:Fallback>
      </mc:AlternateContent>
      <p:sp>
        <p:nvSpPr>
          <p:cNvPr id="14" name="TextBox 13"/>
          <p:cNvSpPr txBox="1"/>
          <p:nvPr/>
        </p:nvSpPr>
        <p:spPr>
          <a:xfrm>
            <a:off x="523875" y="5105400"/>
            <a:ext cx="3810000" cy="707886"/>
          </a:xfrm>
          <a:prstGeom prst="rect">
            <a:avLst/>
          </a:prstGeom>
          <a:noFill/>
        </p:spPr>
        <p:txBody>
          <a:bodyPr wrap="square" rtlCol="0">
            <a:spAutoFit/>
          </a:bodyPr>
          <a:lstStyle/>
          <a:p>
            <a:r>
              <a:rPr lang="en-US" sz="20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500 000 + 100 000 + 200 000</a:t>
            </a:r>
          </a:p>
          <a:p>
            <a:r>
              <a:rPr lang="en-US" sz="20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 800 000 </a:t>
            </a:r>
            <a:r>
              <a:rPr lang="en-US" sz="2000" b="1" i="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đồng</a:t>
            </a:r>
            <a:r>
              <a:rPr lang="en-US" sz="20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endParaRPr lang="en-US" sz="2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5" name="TextBox 14"/>
          <p:cNvSpPr txBox="1"/>
          <p:nvPr/>
        </p:nvSpPr>
        <p:spPr>
          <a:xfrm>
            <a:off x="8867775" y="5114925"/>
            <a:ext cx="3810000" cy="707886"/>
          </a:xfrm>
          <a:prstGeom prst="rect">
            <a:avLst/>
          </a:prstGeom>
          <a:noFill/>
        </p:spPr>
        <p:txBody>
          <a:bodyPr wrap="square" rtlCol="0">
            <a:spAutoFit/>
          </a:bodyPr>
          <a:lstStyle/>
          <a:p>
            <a:r>
              <a:rPr lang="en-US" sz="20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500  000 x 2</a:t>
            </a:r>
          </a:p>
          <a:p>
            <a:r>
              <a:rPr lang="en-US" sz="20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1 000 000 </a:t>
            </a:r>
            <a:r>
              <a:rPr lang="en-US" sz="20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đồng</a:t>
            </a:r>
            <a:endParaRPr lang="en-US" sz="2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down)">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wipe(down)">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wipe(down)">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wipe(down)">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animEffect transition="in" filter="wipe(down)">
                                      <p:cBhvr>
                                        <p:cTn id="37" dur="500"/>
                                        <p:tgtEl>
                                          <p:spTgt spid="1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Effect transition="in" filter="wipe(down)">
                                      <p:cBhvr>
                                        <p:cTn id="42" dur="500"/>
                                        <p:tgtEl>
                                          <p:spTgt spid="1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5">
                                            <p:txEl>
                                              <p:pRg st="1" end="1"/>
                                            </p:txEl>
                                          </p:spTgt>
                                        </p:tgtEl>
                                        <p:attrNameLst>
                                          <p:attrName>style.visibility</p:attrName>
                                        </p:attrNameLst>
                                      </p:cBhvr>
                                      <p:to>
                                        <p:strVal val="visible"/>
                                      </p:to>
                                    </p:set>
                                    <p:animEffect transition="in" filter="wipe(down)">
                                      <p:cBhvr>
                                        <p:cTn id="4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Picture1"/>
          <p:cNvPicPr>
            <a:picLocks noChangeAspect="1"/>
          </p:cNvPicPr>
          <p:nvPr/>
        </p:nvPicPr>
        <p:blipFill>
          <a:blip r:embed="rId4"/>
          <a:stretch>
            <a:fillRect/>
          </a:stretch>
        </p:blipFill>
        <p:spPr>
          <a:xfrm>
            <a:off x="-114300" y="0"/>
            <a:ext cx="12306299" cy="6858000"/>
          </a:xfrm>
          <a:prstGeom prst="rect">
            <a:avLst/>
          </a:prstGeom>
        </p:spPr>
      </p:pic>
      <p:grpSp>
        <p:nvGrpSpPr>
          <p:cNvPr id="2" name="Group 1"/>
          <p:cNvGrpSpPr/>
          <p:nvPr/>
        </p:nvGrpSpPr>
        <p:grpSpPr>
          <a:xfrm>
            <a:off x="233074" y="446348"/>
            <a:ext cx="11252200" cy="1642110"/>
            <a:chOff x="191" y="680"/>
            <a:chExt cx="17720" cy="2586"/>
          </a:xfrm>
        </p:grpSpPr>
        <p:sp>
          <p:nvSpPr>
            <p:cNvPr id="4" name="Text Box 421"/>
            <p:cNvSpPr txBox="1"/>
            <p:nvPr/>
          </p:nvSpPr>
          <p:spPr>
            <a:xfrm>
              <a:off x="1342" y="794"/>
              <a:ext cx="16569" cy="2472"/>
            </a:xfrm>
            <a:prstGeom prst="rect">
              <a:avLst/>
            </a:prstGeom>
            <a:solidFill>
              <a:srgbClr val="FFFE95"/>
            </a:solidFill>
            <a:ln>
              <a:solidFill>
                <a:srgbClr val="F03829"/>
              </a:solid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 Hà mua một chiếc tai nghe với giá 260 000 đồng. Quan sát các tờ tiền Hà đưa cho cô bán hàng. Theo em, Hà đã trả đủ tiền chưa?</a:t>
              </a:r>
            </a:p>
          </p:txBody>
        </p:sp>
        <p:grpSp>
          <p:nvGrpSpPr>
            <p:cNvPr id="5" name="组合 24"/>
            <p:cNvGrpSpPr/>
            <p:nvPr/>
          </p:nvGrpSpPr>
          <p:grpSpPr>
            <a:xfrm>
              <a:off x="191" y="680"/>
              <a:ext cx="1334" cy="1210"/>
              <a:chOff x="5846404" y="1619423"/>
              <a:chExt cx="581207" cy="527780"/>
            </a:xfrm>
          </p:grpSpPr>
          <p:sp>
            <p:nvSpPr>
              <p:cNvPr id="9"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10" name="文本框 27"/>
              <p:cNvSpPr txBox="1"/>
              <p:nvPr/>
            </p:nvSpPr>
            <p:spPr>
              <a:xfrm>
                <a:off x="5846404" y="1619423"/>
                <a:ext cx="581207" cy="527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3</a:t>
                </a:r>
              </a:p>
            </p:txBody>
          </p:sp>
        </p:grpSp>
      </p:grpSp>
      <p:pic>
        <p:nvPicPr>
          <p:cNvPr id="6" name="Picture 5"/>
          <p:cNvPicPr>
            <a:picLocks noChangeAspect="1"/>
          </p:cNvPicPr>
          <p:nvPr/>
        </p:nvPicPr>
        <p:blipFill>
          <a:blip r:embed="rId5"/>
          <a:stretch>
            <a:fillRect/>
          </a:stretch>
        </p:blipFill>
        <p:spPr>
          <a:xfrm>
            <a:off x="971550" y="2122225"/>
            <a:ext cx="10367962" cy="2706949"/>
          </a:xfrm>
          <a:prstGeom prst="rect">
            <a:avLst/>
          </a:prstGeom>
        </p:spPr>
      </p:pic>
      <p:sp>
        <p:nvSpPr>
          <p:cNvPr id="11" name="TextBox 10"/>
          <p:cNvSpPr txBox="1"/>
          <p:nvPr/>
        </p:nvSpPr>
        <p:spPr>
          <a:xfrm>
            <a:off x="1895475" y="4991100"/>
            <a:ext cx="9496425" cy="1384995"/>
          </a:xfrm>
          <a:prstGeom prst="rect">
            <a:avLst/>
          </a:prstGeom>
          <a:noFill/>
        </p:spPr>
        <p:txBody>
          <a:bodyPr wrap="square" rtlCol="0">
            <a:spAutoFit/>
          </a:bodyPr>
          <a:lstStyle/>
          <a:p>
            <a:pPr algn="ctr"/>
            <a:r>
              <a:rPr lang="vi-VN" sz="2800" b="1" i="1" dirty="0">
                <a:solidFill>
                  <a:srgbClr val="FF0000"/>
                </a:solidFill>
                <a:latin typeface="Calibri" panose="020F0502020204030204" pitchFamily="34" charset="0"/>
                <a:cs typeface="Calibri" panose="020F0502020204030204" pitchFamily="34" charset="0"/>
              </a:rPr>
              <a:t>Số tiền Hà đưa cô bán hàng là:</a:t>
            </a:r>
          </a:p>
          <a:p>
            <a:pPr algn="ctr"/>
            <a:r>
              <a:rPr lang="vi-VN" sz="2800" b="1" i="1" dirty="0">
                <a:solidFill>
                  <a:srgbClr val="FF0000"/>
                </a:solidFill>
                <a:latin typeface="Calibri" panose="020F0502020204030204" pitchFamily="34" charset="0"/>
                <a:cs typeface="Calibri" panose="020F0502020204030204" pitchFamily="34" charset="0"/>
              </a:rPr>
              <a:t>100 000 × 2 + 20 000 × 2 + 10 000 × 2 = 260 000 (đồng)</a:t>
            </a:r>
          </a:p>
          <a:p>
            <a:pPr algn="just"/>
            <a:r>
              <a:rPr lang="vi-VN" sz="2800" b="1" i="1" dirty="0">
                <a:solidFill>
                  <a:srgbClr val="FF0000"/>
                </a:solidFill>
                <a:latin typeface="Calibri" panose="020F0502020204030204" pitchFamily="34" charset="0"/>
                <a:cs typeface="Calibri" panose="020F0502020204030204" pitchFamily="34" charset="0"/>
              </a:rPr>
              <a:t>→ Hà đã trả đủ tiền. </a:t>
            </a:r>
          </a:p>
        </p:txBody>
      </p:sp>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arn(inVertic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barn(inVertical)">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barn(inVertical)">
                                      <p:cBhvr>
                                        <p:cTn id="2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52057" y="2648621"/>
            <a:ext cx="2886319" cy="2886319"/>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39304">
            <a:off x="652971" y="-306481"/>
            <a:ext cx="2354941" cy="2876912"/>
          </a:xfrm>
          <a:prstGeom prst="rect">
            <a:avLst/>
          </a:prstGeom>
        </p:spPr>
      </p:pic>
      <p:grpSp>
        <p:nvGrpSpPr>
          <p:cNvPr id="2" name="Group 1"/>
          <p:cNvGrpSpPr/>
          <p:nvPr/>
        </p:nvGrpSpPr>
        <p:grpSpPr>
          <a:xfrm rot="11258933">
            <a:off x="1809709" y="328645"/>
            <a:ext cx="11948592" cy="5580278"/>
            <a:chOff x="-2916" y="5691"/>
            <a:chExt cx="10464" cy="7930"/>
          </a:xfrm>
        </p:grpSpPr>
        <p:pic>
          <p:nvPicPr>
            <p:cNvPr id="3" name="图片 8" descr="图片包含 电视&#10;&#10;自动生成的说明"/>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flipH="1" flipV="1">
              <a:off x="-2916" y="5691"/>
              <a:ext cx="10464" cy="7930"/>
            </a:xfrm>
            <a:prstGeom prst="rect">
              <a:avLst/>
            </a:prstGeom>
          </p:spPr>
        </p:pic>
        <p:sp>
          <p:nvSpPr>
            <p:cNvPr id="6" name="Text Box 24"/>
            <p:cNvSpPr txBox="1"/>
            <p:nvPr/>
          </p:nvSpPr>
          <p:spPr>
            <a:xfrm rot="10736691">
              <a:off x="-516" y="8825"/>
              <a:ext cx="6401" cy="363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Sao Thiên Vương là hành tinh đầu tiên trong Hệ Mặt trời được phát hiện chỉ bằng kính thiên văn. Nhà thiên văn học người Đức William Herschel là người đã phát hiện ra hành tinh này vào năm 1781.</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Hình ảnh 32" descr="Ảnh có chứa văn bản&#10;&#10;Mô tả được tạo tự động"/>
          <p:cNvPicPr>
            <a:picLocks noChangeAspect="1"/>
          </p:cNvPicPr>
          <p:nvPr/>
        </p:nvPicPr>
        <p:blipFill rotWithShape="1">
          <a:blip r:embed="rId4" cstate="print">
            <a:extLst>
              <a:ext uri="{28A0092B-C50C-407E-A947-70E740481C1C}">
                <a14:useLocalDpi xmlns:a14="http://schemas.microsoft.com/office/drawing/2010/main" val="0"/>
              </a:ext>
            </a:extLst>
          </a:blip>
          <a:srcRect l="7026" t="17614" r="67932" b="42005"/>
          <a:stretch>
            <a:fillRect/>
          </a:stretch>
        </p:blipFill>
        <p:spPr>
          <a:xfrm>
            <a:off x="2510790" y="2553335"/>
            <a:ext cx="1136650" cy="1031240"/>
          </a:xfrm>
          <a:prstGeom prst="rect">
            <a:avLst/>
          </a:prstGeom>
        </p:spPr>
      </p:pic>
      <p:pic>
        <p:nvPicPr>
          <p:cNvPr id="14" name="Picture 13"/>
          <p:cNvPicPr>
            <a:picLocks noChangeAspect="1"/>
          </p:cNvPicPr>
          <p:nvPr/>
        </p:nvPicPr>
        <p:blipFill>
          <a:blip r:embed="rId5"/>
          <a:stretch>
            <a:fillRect/>
          </a:stretch>
        </p:blipFill>
        <p:spPr>
          <a:xfrm>
            <a:off x="3051164" y="680724"/>
            <a:ext cx="6285521" cy="1938696"/>
          </a:xfrm>
          <a:prstGeom prst="rect">
            <a:avLst/>
          </a:prstGeom>
        </p:spPr>
      </p:pic>
      <p:sp>
        <p:nvSpPr>
          <p:cNvPr id="15" name="TextBox 47"/>
          <p:cNvSpPr txBox="1"/>
          <p:nvPr/>
        </p:nvSpPr>
        <p:spPr>
          <a:xfrm>
            <a:off x="3647440" y="2492375"/>
            <a:ext cx="6543040" cy="156845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Các em về nhà xem lại bài và chuẩn bị cho bài sau!</a:t>
            </a:r>
          </a:p>
        </p:txBody>
      </p:sp>
    </p:spTree>
  </p:cSld>
  <p:clrMapOvr>
    <a:masterClrMapping/>
  </p:clrMapOvr>
  <p:transition spd="slow">
    <p:random/>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5" name="图片 14" descr="a6a6d201e3a52359e6f7f4c39de68391"/>
          <p:cNvPicPr>
            <a:picLocks noChangeAspect="1"/>
          </p:cNvPicPr>
          <p:nvPr/>
        </p:nvPicPr>
        <p:blipFill>
          <a:blip r:embed="rId4"/>
          <a:stretch>
            <a:fillRect/>
          </a:stretch>
        </p:blipFill>
        <p:spPr>
          <a:xfrm>
            <a:off x="1545590" y="-344805"/>
            <a:ext cx="10834770" cy="7316470"/>
          </a:xfrm>
          <a:prstGeom prst="rect">
            <a:avLst/>
          </a:prstGeom>
        </p:spPr>
      </p:pic>
      <p:pic>
        <p:nvPicPr>
          <p:cNvPr id="2" name="图片 6" descr="undefined (16)"/>
          <p:cNvPicPr>
            <a:picLocks noChangeAspect="1"/>
          </p:cNvPicPr>
          <p:nvPr/>
        </p:nvPicPr>
        <p:blipFill>
          <a:blip r:embed="rId5"/>
          <a:stretch>
            <a:fillRect/>
          </a:stretch>
        </p:blipFill>
        <p:spPr>
          <a:xfrm>
            <a:off x="-81280" y="3660915"/>
            <a:ext cx="5516309" cy="3225660"/>
          </a:xfrm>
          <a:prstGeom prst="rect">
            <a:avLst/>
          </a:prstGeom>
        </p:spPr>
      </p:pic>
      <p:pic>
        <p:nvPicPr>
          <p:cNvPr id="3" name="Picture 2" descr="Picture1"/>
          <p:cNvPicPr>
            <a:picLocks noChangeAspect="1"/>
          </p:cNvPicPr>
          <p:nvPr/>
        </p:nvPicPr>
        <p:blipFill>
          <a:blip r:embed="rId6"/>
          <a:stretch>
            <a:fillRect/>
          </a:stretch>
        </p:blipFill>
        <p:spPr>
          <a:xfrm>
            <a:off x="4274585" y="2207195"/>
            <a:ext cx="4968240" cy="2750185"/>
          </a:xfrm>
          <a:prstGeom prst="rect">
            <a:avLst/>
          </a:prstGeom>
        </p:spPr>
      </p:pic>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2" name="19"/>
          <p:cNvPicPr>
            <a:picLocks noChangeAspect="1"/>
          </p:cNvPicPr>
          <p:nvPr/>
        </p:nvPicPr>
        <p:blipFill rotWithShape="1">
          <a:blip r:embed="rId4">
            <a:extLst>
              <a:ext uri="{28A0092B-C50C-407E-A947-70E740481C1C}">
                <a14:useLocalDpi xmlns:a14="http://schemas.microsoft.com/office/drawing/2010/main" val="0"/>
              </a:ext>
            </a:extLst>
          </a:blip>
          <a:srcRect l="27879" t="24540" r="27043" b="33527"/>
          <a:stretch>
            <a:fillRect/>
          </a:stretch>
        </p:blipFill>
        <p:spPr>
          <a:xfrm>
            <a:off x="3123607" y="4756142"/>
            <a:ext cx="5670440" cy="5696695"/>
          </a:xfrm>
          <a:prstGeom prst="ellipse">
            <a:avLst/>
          </a:prstGeom>
          <a:ln>
            <a:noFill/>
          </a:ln>
          <a:effectLst>
            <a:softEdge rad="635000"/>
          </a:effectLst>
        </p:spPr>
      </p:pic>
      <p:pic>
        <p:nvPicPr>
          <p:cNvPr id="8" name="图片 6"/>
          <p:cNvPicPr>
            <a:picLocks noChangeAspect="1"/>
          </p:cNvPicPr>
          <p:nvPr/>
        </p:nvPicPr>
        <p:blipFill rotWithShape="1">
          <a:blip r:embed="rId5">
            <a:extLst>
              <a:ext uri="{28A0092B-C50C-407E-A947-70E740481C1C}">
                <a14:useLocalDpi xmlns:a14="http://schemas.microsoft.com/office/drawing/2010/main" val="0"/>
              </a:ext>
            </a:extLst>
          </a:blip>
          <a:srcRect l="284" t="59567" r="183"/>
          <a:stretch>
            <a:fillRect/>
          </a:stretch>
        </p:blipFill>
        <p:spPr>
          <a:xfrm>
            <a:off x="0" y="4197574"/>
            <a:ext cx="12147165" cy="2686621"/>
          </a:xfrm>
          <a:prstGeom prst="rect">
            <a:avLst/>
          </a:prstGeom>
          <a:effectLst>
            <a:outerShdw blurRad="165100" dir="16200000" rotWithShape="0">
              <a:schemeClr val="bg1">
                <a:alpha val="90000"/>
              </a:schemeClr>
            </a:outerShdw>
          </a:effectLst>
        </p:spPr>
      </p:pic>
      <p:grpSp>
        <p:nvGrpSpPr>
          <p:cNvPr id="166" name="组合 3"/>
          <p:cNvGrpSpPr/>
          <p:nvPr/>
        </p:nvGrpSpPr>
        <p:grpSpPr>
          <a:xfrm>
            <a:off x="-7670" y="5077440"/>
            <a:ext cx="12191999" cy="2326243"/>
            <a:chOff x="1" y="4546271"/>
            <a:chExt cx="12191999" cy="2326243"/>
          </a:xfrm>
        </p:grpSpPr>
        <p:sp>
          <p:nvSpPr>
            <p:cNvPr id="167" name="任意多边形 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orbel" panose="020B0503020204020204"/>
                <a:ea typeface="SimSun" panose="02010600030101010101" pitchFamily="2" charset="-122"/>
                <a:cs typeface="+mn-cs"/>
              </a:endParaRPr>
            </a:p>
          </p:txBody>
        </p:sp>
        <p:sp>
          <p:nvSpPr>
            <p:cNvPr id="168" name="任意多边形 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orbel" panose="020B0503020204020204"/>
                <a:ea typeface="SimSun" panose="02010600030101010101" pitchFamily="2" charset="-122"/>
                <a:cs typeface="+mn-cs"/>
              </a:endParaRPr>
            </a:p>
          </p:txBody>
        </p:sp>
      </p:grpSp>
      <p:pic>
        <p:nvPicPr>
          <p:cNvPr id="173" name="Picture 172">
            <a:hlinkClick r:id="" action="ppaction://hlinkshowjump?jump=endshow"/>
          </p:cNvPr>
          <p:cNvPicPr>
            <a:picLocks noChangeAspect="1"/>
          </p:cNvPicPr>
          <p:nvPr/>
        </p:nvPicPr>
        <p:blipFill rotWithShape="1">
          <a:blip r:embed="rId6" cstate="print">
            <a:extLst>
              <a:ext uri="{28A0092B-C50C-407E-A947-70E740481C1C}">
                <a14:useLocalDpi xmlns:a14="http://schemas.microsoft.com/office/drawing/2010/main" val="0"/>
              </a:ext>
            </a:extLst>
          </a:blip>
          <a:srcRect l="56521" t="24219" r="8696" b="33045"/>
          <a:stretch>
            <a:fillRect/>
          </a:stretch>
        </p:blipFill>
        <p:spPr>
          <a:xfrm>
            <a:off x="109929" y="6248400"/>
            <a:ext cx="490922" cy="470467"/>
          </a:xfrm>
          <a:prstGeom prst="ellipse">
            <a:avLst/>
          </a:prstGeom>
        </p:spPr>
      </p:pic>
      <p:pic>
        <p:nvPicPr>
          <p:cNvPr id="196" name="blue">
            <a:hlinkClick r:id="rId7" action="ppaction://hlinksldjump"/>
          </p:cNvPr>
          <p:cNvPicPr>
            <a:picLocks noChangeAspect="1"/>
          </p:cNvPicPr>
          <p:nvPr/>
        </p:nvPicPr>
        <p:blipFill>
          <a:blip r:embed="rId8">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265786" y="530757"/>
            <a:ext cx="1804366" cy="1804366"/>
          </a:xfrm>
          <a:prstGeom prst="rect">
            <a:avLst/>
          </a:prstGeom>
        </p:spPr>
      </p:pic>
      <p:pic>
        <p:nvPicPr>
          <p:cNvPr id="198" name="green">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36209" y="490551"/>
            <a:ext cx="1841314" cy="1794699"/>
          </a:xfrm>
          <a:prstGeom prst="rect">
            <a:avLst/>
          </a:prstGeom>
        </p:spPr>
      </p:pic>
      <p:pic>
        <p:nvPicPr>
          <p:cNvPr id="214" name="blue">
            <a:hlinkClick r:id="rId11"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17386" y="1189862"/>
            <a:ext cx="1704774" cy="1704774"/>
          </a:xfrm>
          <a:prstGeom prst="rect">
            <a:avLst/>
          </a:prstGeom>
        </p:spPr>
      </p:pic>
      <p:grpSp>
        <p:nvGrpSpPr>
          <p:cNvPr id="5" name="Group 4"/>
          <p:cNvGrpSpPr/>
          <p:nvPr/>
        </p:nvGrpSpPr>
        <p:grpSpPr>
          <a:xfrm>
            <a:off x="-107708" y="1863277"/>
            <a:ext cx="5178189" cy="5111214"/>
            <a:chOff x="444742" y="786952"/>
            <a:chExt cx="5178189" cy="5111214"/>
          </a:xfrm>
        </p:grpSpPr>
        <p:sp>
          <p:nvSpPr>
            <p:cNvPr id="56" name="任意多边形 68"/>
            <p:cNvSpPr/>
            <p:nvPr/>
          </p:nvSpPr>
          <p:spPr>
            <a:xfrm flipH="1">
              <a:off x="1754038" y="4691528"/>
              <a:ext cx="1933796" cy="1206638"/>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orbel" panose="020B0503020204020204"/>
                <a:ea typeface="SimSun" panose="02010600030101010101" pitchFamily="2" charset="-122"/>
                <a:cs typeface="+mn-cs"/>
              </a:endParaRPr>
            </a:p>
          </p:txBody>
        </p:sp>
        <p:pic>
          <p:nvPicPr>
            <p:cNvPr id="53" name="图片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60987" y="2492960"/>
              <a:ext cx="3161944" cy="3161944"/>
            </a:xfrm>
            <a:prstGeom prst="rect">
              <a:avLst/>
            </a:prstGeom>
          </p:spPr>
        </p:pic>
        <p:pic>
          <p:nvPicPr>
            <p:cNvPr id="54"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4742" y="786952"/>
              <a:ext cx="1711228" cy="3097244"/>
            </a:xfrm>
            <a:prstGeom prst="rect">
              <a:avLst/>
            </a:prstGeom>
          </p:spPr>
        </p:pic>
      </p:grpSp>
      <p:grpSp>
        <p:nvGrpSpPr>
          <p:cNvPr id="172" name="Tho"/>
          <p:cNvGrpSpPr/>
          <p:nvPr/>
        </p:nvGrpSpPr>
        <p:grpSpPr>
          <a:xfrm>
            <a:off x="10074305" y="1077447"/>
            <a:ext cx="1950088" cy="2399832"/>
            <a:chOff x="10246248" y="848721"/>
            <a:chExt cx="1950088" cy="2399832"/>
          </a:xfrm>
        </p:grpSpPr>
        <p:grpSp>
          <p:nvGrpSpPr>
            <p:cNvPr id="169" name="组合 66"/>
            <p:cNvGrpSpPr/>
            <p:nvPr/>
          </p:nvGrpSpPr>
          <p:grpSpPr>
            <a:xfrm flipH="1">
              <a:off x="10246248" y="2025464"/>
              <a:ext cx="1950088" cy="1223089"/>
              <a:chOff x="594424" y="1153191"/>
              <a:chExt cx="2605976" cy="1634460"/>
            </a:xfrm>
          </p:grpSpPr>
          <p:sp>
            <p:nvSpPr>
              <p:cNvPr id="170" name="任意多边形 67"/>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orbel" panose="020B0503020204020204"/>
                  <a:ea typeface="SimSun" panose="02010600030101010101" pitchFamily="2" charset="-122"/>
                  <a:cs typeface="+mn-cs"/>
                </a:endParaRPr>
              </a:p>
            </p:txBody>
          </p:sp>
          <p:sp>
            <p:nvSpPr>
              <p:cNvPr id="171" name="任意多边形 68"/>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orbel" panose="020B0503020204020204"/>
                  <a:ea typeface="SimSun" panose="02010600030101010101" pitchFamily="2" charset="-122"/>
                  <a:cs typeface="+mn-cs"/>
                </a:endParaRPr>
              </a:p>
            </p:txBody>
          </p:sp>
        </p:grpSp>
        <p:pic>
          <p:nvPicPr>
            <p:cNvPr id="165" name="Picture 164">
              <a:hlinkClick r:id="rId14" action="ppaction://hlinksldjump"/>
            </p:cNvPr>
            <p:cNvPicPr>
              <a:picLocks noChangeAspect="1"/>
            </p:cNvPicPr>
            <p:nvPr/>
          </p:nvPicPr>
          <p:blipFill rotWithShape="1">
            <a:blip r:embed="rId15">
              <a:extLst>
                <a:ext uri="{28A0092B-C50C-407E-A947-70E740481C1C}">
                  <a14:useLocalDpi xmlns:a14="http://schemas.microsoft.com/office/drawing/2010/main" val="0"/>
                </a:ext>
              </a:extLst>
            </a:blip>
            <a:srcRect l="3135" t="59884" r="73649" b="12019"/>
            <a:stretch>
              <a:fillRect/>
            </a:stretch>
          </p:blipFill>
          <p:spPr>
            <a:xfrm flipH="1">
              <a:off x="10453567" y="848721"/>
              <a:ext cx="1484912" cy="1942875"/>
            </a:xfrm>
            <a:prstGeom prst="rect">
              <a:avLst/>
            </a:prstGeom>
          </p:spPr>
        </p:pic>
      </p:grpSp>
      <p:grpSp>
        <p:nvGrpSpPr>
          <p:cNvPr id="4" name="Group 3"/>
          <p:cNvGrpSpPr/>
          <p:nvPr/>
        </p:nvGrpSpPr>
        <p:grpSpPr>
          <a:xfrm>
            <a:off x="8833030" y="2360196"/>
            <a:ext cx="2134440" cy="3165366"/>
            <a:chOff x="8833030" y="2360196"/>
            <a:chExt cx="2134440" cy="3165366"/>
          </a:xfrm>
        </p:grpSpPr>
        <p:pic>
          <p:nvPicPr>
            <p:cNvPr id="51" name="图片 44"/>
            <p:cNvPicPr>
              <a:picLocks noChangeAspect="1"/>
            </p:cNvPicPr>
            <p:nvPr/>
          </p:nvPicPr>
          <p:blipFill rotWithShape="1">
            <a:blip r:embed="rId16"/>
            <a:srcRect l="41815" t="48240" r="36403" b="4836"/>
            <a:stretch>
              <a:fillRect/>
            </a:stretch>
          </p:blipFill>
          <p:spPr>
            <a:xfrm>
              <a:off x="8833030" y="2360196"/>
              <a:ext cx="2095457" cy="3048000"/>
            </a:xfrm>
            <a:prstGeom prst="rect">
              <a:avLst/>
            </a:prstGeom>
          </p:spPr>
        </p:pic>
        <p:sp>
          <p:nvSpPr>
            <p:cNvPr id="55" name="任意多边形 68"/>
            <p:cNvSpPr/>
            <p:nvPr/>
          </p:nvSpPr>
          <p:spPr>
            <a:xfrm flipH="1">
              <a:off x="9033674" y="4571285"/>
              <a:ext cx="1933796" cy="954277"/>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orbel" panose="020B0503020204020204"/>
                <a:ea typeface="SimSun" panose="02010600030101010101" pitchFamily="2" charset="-122"/>
                <a:cs typeface="+mn-cs"/>
              </a:endParaRPr>
            </a:p>
          </p:txBody>
        </p:sp>
      </p:grpSp>
      <p:pic>
        <p:nvPicPr>
          <p:cNvPr id="3" name="Picture 2"/>
          <p:cNvPicPr>
            <a:picLocks noChangeAspect="1"/>
          </p:cNvPicPr>
          <p:nvPr/>
        </p:nvPicPr>
        <p:blipFill>
          <a:blip r:embed="rId17"/>
          <a:stretch>
            <a:fillRect/>
          </a:stretch>
        </p:blipFill>
        <p:spPr>
          <a:xfrm>
            <a:off x="1603658" y="1861051"/>
            <a:ext cx="8108383" cy="3078747"/>
          </a:xfrm>
          <a:prstGeom prst="rect">
            <a:avLst/>
          </a:prstGeom>
        </p:spPr>
      </p:pic>
      <p:pic>
        <p:nvPicPr>
          <p:cNvPr id="6" name="vang">
            <a:hlinkClick r:id="rId18" action="ppaction://hlinksldjump"/>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913975" y="304416"/>
            <a:ext cx="1805377" cy="186636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100" fill="hold">
                                          <p:stCondLst>
                                            <p:cond delay="0"/>
                                          </p:stCondLst>
                                        </p:cTn>
                                        <p:tgtEl>
                                          <p:spTgt spid="196"/>
                                        </p:tgtEl>
                                        <p:attrNameLst>
                                          <p:attrName>r</p:attrName>
                                        </p:attrNameLst>
                                      </p:cBhvr>
                                    </p:animRot>
                                    <p:animRot by="-240000">
                                      <p:cBhvr>
                                        <p:cTn id="7" dur="200" fill="hold">
                                          <p:stCondLst>
                                            <p:cond delay="200"/>
                                          </p:stCondLst>
                                        </p:cTn>
                                        <p:tgtEl>
                                          <p:spTgt spid="196"/>
                                        </p:tgtEl>
                                        <p:attrNameLst>
                                          <p:attrName>r</p:attrName>
                                        </p:attrNameLst>
                                      </p:cBhvr>
                                    </p:animRot>
                                    <p:animRot by="240000">
                                      <p:cBhvr>
                                        <p:cTn id="8" dur="200" fill="hold">
                                          <p:stCondLst>
                                            <p:cond delay="400"/>
                                          </p:stCondLst>
                                        </p:cTn>
                                        <p:tgtEl>
                                          <p:spTgt spid="196"/>
                                        </p:tgtEl>
                                        <p:attrNameLst>
                                          <p:attrName>r</p:attrName>
                                        </p:attrNameLst>
                                      </p:cBhvr>
                                    </p:animRot>
                                    <p:animRot by="-240000">
                                      <p:cBhvr>
                                        <p:cTn id="9" dur="200" fill="hold">
                                          <p:stCondLst>
                                            <p:cond delay="600"/>
                                          </p:stCondLst>
                                        </p:cTn>
                                        <p:tgtEl>
                                          <p:spTgt spid="196"/>
                                        </p:tgtEl>
                                        <p:attrNameLst>
                                          <p:attrName>r</p:attrName>
                                        </p:attrNameLst>
                                      </p:cBhvr>
                                    </p:animRot>
                                    <p:animRot by="120000">
                                      <p:cBhvr>
                                        <p:cTn id="10" dur="200" fill="hold">
                                          <p:stCondLst>
                                            <p:cond delay="800"/>
                                          </p:stCondLst>
                                        </p:cTn>
                                        <p:tgtEl>
                                          <p:spTgt spid="196"/>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100" fill="hold">
                                          <p:stCondLst>
                                            <p:cond delay="0"/>
                                          </p:stCondLst>
                                        </p:cTn>
                                        <p:tgtEl>
                                          <p:spTgt spid="198"/>
                                        </p:tgtEl>
                                        <p:attrNameLst>
                                          <p:attrName>r</p:attrName>
                                        </p:attrNameLst>
                                      </p:cBhvr>
                                    </p:animRot>
                                    <p:animRot by="-240000">
                                      <p:cBhvr>
                                        <p:cTn id="13" dur="200" fill="hold">
                                          <p:stCondLst>
                                            <p:cond delay="200"/>
                                          </p:stCondLst>
                                        </p:cTn>
                                        <p:tgtEl>
                                          <p:spTgt spid="198"/>
                                        </p:tgtEl>
                                        <p:attrNameLst>
                                          <p:attrName>r</p:attrName>
                                        </p:attrNameLst>
                                      </p:cBhvr>
                                    </p:animRot>
                                    <p:animRot by="240000">
                                      <p:cBhvr>
                                        <p:cTn id="14" dur="200" fill="hold">
                                          <p:stCondLst>
                                            <p:cond delay="400"/>
                                          </p:stCondLst>
                                        </p:cTn>
                                        <p:tgtEl>
                                          <p:spTgt spid="198"/>
                                        </p:tgtEl>
                                        <p:attrNameLst>
                                          <p:attrName>r</p:attrName>
                                        </p:attrNameLst>
                                      </p:cBhvr>
                                    </p:animRot>
                                    <p:animRot by="-240000">
                                      <p:cBhvr>
                                        <p:cTn id="15" dur="200" fill="hold">
                                          <p:stCondLst>
                                            <p:cond delay="600"/>
                                          </p:stCondLst>
                                        </p:cTn>
                                        <p:tgtEl>
                                          <p:spTgt spid="198"/>
                                        </p:tgtEl>
                                        <p:attrNameLst>
                                          <p:attrName>r</p:attrName>
                                        </p:attrNameLst>
                                      </p:cBhvr>
                                    </p:animRot>
                                    <p:animRot by="120000">
                                      <p:cBhvr>
                                        <p:cTn id="16" dur="200" fill="hold">
                                          <p:stCondLst>
                                            <p:cond delay="800"/>
                                          </p:stCondLst>
                                        </p:cTn>
                                        <p:tgtEl>
                                          <p:spTgt spid="198"/>
                                        </p:tgtEl>
                                        <p:attrNameLst>
                                          <p:attrName>r</p:attrName>
                                        </p:attrNameLst>
                                      </p:cBhvr>
                                    </p:animRot>
                                  </p:childTnLst>
                                </p:cTn>
                              </p:par>
                              <p:par>
                                <p:cTn id="17" presetID="32" presetClass="emph" presetSubtype="0" repeatCount="indefinite" fill="hold" nodeType="withEffect">
                                  <p:stCondLst>
                                    <p:cond delay="0"/>
                                  </p:stCondLst>
                                  <p:endCondLst>
                                    <p:cond evt="onNext" delay="0">
                                      <p:tgtEl>
                                        <p:sldTgt/>
                                      </p:tgtEl>
                                    </p:cond>
                                  </p:endCondLst>
                                  <p:childTnLst>
                                    <p:animRot by="120000">
                                      <p:cBhvr>
                                        <p:cTn id="18" dur="100" fill="hold">
                                          <p:stCondLst>
                                            <p:cond delay="0"/>
                                          </p:stCondLst>
                                        </p:cTn>
                                        <p:tgtEl>
                                          <p:spTgt spid="214"/>
                                        </p:tgtEl>
                                        <p:attrNameLst>
                                          <p:attrName>r</p:attrName>
                                        </p:attrNameLst>
                                      </p:cBhvr>
                                    </p:animRot>
                                    <p:animRot by="-240000">
                                      <p:cBhvr>
                                        <p:cTn id="19" dur="200" fill="hold">
                                          <p:stCondLst>
                                            <p:cond delay="200"/>
                                          </p:stCondLst>
                                        </p:cTn>
                                        <p:tgtEl>
                                          <p:spTgt spid="214"/>
                                        </p:tgtEl>
                                        <p:attrNameLst>
                                          <p:attrName>r</p:attrName>
                                        </p:attrNameLst>
                                      </p:cBhvr>
                                    </p:animRot>
                                    <p:animRot by="240000">
                                      <p:cBhvr>
                                        <p:cTn id="20" dur="200" fill="hold">
                                          <p:stCondLst>
                                            <p:cond delay="400"/>
                                          </p:stCondLst>
                                        </p:cTn>
                                        <p:tgtEl>
                                          <p:spTgt spid="214"/>
                                        </p:tgtEl>
                                        <p:attrNameLst>
                                          <p:attrName>r</p:attrName>
                                        </p:attrNameLst>
                                      </p:cBhvr>
                                    </p:animRot>
                                    <p:animRot by="-240000">
                                      <p:cBhvr>
                                        <p:cTn id="21" dur="200" fill="hold">
                                          <p:stCondLst>
                                            <p:cond delay="600"/>
                                          </p:stCondLst>
                                        </p:cTn>
                                        <p:tgtEl>
                                          <p:spTgt spid="214"/>
                                        </p:tgtEl>
                                        <p:attrNameLst>
                                          <p:attrName>r</p:attrName>
                                        </p:attrNameLst>
                                      </p:cBhvr>
                                    </p:animRot>
                                    <p:animRot by="120000">
                                      <p:cBhvr>
                                        <p:cTn id="22" dur="200" fill="hold">
                                          <p:stCondLst>
                                            <p:cond delay="800"/>
                                          </p:stCondLst>
                                        </p:cTn>
                                        <p:tgtEl>
                                          <p:spTgt spid="21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3"/>
                                        </p:tgtEl>
                                        <p:attrNameLst>
                                          <p:attrName>r</p:attrName>
                                        </p:attrNameLst>
                                      </p:cBhvr>
                                    </p:animRot>
                                    <p:animRot by="-240000">
                                      <p:cBhvr>
                                        <p:cTn id="27" dur="200" fill="hold">
                                          <p:stCondLst>
                                            <p:cond delay="200"/>
                                          </p:stCondLst>
                                        </p:cTn>
                                        <p:tgtEl>
                                          <p:spTgt spid="3"/>
                                        </p:tgtEl>
                                        <p:attrNameLst>
                                          <p:attrName>r</p:attrName>
                                        </p:attrNameLst>
                                      </p:cBhvr>
                                    </p:animRot>
                                    <p:animRot by="240000">
                                      <p:cBhvr>
                                        <p:cTn id="28" dur="200" fill="hold">
                                          <p:stCondLst>
                                            <p:cond delay="400"/>
                                          </p:stCondLst>
                                        </p:cTn>
                                        <p:tgtEl>
                                          <p:spTgt spid="3"/>
                                        </p:tgtEl>
                                        <p:attrNameLst>
                                          <p:attrName>r</p:attrName>
                                        </p:attrNameLst>
                                      </p:cBhvr>
                                    </p:animRot>
                                    <p:animRot by="-240000">
                                      <p:cBhvr>
                                        <p:cTn id="29" dur="200" fill="hold">
                                          <p:stCondLst>
                                            <p:cond delay="600"/>
                                          </p:stCondLst>
                                        </p:cTn>
                                        <p:tgtEl>
                                          <p:spTgt spid="3"/>
                                        </p:tgtEl>
                                        <p:attrNameLst>
                                          <p:attrName>r</p:attrName>
                                        </p:attrNameLst>
                                      </p:cBhvr>
                                    </p:animRot>
                                    <p:animRot by="120000">
                                      <p:cBhvr>
                                        <p:cTn id="30" dur="200" fill="hold">
                                          <p:stCondLst>
                                            <p:cond delay="800"/>
                                          </p:stCondLst>
                                        </p:cTn>
                                        <p:tgtEl>
                                          <p:spTgt spid="3"/>
                                        </p:tgtEl>
                                        <p:attrNameLst>
                                          <p:attrName>r</p:attrName>
                                        </p:attrNameLst>
                                      </p:cBhvr>
                                    </p:animRot>
                                  </p:childTnLst>
                                </p:cTn>
                              </p:par>
                              <p:par>
                                <p:cTn id="31" presetID="32" presetClass="emph" presetSubtype="0" repeatCount="indefinite" fill="hold" nodeType="withEffect">
                                  <p:stCondLst>
                                    <p:cond delay="0"/>
                                  </p:stCondLst>
                                  <p:endCondLst>
                                    <p:cond evt="onNext" delay="0">
                                      <p:tgtEl>
                                        <p:sldTgt/>
                                      </p:tgtEl>
                                    </p:cond>
                                  </p:end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96"/>
                    </p:tgtEl>
                  </p:cond>
                </p:stCondLst>
                <p:endSync evt="end" delay="0">
                  <p:rtn val="all"/>
                </p:endSync>
                <p:childTnLst>
                  <p:par>
                    <p:cTn id="38" fill="hold">
                      <p:stCondLst>
                        <p:cond delay="0"/>
                      </p:stCondLst>
                      <p:childTnLst>
                        <p:par>
                          <p:cTn id="39" fill="hold">
                            <p:stCondLst>
                              <p:cond delay="0"/>
                            </p:stCondLst>
                            <p:childTnLst>
                              <p:par>
                                <p:cTn id="40" presetID="47" presetClass="exit" presetSubtype="0" fill="hold" nodeType="clickEffect">
                                  <p:stCondLst>
                                    <p:cond delay="0"/>
                                  </p:stCondLst>
                                  <p:childTnLst>
                                    <p:animEffect transition="out" filter="fade">
                                      <p:cBhvr>
                                        <p:cTn id="41" dur="1000"/>
                                        <p:tgtEl>
                                          <p:spTgt spid="196"/>
                                        </p:tgtEl>
                                      </p:cBhvr>
                                    </p:animEffect>
                                    <p:anim calcmode="lin" valueType="num">
                                      <p:cBhvr>
                                        <p:cTn id="42" dur="1000"/>
                                        <p:tgtEl>
                                          <p:spTgt spid="196"/>
                                        </p:tgtEl>
                                        <p:attrNameLst>
                                          <p:attrName>ppt_x</p:attrName>
                                        </p:attrNameLst>
                                      </p:cBhvr>
                                      <p:tavLst>
                                        <p:tav tm="0">
                                          <p:val>
                                            <p:strVal val="ppt_x"/>
                                          </p:val>
                                        </p:tav>
                                        <p:tav tm="100000">
                                          <p:val>
                                            <p:strVal val="ppt_x"/>
                                          </p:val>
                                        </p:tav>
                                      </p:tavLst>
                                    </p:anim>
                                    <p:anim calcmode="lin" valueType="num">
                                      <p:cBhvr>
                                        <p:cTn id="43" dur="1000"/>
                                        <p:tgtEl>
                                          <p:spTgt spid="196"/>
                                        </p:tgtEl>
                                        <p:attrNameLst>
                                          <p:attrName>ppt_y</p:attrName>
                                        </p:attrNameLst>
                                      </p:cBhvr>
                                      <p:tavLst>
                                        <p:tav tm="0">
                                          <p:val>
                                            <p:strVal val="ppt_y"/>
                                          </p:val>
                                        </p:tav>
                                        <p:tav tm="100000">
                                          <p:val>
                                            <p:strVal val="ppt_y-.1"/>
                                          </p:val>
                                        </p:tav>
                                      </p:tavLst>
                                    </p:anim>
                                    <p:set>
                                      <p:cBhvr>
                                        <p:cTn id="44" dur="1" fill="hold">
                                          <p:stCondLst>
                                            <p:cond delay="999"/>
                                          </p:stCondLst>
                                        </p:cTn>
                                        <p:tgtEl>
                                          <p:spTgt spid="196"/>
                                        </p:tgtEl>
                                        <p:attrNameLst>
                                          <p:attrName>style.visibility</p:attrName>
                                        </p:attrNameLst>
                                      </p:cBhvr>
                                      <p:to>
                                        <p:strVal val="hidden"/>
                                      </p:to>
                                    </p:set>
                                  </p:childTnLst>
                                </p:cTn>
                              </p:par>
                            </p:childTnLst>
                          </p:cTn>
                        </p:par>
                      </p:childTnLst>
                    </p:cTn>
                  </p:par>
                </p:childTnLst>
              </p:cTn>
              <p:nextCondLst>
                <p:cond evt="onClick" delay="0">
                  <p:tgtEl>
                    <p:spTgt spid="196"/>
                  </p:tgtEl>
                </p:cond>
              </p:nextCondLst>
            </p:seq>
            <p:seq concurrent="1" nextAc="seek">
              <p:cTn id="45" restart="whenNotActive" fill="hold" evtFilter="cancelBubble" nodeType="interactiveSeq">
                <p:stCondLst>
                  <p:cond evt="onClick" delay="0">
                    <p:tgtEl>
                      <p:spTgt spid="198"/>
                    </p:tgtEl>
                  </p:cond>
                </p:stCondLst>
                <p:endSync evt="end" delay="0">
                  <p:rtn val="all"/>
                </p:endSync>
                <p:childTnLst>
                  <p:par>
                    <p:cTn id="46" fill="hold">
                      <p:stCondLst>
                        <p:cond delay="0"/>
                      </p:stCondLst>
                      <p:childTnLst>
                        <p:par>
                          <p:cTn id="47" fill="hold">
                            <p:stCondLst>
                              <p:cond delay="0"/>
                            </p:stCondLst>
                            <p:childTnLst>
                              <p:par>
                                <p:cTn id="48" presetID="47" presetClass="exit" presetSubtype="0" fill="hold" nodeType="clickEffect">
                                  <p:stCondLst>
                                    <p:cond delay="0"/>
                                  </p:stCondLst>
                                  <p:childTnLst>
                                    <p:animEffect transition="out" filter="fade">
                                      <p:cBhvr>
                                        <p:cTn id="49" dur="1000"/>
                                        <p:tgtEl>
                                          <p:spTgt spid="198"/>
                                        </p:tgtEl>
                                      </p:cBhvr>
                                    </p:animEffect>
                                    <p:anim calcmode="lin" valueType="num">
                                      <p:cBhvr>
                                        <p:cTn id="50" dur="1000"/>
                                        <p:tgtEl>
                                          <p:spTgt spid="198"/>
                                        </p:tgtEl>
                                        <p:attrNameLst>
                                          <p:attrName>ppt_x</p:attrName>
                                        </p:attrNameLst>
                                      </p:cBhvr>
                                      <p:tavLst>
                                        <p:tav tm="0">
                                          <p:val>
                                            <p:strVal val="ppt_x"/>
                                          </p:val>
                                        </p:tav>
                                        <p:tav tm="100000">
                                          <p:val>
                                            <p:strVal val="ppt_x"/>
                                          </p:val>
                                        </p:tav>
                                      </p:tavLst>
                                    </p:anim>
                                    <p:anim calcmode="lin" valueType="num">
                                      <p:cBhvr>
                                        <p:cTn id="51" dur="1000"/>
                                        <p:tgtEl>
                                          <p:spTgt spid="198"/>
                                        </p:tgtEl>
                                        <p:attrNameLst>
                                          <p:attrName>ppt_y</p:attrName>
                                        </p:attrNameLst>
                                      </p:cBhvr>
                                      <p:tavLst>
                                        <p:tav tm="0">
                                          <p:val>
                                            <p:strVal val="ppt_y"/>
                                          </p:val>
                                        </p:tav>
                                        <p:tav tm="100000">
                                          <p:val>
                                            <p:strVal val="ppt_y-.1"/>
                                          </p:val>
                                        </p:tav>
                                      </p:tavLst>
                                    </p:anim>
                                    <p:set>
                                      <p:cBhvr>
                                        <p:cTn id="52" dur="1" fill="hold">
                                          <p:stCondLst>
                                            <p:cond delay="999"/>
                                          </p:stCondLst>
                                        </p:cTn>
                                        <p:tgtEl>
                                          <p:spTgt spid="198"/>
                                        </p:tgtEl>
                                        <p:attrNameLst>
                                          <p:attrName>style.visibility</p:attrName>
                                        </p:attrNameLst>
                                      </p:cBhvr>
                                      <p:to>
                                        <p:strVal val="hidden"/>
                                      </p:to>
                                    </p:set>
                                  </p:childTnLst>
                                </p:cTn>
                              </p:par>
                            </p:childTnLst>
                          </p:cTn>
                        </p:par>
                      </p:childTnLst>
                    </p:cTn>
                  </p:par>
                </p:childTnLst>
              </p:cTn>
              <p:nextCondLst>
                <p:cond evt="onClick" delay="0">
                  <p:tgtEl>
                    <p:spTgt spid="198"/>
                  </p:tgtEl>
                </p:cond>
              </p:nextCondLst>
            </p:seq>
            <p:seq concurrent="1" nextAc="seek">
              <p:cTn id="53" restart="whenNotActive" fill="hold" evtFilter="cancelBubble" nodeType="interactiveSeq">
                <p:stCondLst>
                  <p:cond evt="onClick" delay="0">
                    <p:tgtEl>
                      <p:spTgt spid="214"/>
                    </p:tgtEl>
                  </p:cond>
                </p:stCondLst>
                <p:endSync evt="end" delay="0">
                  <p:rtn val="all"/>
                </p:endSync>
                <p:childTnLst>
                  <p:par>
                    <p:cTn id="54" fill="hold">
                      <p:stCondLst>
                        <p:cond delay="0"/>
                      </p:stCondLst>
                      <p:childTnLst>
                        <p:par>
                          <p:cTn id="55" fill="hold">
                            <p:stCondLst>
                              <p:cond delay="0"/>
                            </p:stCondLst>
                            <p:childTnLst>
                              <p:par>
                                <p:cTn id="56" presetID="47" presetClass="exit" presetSubtype="0" fill="hold" nodeType="clickEffect">
                                  <p:stCondLst>
                                    <p:cond delay="0"/>
                                  </p:stCondLst>
                                  <p:childTnLst>
                                    <p:animEffect transition="out" filter="fade">
                                      <p:cBhvr>
                                        <p:cTn id="57" dur="1000"/>
                                        <p:tgtEl>
                                          <p:spTgt spid="214"/>
                                        </p:tgtEl>
                                      </p:cBhvr>
                                    </p:animEffect>
                                    <p:anim calcmode="lin" valueType="num">
                                      <p:cBhvr>
                                        <p:cTn id="58" dur="1000"/>
                                        <p:tgtEl>
                                          <p:spTgt spid="214"/>
                                        </p:tgtEl>
                                        <p:attrNameLst>
                                          <p:attrName>ppt_x</p:attrName>
                                        </p:attrNameLst>
                                      </p:cBhvr>
                                      <p:tavLst>
                                        <p:tav tm="0">
                                          <p:val>
                                            <p:strVal val="ppt_x"/>
                                          </p:val>
                                        </p:tav>
                                        <p:tav tm="100000">
                                          <p:val>
                                            <p:strVal val="ppt_x"/>
                                          </p:val>
                                        </p:tav>
                                      </p:tavLst>
                                    </p:anim>
                                    <p:anim calcmode="lin" valueType="num">
                                      <p:cBhvr>
                                        <p:cTn id="59" dur="1000"/>
                                        <p:tgtEl>
                                          <p:spTgt spid="214"/>
                                        </p:tgtEl>
                                        <p:attrNameLst>
                                          <p:attrName>ppt_y</p:attrName>
                                        </p:attrNameLst>
                                      </p:cBhvr>
                                      <p:tavLst>
                                        <p:tav tm="0">
                                          <p:val>
                                            <p:strVal val="ppt_y"/>
                                          </p:val>
                                        </p:tav>
                                        <p:tav tm="100000">
                                          <p:val>
                                            <p:strVal val="ppt_y-.1"/>
                                          </p:val>
                                        </p:tav>
                                      </p:tavLst>
                                    </p:anim>
                                    <p:set>
                                      <p:cBhvr>
                                        <p:cTn id="60" dur="1" fill="hold">
                                          <p:stCondLst>
                                            <p:cond delay="999"/>
                                          </p:stCondLst>
                                        </p:cTn>
                                        <p:tgtEl>
                                          <p:spTgt spid="214"/>
                                        </p:tgtEl>
                                        <p:attrNameLst>
                                          <p:attrName>style.visibility</p:attrName>
                                        </p:attrNameLst>
                                      </p:cBhvr>
                                      <p:to>
                                        <p:strVal val="hidden"/>
                                      </p:to>
                                    </p:set>
                                  </p:childTnLst>
                                </p:cTn>
                              </p:par>
                            </p:childTnLst>
                          </p:cTn>
                        </p:par>
                      </p:childTnLst>
                    </p:cTn>
                  </p:par>
                </p:childTnLst>
              </p:cTn>
              <p:nextCondLst>
                <p:cond evt="onClick" delay="0">
                  <p:tgtEl>
                    <p:spTgt spid="214"/>
                  </p:tgtEl>
                </p:cond>
              </p:nextCondLst>
            </p:seq>
            <p:seq concurrent="1" nextAc="seek">
              <p:cTn id="61" restart="whenNotActive" fill="hold" evtFilter="cancelBubble" nodeType="interactiveSeq">
                <p:stCondLst>
                  <p:cond evt="onClick" delay="0">
                    <p:tgtEl>
                      <p:spTgt spid="6"/>
                    </p:tgtEl>
                  </p:cond>
                </p:stCondLst>
                <p:endSync evt="end" delay="0">
                  <p:rtn val="all"/>
                </p:endSync>
                <p:childTnLst>
                  <p:par>
                    <p:cTn id="62" fill="hold">
                      <p:stCondLst>
                        <p:cond delay="0"/>
                      </p:stCondLst>
                      <p:childTnLst>
                        <p:par>
                          <p:cTn id="63" fill="hold">
                            <p:stCondLst>
                              <p:cond delay="0"/>
                            </p:stCondLst>
                            <p:childTnLst>
                              <p:par>
                                <p:cTn id="64" presetID="47" presetClass="exit" presetSubtype="0" fill="hold" nodeType="clickEffect">
                                  <p:stCondLst>
                                    <p:cond delay="0"/>
                                  </p:stCondLst>
                                  <p:childTnLst>
                                    <p:animEffect transition="out" filter="fade">
                                      <p:cBhvr>
                                        <p:cTn id="65" dur="1000"/>
                                        <p:tgtEl>
                                          <p:spTgt spid="6"/>
                                        </p:tgtEl>
                                      </p:cBhvr>
                                    </p:animEffect>
                                    <p:anim calcmode="lin" valueType="num">
                                      <p:cBhvr>
                                        <p:cTn id="66" dur="1000"/>
                                        <p:tgtEl>
                                          <p:spTgt spid="6"/>
                                        </p:tgtEl>
                                        <p:attrNameLst>
                                          <p:attrName>ppt_x</p:attrName>
                                        </p:attrNameLst>
                                      </p:cBhvr>
                                      <p:tavLst>
                                        <p:tav tm="0">
                                          <p:val>
                                            <p:strVal val="ppt_x"/>
                                          </p:val>
                                        </p:tav>
                                        <p:tav tm="100000">
                                          <p:val>
                                            <p:strVal val="ppt_x"/>
                                          </p:val>
                                        </p:tav>
                                      </p:tavLst>
                                    </p:anim>
                                    <p:anim calcmode="lin" valueType="num">
                                      <p:cBhvr>
                                        <p:cTn id="67" dur="1000"/>
                                        <p:tgtEl>
                                          <p:spTgt spid="6"/>
                                        </p:tgtEl>
                                        <p:attrNameLst>
                                          <p:attrName>ppt_y</p:attrName>
                                        </p:attrNameLst>
                                      </p:cBhvr>
                                      <p:tavLst>
                                        <p:tav tm="0">
                                          <p:val>
                                            <p:strVal val="ppt_y"/>
                                          </p:val>
                                        </p:tav>
                                        <p:tav tm="100000">
                                          <p:val>
                                            <p:strVal val="ppt_y-.1"/>
                                          </p:val>
                                        </p:tav>
                                      </p:tavLst>
                                    </p:anim>
                                    <p:set>
                                      <p:cBhvr>
                                        <p:cTn id="68"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6"/>
          <p:cNvPicPr>
            <a:picLocks noChangeAspect="1"/>
          </p:cNvPicPr>
          <p:nvPr/>
        </p:nvPicPr>
        <p:blipFill rotWithShape="1">
          <a:blip r:embed="rId6">
            <a:extLst>
              <a:ext uri="{28A0092B-C50C-407E-A947-70E740481C1C}">
                <a14:useLocalDpi xmlns:a14="http://schemas.microsoft.com/office/drawing/2010/main" val="0"/>
              </a:ext>
            </a:extLst>
          </a:blip>
          <a:srcRect l="284" t="59567" r="183"/>
          <a:stretch>
            <a:fillRect/>
          </a:stretch>
        </p:blipFill>
        <p:spPr>
          <a:xfrm>
            <a:off x="1008182" y="3956588"/>
            <a:ext cx="10631551" cy="2429313"/>
          </a:xfrm>
          <a:prstGeom prst="rect">
            <a:avLst/>
          </a:prstGeom>
          <a:effectLst>
            <a:outerShdw blurRad="165100" dir="16200000" rotWithShape="0">
              <a:schemeClr val="bg1">
                <a:alpha val="90000"/>
              </a:schemeClr>
            </a:outerShdw>
          </a:effectLst>
        </p:spPr>
      </p:pic>
      <p:grpSp>
        <p:nvGrpSpPr>
          <p:cNvPr id="6" name="组合 3"/>
          <p:cNvGrpSpPr/>
          <p:nvPr/>
        </p:nvGrpSpPr>
        <p:grpSpPr>
          <a:xfrm>
            <a:off x="0" y="4531757"/>
            <a:ext cx="12191999" cy="2326243"/>
            <a:chOff x="1" y="4546271"/>
            <a:chExt cx="12191999" cy="2326243"/>
          </a:xfrm>
        </p:grpSpPr>
        <p:sp>
          <p:nvSpPr>
            <p:cNvPr id="7" name="任意多边形 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sp>
          <p:nvSpPr>
            <p:cNvPr id="8" name="任意多边形 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grpSp>
      <p:pic>
        <p:nvPicPr>
          <p:cNvPr id="9" name="next">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62522" y="5995536"/>
            <a:ext cx="568889" cy="561150"/>
          </a:xfrm>
          <a:prstGeom prst="ellipse">
            <a:avLst/>
          </a:prstGeom>
        </p:spPr>
      </p:pic>
      <p:sp>
        <p:nvSpPr>
          <p:cNvPr id="13" name="Cloud 12"/>
          <p:cNvSpPr/>
          <p:nvPr/>
        </p:nvSpPr>
        <p:spPr>
          <a:xfrm>
            <a:off x="1130157" y="372539"/>
            <a:ext cx="10705672" cy="2748162"/>
          </a:xfrm>
          <a:prstGeom prst="cloud">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Viết</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số</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sau</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145 096</a:t>
            </a:r>
            <a:endParaRPr kumimoji="0" lang="en-US" sz="5400" b="1" i="0" u="none" strike="noStrike" kern="1200" cap="none" spc="0" normalizeH="0" baseline="0" noProof="0" dirty="0">
              <a:ln w="28575">
                <a:solidFill>
                  <a:srgbClr val="FF0000"/>
                </a:solidFill>
                <a:prstDash val="solid"/>
              </a:ln>
              <a:solidFill>
                <a:srgbClr val="FFC000"/>
              </a:solidFill>
              <a:effectLst>
                <a:outerShdw blurRad="12700" dist="38100" dir="2700000" algn="tl" rotWithShape="0">
                  <a:prstClr val="white">
                    <a:lumMod val="50000"/>
                  </a:prstClr>
                </a:outerShdw>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21" name="Picture 20">
            <a:hlinkClick r:id="" action="ppaction://hlinkshowjump?jump=endshow"/>
          </p:cNvPr>
          <p:cNvPicPr>
            <a:picLocks noChangeAspect="1"/>
          </p:cNvPicPr>
          <p:nvPr/>
        </p:nvPicPr>
        <p:blipFill rotWithShape="1">
          <a:blip r:embed="rId9" cstate="print">
            <a:extLst>
              <a:ext uri="{28A0092B-C50C-407E-A947-70E740481C1C}">
                <a14:useLocalDpi xmlns:a14="http://schemas.microsoft.com/office/drawing/2010/main" val="0"/>
              </a:ext>
            </a:extLst>
          </a:blip>
          <a:srcRect l="56521" t="24219" r="8696" b="33045"/>
          <a:stretch>
            <a:fillRect/>
          </a:stretch>
        </p:blipFill>
        <p:spPr>
          <a:xfrm>
            <a:off x="109929" y="6261985"/>
            <a:ext cx="476746" cy="456882"/>
          </a:xfrm>
          <a:prstGeom prst="ellipse">
            <a:avLst/>
          </a:prstGeom>
        </p:spPr>
      </p:pic>
      <p:sp>
        <p:nvSpPr>
          <p:cNvPr id="22" name="Rectangle 21"/>
          <p:cNvSpPr/>
          <p:nvPr/>
        </p:nvSpPr>
        <p:spPr>
          <a:xfrm>
            <a:off x="613651" y="3659515"/>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0" name="Rectangle 29"/>
          <p:cNvSpPr/>
          <p:nvPr/>
        </p:nvSpPr>
        <p:spPr>
          <a:xfrm>
            <a:off x="8137060" y="3669788"/>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5" name="Rectangle 34"/>
          <p:cNvSpPr/>
          <p:nvPr/>
        </p:nvSpPr>
        <p:spPr>
          <a:xfrm>
            <a:off x="4309623" y="3690336"/>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36" name="du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85030" y="5268540"/>
            <a:ext cx="854803" cy="854803"/>
          </a:xfrm>
          <a:prstGeom prst="ellipse">
            <a:avLst/>
          </a:prstGeom>
        </p:spPr>
      </p:pic>
      <p:pic>
        <p:nvPicPr>
          <p:cNvPr id="37" name="sai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36116" y="5251823"/>
            <a:ext cx="837291" cy="847141"/>
          </a:xfrm>
          <a:prstGeom prst="ellipse">
            <a:avLst/>
          </a:prstGeom>
        </p:spPr>
      </p:pic>
      <p:pic>
        <p:nvPicPr>
          <p:cNvPr id="38" name="sai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29495" y="5323743"/>
            <a:ext cx="837291" cy="847141"/>
          </a:xfrm>
          <a:prstGeom prst="ellipse">
            <a:avLst/>
          </a:prstGeom>
        </p:spPr>
      </p:pic>
      <p:sp>
        <p:nvSpPr>
          <p:cNvPr id="39" name="TextBox 38"/>
          <p:cNvSpPr txBox="1"/>
          <p:nvPr/>
        </p:nvSpPr>
        <p:spPr>
          <a:xfrm>
            <a:off x="4304872" y="4017195"/>
            <a:ext cx="3369924"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Một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bốn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nghìn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không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chín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
        <p:nvSpPr>
          <p:cNvPr id="40" name="TextBox 39"/>
          <p:cNvSpPr txBox="1"/>
          <p:nvPr/>
        </p:nvSpPr>
        <p:spPr>
          <a:xfrm>
            <a:off x="708916" y="3904181"/>
            <a:ext cx="286649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Một</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năm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bốn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nghìn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không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chín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sáu</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
        <p:nvSpPr>
          <p:cNvPr id="41" name="TextBox 40"/>
          <p:cNvSpPr txBox="1"/>
          <p:nvPr/>
        </p:nvSpPr>
        <p:spPr>
          <a:xfrm>
            <a:off x="8465906" y="3908462"/>
            <a:ext cx="286649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Một</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năm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bốn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nghìn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một</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chín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sáu</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subTnLst>
                                    <p:audio>
                                      <p:cMediaNode>
                                        <p:cTn display="0" masterRel="sameClick">
                                          <p:stCondLst>
                                            <p:cond evt="begin" delay="0">
                                              <p:tn val="5"/>
                                            </p:cond>
                                          </p:stCondLst>
                                          <p:endCondLst>
                                            <p:cond evt="onStopAudio" delay="0">
                                              <p:tgtEl>
                                                <p:sldTgt/>
                                              </p:tgtEl>
                                            </p:cond>
                                          </p:endCondLst>
                                        </p:cTn>
                                        <p:tgtEl>
                                          <p:sndTgt r:embed="rId3" name="correctWAV.wav"/>
                                        </p:tgtEl>
                                      </p:cMediaNode>
                                    </p:audio>
                                  </p:subTnLst>
                                </p:cTn>
                              </p:par>
                            </p:childTnLst>
                          </p:cTn>
                        </p:par>
                        <p:par>
                          <p:cTn id="10" fill="hold">
                            <p:stCondLst>
                              <p:cond delay="500"/>
                            </p:stCondLst>
                            <p:childTnLst>
                              <p:par>
                                <p:cTn id="11" presetID="53" presetClass="entr" presetSubtype="16" fill="hold" nodeType="after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p:cTn id="20" dur="500" fill="hold"/>
                                        <p:tgtEl>
                                          <p:spTgt spid="38"/>
                                        </p:tgtEl>
                                        <p:attrNameLst>
                                          <p:attrName>ppt_w</p:attrName>
                                        </p:attrNameLst>
                                      </p:cBhvr>
                                      <p:tavLst>
                                        <p:tav tm="0">
                                          <p:val>
                                            <p:fltVal val="0"/>
                                          </p:val>
                                        </p:tav>
                                        <p:tav tm="100000">
                                          <p:val>
                                            <p:strVal val="#ppt_w"/>
                                          </p:val>
                                        </p:tav>
                                      </p:tavLst>
                                    </p:anim>
                                    <p:anim calcmode="lin" valueType="num">
                                      <p:cBhvr>
                                        <p:cTn id="21" dur="500" fill="hold"/>
                                        <p:tgtEl>
                                          <p:spTgt spid="38"/>
                                        </p:tgtEl>
                                        <p:attrNameLst>
                                          <p:attrName>ppt_h</p:attrName>
                                        </p:attrNameLst>
                                      </p:cBhvr>
                                      <p:tavLst>
                                        <p:tav tm="0">
                                          <p:val>
                                            <p:fltVal val="0"/>
                                          </p:val>
                                        </p:tav>
                                        <p:tav tm="100000">
                                          <p:val>
                                            <p:strVal val="#ppt_h"/>
                                          </p:val>
                                        </p:tav>
                                      </p:tavLst>
                                    </p:anim>
                                    <p:animEffect transition="in" filter="fade">
                                      <p:cBhvr>
                                        <p:cTn id="22" dur="500"/>
                                        <p:tgtEl>
                                          <p:spTgt spid="38"/>
                                        </p:tgtEl>
                                      </p:cBhvr>
                                    </p:animEffect>
                                  </p:childTnLst>
                                  <p:subTnLst>
                                    <p:audio>
                                      <p:cMediaNode>
                                        <p:cTn display="0" masterRel="sameClick">
                                          <p:stCondLst>
                                            <p:cond evt="begin" delay="0">
                                              <p:tn val="18"/>
                                            </p:cond>
                                          </p:stCondLst>
                                          <p:endCondLst>
                                            <p:cond evt="onStopAudio" delay="0">
                                              <p:tgtEl>
                                                <p:sldTgt/>
                                              </p:tgtEl>
                                            </p:cond>
                                          </p:endCondLst>
                                        </p:cTn>
                                        <p:tgtEl>
                                          <p:sndTgt r:embed="rId4" name="incorrecWAV.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subTnLst>
                                    <p:audio>
                                      <p:cMediaNode>
                                        <p:cTn display="0" masterRel="sameClick">
                                          <p:stCondLst>
                                            <p:cond evt="begin" delay="0">
                                              <p:tn val="25"/>
                                            </p:cond>
                                          </p:stCondLst>
                                          <p:endCondLst>
                                            <p:cond evt="onStopAudio" delay="0">
                                              <p:tgtEl>
                                                <p:sldTgt/>
                                              </p:tgtEl>
                                            </p:cond>
                                          </p:endCondLst>
                                        </p:cTn>
                                        <p:tgtEl>
                                          <p:sndTgt r:embed="rId4" name="incorrec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6"/>
          <p:cNvPicPr>
            <a:picLocks noChangeAspect="1"/>
          </p:cNvPicPr>
          <p:nvPr/>
        </p:nvPicPr>
        <p:blipFill rotWithShape="1">
          <a:blip r:embed="rId6">
            <a:extLst>
              <a:ext uri="{28A0092B-C50C-407E-A947-70E740481C1C}">
                <a14:useLocalDpi xmlns:a14="http://schemas.microsoft.com/office/drawing/2010/main" val="0"/>
              </a:ext>
            </a:extLst>
          </a:blip>
          <a:srcRect l="284" t="59567" r="183"/>
          <a:stretch>
            <a:fillRect/>
          </a:stretch>
        </p:blipFill>
        <p:spPr>
          <a:xfrm>
            <a:off x="1008182" y="3956588"/>
            <a:ext cx="10631551" cy="2429313"/>
          </a:xfrm>
          <a:prstGeom prst="rect">
            <a:avLst/>
          </a:prstGeom>
          <a:effectLst>
            <a:outerShdw blurRad="165100" dir="16200000" rotWithShape="0">
              <a:schemeClr val="bg1">
                <a:alpha val="90000"/>
              </a:schemeClr>
            </a:outerShdw>
          </a:effectLst>
        </p:spPr>
      </p:pic>
      <p:grpSp>
        <p:nvGrpSpPr>
          <p:cNvPr id="9" name="组合 3"/>
          <p:cNvGrpSpPr/>
          <p:nvPr/>
        </p:nvGrpSpPr>
        <p:grpSpPr>
          <a:xfrm>
            <a:off x="0" y="4531757"/>
            <a:ext cx="12191999" cy="2326243"/>
            <a:chOff x="1" y="4546271"/>
            <a:chExt cx="12191999" cy="2326243"/>
          </a:xfrm>
        </p:grpSpPr>
        <p:sp>
          <p:nvSpPr>
            <p:cNvPr id="13" name="任意多边形 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white"/>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sp>
          <p:nvSpPr>
            <p:cNvPr id="18" name="任意多边形 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white"/>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grpSp>
      <p:pic>
        <p:nvPicPr>
          <p:cNvPr id="19" name="next">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62522" y="5995536"/>
            <a:ext cx="568889" cy="561150"/>
          </a:xfrm>
          <a:prstGeom prst="ellipse">
            <a:avLst/>
          </a:prstGeom>
        </p:spPr>
      </p:pic>
      <p:sp>
        <p:nvSpPr>
          <p:cNvPr id="20" name="Cloud 19"/>
          <p:cNvSpPr/>
          <p:nvPr/>
        </p:nvSpPr>
        <p:spPr>
          <a:xfrm>
            <a:off x="1130157" y="372539"/>
            <a:ext cx="10705672" cy="2748162"/>
          </a:xfrm>
          <a:prstGeom prst="cloud">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Viết</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số</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sau</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254 670</a:t>
            </a:r>
            <a:endParaRPr kumimoji="0" lang="en-US" sz="5400" b="1" i="0" u="none" strike="noStrike" kern="1200" cap="none" spc="0" normalizeH="0" baseline="0" noProof="0" dirty="0">
              <a:ln w="28575">
                <a:solidFill>
                  <a:srgbClr val="FF0000"/>
                </a:solidFill>
                <a:prstDash val="solid"/>
              </a:ln>
              <a:solidFill>
                <a:srgbClr val="FFC000"/>
              </a:solidFill>
              <a:effectLst>
                <a:outerShdw blurRad="12700" dist="38100" dir="2700000" algn="tl" rotWithShape="0">
                  <a:prstClr val="white">
                    <a:lumMod val="50000"/>
                  </a:prstClr>
                </a:outerShdw>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21" name="Picture 20">
            <a:hlinkClick r:id="" action="ppaction://hlinkshowjump?jump=endshow"/>
          </p:cNvPr>
          <p:cNvPicPr>
            <a:picLocks noChangeAspect="1"/>
          </p:cNvPicPr>
          <p:nvPr/>
        </p:nvPicPr>
        <p:blipFill rotWithShape="1">
          <a:blip r:embed="rId9" cstate="print">
            <a:extLst>
              <a:ext uri="{28A0092B-C50C-407E-A947-70E740481C1C}">
                <a14:useLocalDpi xmlns:a14="http://schemas.microsoft.com/office/drawing/2010/main" val="0"/>
              </a:ext>
            </a:extLst>
          </a:blip>
          <a:srcRect l="56521" t="24219" r="8696" b="33045"/>
          <a:stretch>
            <a:fillRect/>
          </a:stretch>
        </p:blipFill>
        <p:spPr>
          <a:xfrm>
            <a:off x="109929" y="6261985"/>
            <a:ext cx="476746" cy="456882"/>
          </a:xfrm>
          <a:prstGeom prst="ellipse">
            <a:avLst/>
          </a:prstGeom>
        </p:spPr>
      </p:pic>
      <p:sp>
        <p:nvSpPr>
          <p:cNvPr id="22" name="Rectangle 21"/>
          <p:cNvSpPr/>
          <p:nvPr/>
        </p:nvSpPr>
        <p:spPr>
          <a:xfrm>
            <a:off x="4373993" y="3669788"/>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23" name="Rectangle 22"/>
          <p:cNvSpPr/>
          <p:nvPr/>
        </p:nvSpPr>
        <p:spPr>
          <a:xfrm>
            <a:off x="8137060" y="3669788"/>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0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24" name="Rectangle 23"/>
          <p:cNvSpPr/>
          <p:nvPr/>
        </p:nvSpPr>
        <p:spPr>
          <a:xfrm>
            <a:off x="610926" y="3669788"/>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0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25" name="du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86333" y="5247992"/>
            <a:ext cx="854803" cy="854803"/>
          </a:xfrm>
          <a:prstGeom prst="ellipse">
            <a:avLst/>
          </a:prstGeom>
        </p:spPr>
      </p:pic>
      <p:pic>
        <p:nvPicPr>
          <p:cNvPr id="26" name="sai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36116" y="5251823"/>
            <a:ext cx="837291" cy="847141"/>
          </a:xfrm>
          <a:prstGeom prst="ellipse">
            <a:avLst/>
          </a:prstGeom>
        </p:spPr>
      </p:pic>
      <p:pic>
        <p:nvPicPr>
          <p:cNvPr id="27" name="sai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69981" y="5251823"/>
            <a:ext cx="837291" cy="847141"/>
          </a:xfrm>
          <a:prstGeom prst="ellipse">
            <a:avLst/>
          </a:prstGeom>
        </p:spPr>
      </p:pic>
      <p:sp>
        <p:nvSpPr>
          <p:cNvPr id="28" name="TextBox 27"/>
          <p:cNvSpPr txBox="1"/>
          <p:nvPr/>
        </p:nvSpPr>
        <p:spPr>
          <a:xfrm>
            <a:off x="706882" y="3997396"/>
            <a:ext cx="3122167"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Hai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tư</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nghìn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bảy</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 name="TextBox 28"/>
          <p:cNvSpPr txBox="1"/>
          <p:nvPr/>
        </p:nvSpPr>
        <p:spPr>
          <a:xfrm>
            <a:off x="4408363" y="3967537"/>
            <a:ext cx="3184988"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Hai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bốn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nghìn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bảy</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5" name="TextBox 34"/>
          <p:cNvSpPr txBox="1"/>
          <p:nvPr/>
        </p:nvSpPr>
        <p:spPr>
          <a:xfrm>
            <a:off x="8209479" y="3886094"/>
            <a:ext cx="3172895"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Hai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tư</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nghìn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bảy</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subTnLst>
                                    <p:audio>
                                      <p:cMediaNode>
                                        <p:cTn display="0" masterRel="sameClick">
                                          <p:stCondLst>
                                            <p:cond evt="begin" delay="0">
                                              <p:tn val="5"/>
                                            </p:cond>
                                          </p:stCondLst>
                                          <p:endCondLst>
                                            <p:cond evt="onStopAudio" delay="0">
                                              <p:tgtEl>
                                                <p:sldTgt/>
                                              </p:tgtEl>
                                            </p:cond>
                                          </p:endCondLst>
                                        </p:cTn>
                                        <p:tgtEl>
                                          <p:sndTgt r:embed="rId3" name="correctWAV.wav"/>
                                        </p:tgtEl>
                                      </p:cMediaNode>
                                    </p:audio>
                                  </p:subTnLst>
                                </p:cTn>
                              </p:par>
                            </p:childTnLst>
                          </p:cTn>
                        </p:par>
                        <p:par>
                          <p:cTn id="10" fill="hold">
                            <p:stCondLst>
                              <p:cond delay="500"/>
                            </p:stCondLst>
                            <p:childTnLst>
                              <p:par>
                                <p:cTn id="11" presetID="53" presetClass="entr" presetSubtype="16" fill="hold" nodeType="afterEffect">
                                  <p:stCondLst>
                                    <p:cond delay="25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subTnLst>
                                    <p:audio>
                                      <p:cMediaNode>
                                        <p:cTn display="0" masterRel="sameClick">
                                          <p:stCondLst>
                                            <p:cond evt="begin" delay="0">
                                              <p:tn val="18"/>
                                            </p:cond>
                                          </p:stCondLst>
                                          <p:endCondLst>
                                            <p:cond evt="onStopAudio" delay="0">
                                              <p:tgtEl>
                                                <p:sldTgt/>
                                              </p:tgtEl>
                                            </p:cond>
                                          </p:endCondLst>
                                        </p:cTn>
                                        <p:tgtEl>
                                          <p:sndTgt r:embed="rId4" name="incorrecWAV.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subTnLst>
                                    <p:audio>
                                      <p:cMediaNode>
                                        <p:cTn display="0" masterRel="sameClick">
                                          <p:stCondLst>
                                            <p:cond evt="begin" delay="0">
                                              <p:tn val="25"/>
                                            </p:cond>
                                          </p:stCondLst>
                                          <p:endCondLst>
                                            <p:cond evt="onStopAudio" delay="0">
                                              <p:tgtEl>
                                                <p:sldTgt/>
                                              </p:tgtEl>
                                            </p:cond>
                                          </p:endCondLst>
                                        </p:cTn>
                                        <p:tgtEl>
                                          <p:sndTgt r:embed="rId4" name="incorrec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6"/>
          <p:cNvPicPr>
            <a:picLocks noChangeAspect="1"/>
          </p:cNvPicPr>
          <p:nvPr/>
        </p:nvPicPr>
        <p:blipFill rotWithShape="1">
          <a:blip r:embed="rId6">
            <a:extLst>
              <a:ext uri="{28A0092B-C50C-407E-A947-70E740481C1C}">
                <a14:useLocalDpi xmlns:a14="http://schemas.microsoft.com/office/drawing/2010/main" val="0"/>
              </a:ext>
            </a:extLst>
          </a:blip>
          <a:srcRect l="284" t="59567" r="183"/>
          <a:stretch>
            <a:fillRect/>
          </a:stretch>
        </p:blipFill>
        <p:spPr>
          <a:xfrm>
            <a:off x="1008182" y="3956588"/>
            <a:ext cx="10631551" cy="2429313"/>
          </a:xfrm>
          <a:prstGeom prst="rect">
            <a:avLst/>
          </a:prstGeom>
          <a:effectLst>
            <a:outerShdw blurRad="165100" dir="16200000" rotWithShape="0">
              <a:schemeClr val="bg1">
                <a:alpha val="90000"/>
              </a:schemeClr>
            </a:outerShdw>
          </a:effectLst>
        </p:spPr>
      </p:pic>
      <p:grpSp>
        <p:nvGrpSpPr>
          <p:cNvPr id="6" name="组合 3"/>
          <p:cNvGrpSpPr/>
          <p:nvPr/>
        </p:nvGrpSpPr>
        <p:grpSpPr>
          <a:xfrm>
            <a:off x="0" y="4531757"/>
            <a:ext cx="12191999" cy="2326243"/>
            <a:chOff x="1" y="4546271"/>
            <a:chExt cx="12191999" cy="2326243"/>
          </a:xfrm>
        </p:grpSpPr>
        <p:sp>
          <p:nvSpPr>
            <p:cNvPr id="7" name="任意多边形 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sp>
          <p:nvSpPr>
            <p:cNvPr id="8" name="任意多边形 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grpSp>
      <p:pic>
        <p:nvPicPr>
          <p:cNvPr id="9" name="next">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62522" y="5995536"/>
            <a:ext cx="568889" cy="561150"/>
          </a:xfrm>
          <a:prstGeom prst="ellipse">
            <a:avLst/>
          </a:prstGeom>
        </p:spPr>
      </p:pic>
      <p:sp>
        <p:nvSpPr>
          <p:cNvPr id="13" name="Cloud 12"/>
          <p:cNvSpPr/>
          <p:nvPr/>
        </p:nvSpPr>
        <p:spPr>
          <a:xfrm>
            <a:off x="1130157" y="372539"/>
            <a:ext cx="10705672" cy="2748162"/>
          </a:xfrm>
          <a:prstGeom prst="cloud">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Đọc</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số</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sau</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Sáu</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trăm</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năm</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mươi</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ba</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nghìn</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tám</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trăm</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linh</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bảy</a:t>
            </a:r>
            <a:endParaRPr kumimoji="0" lang="en-US" sz="5400" b="1" i="0" u="none" strike="noStrike" kern="1200" cap="none" spc="0" normalizeH="0" baseline="0" noProof="0" dirty="0">
              <a:ln w="28575">
                <a:solidFill>
                  <a:srgbClr val="FF0000"/>
                </a:solidFill>
                <a:prstDash val="solid"/>
              </a:ln>
              <a:solidFill>
                <a:srgbClr val="FFC000"/>
              </a:solidFill>
              <a:effectLst>
                <a:outerShdw blurRad="12700" dist="38100" dir="2700000" algn="tl" rotWithShape="0">
                  <a:prstClr val="white">
                    <a:lumMod val="50000"/>
                  </a:prstClr>
                </a:outerShdw>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21" name="Picture 20">
            <a:hlinkClick r:id="" action="ppaction://hlinkshowjump?jump=endshow"/>
          </p:cNvPr>
          <p:cNvPicPr>
            <a:picLocks noChangeAspect="1"/>
          </p:cNvPicPr>
          <p:nvPr/>
        </p:nvPicPr>
        <p:blipFill rotWithShape="1">
          <a:blip r:embed="rId9" cstate="print">
            <a:extLst>
              <a:ext uri="{28A0092B-C50C-407E-A947-70E740481C1C}">
                <a14:useLocalDpi xmlns:a14="http://schemas.microsoft.com/office/drawing/2010/main" val="0"/>
              </a:ext>
            </a:extLst>
          </a:blip>
          <a:srcRect l="56521" t="24219" r="8696" b="33045"/>
          <a:stretch>
            <a:fillRect/>
          </a:stretch>
        </p:blipFill>
        <p:spPr>
          <a:xfrm>
            <a:off x="109929" y="6261985"/>
            <a:ext cx="476746" cy="456882"/>
          </a:xfrm>
          <a:prstGeom prst="ellipse">
            <a:avLst/>
          </a:prstGeom>
        </p:spPr>
      </p:pic>
      <p:sp>
        <p:nvSpPr>
          <p:cNvPr id="22" name="Rectangle 21"/>
          <p:cNvSpPr/>
          <p:nvPr/>
        </p:nvSpPr>
        <p:spPr>
          <a:xfrm>
            <a:off x="613651" y="3659515"/>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0" name="Rectangle 29"/>
          <p:cNvSpPr/>
          <p:nvPr/>
        </p:nvSpPr>
        <p:spPr>
          <a:xfrm>
            <a:off x="8137060" y="3669788"/>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5" name="Rectangle 34"/>
          <p:cNvSpPr/>
          <p:nvPr/>
        </p:nvSpPr>
        <p:spPr>
          <a:xfrm>
            <a:off x="4309623" y="3690336"/>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36" name="du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85030" y="5268540"/>
            <a:ext cx="854803" cy="854803"/>
          </a:xfrm>
          <a:prstGeom prst="ellipse">
            <a:avLst/>
          </a:prstGeom>
        </p:spPr>
      </p:pic>
      <p:pic>
        <p:nvPicPr>
          <p:cNvPr id="37" name="sai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36116" y="5251823"/>
            <a:ext cx="837291" cy="847141"/>
          </a:xfrm>
          <a:prstGeom prst="ellipse">
            <a:avLst/>
          </a:prstGeom>
        </p:spPr>
      </p:pic>
      <p:pic>
        <p:nvPicPr>
          <p:cNvPr id="38" name="sai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29495" y="5323743"/>
            <a:ext cx="837291" cy="847141"/>
          </a:xfrm>
          <a:prstGeom prst="ellipse">
            <a:avLst/>
          </a:prstGeom>
        </p:spPr>
      </p:pic>
      <p:sp>
        <p:nvSpPr>
          <p:cNvPr id="39" name="TextBox 38"/>
          <p:cNvSpPr txBox="1"/>
          <p:nvPr/>
        </p:nvSpPr>
        <p:spPr>
          <a:xfrm>
            <a:off x="4304872" y="4017195"/>
            <a:ext cx="336992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653 807</a:t>
            </a:r>
          </a:p>
        </p:txBody>
      </p:sp>
      <p:sp>
        <p:nvSpPr>
          <p:cNvPr id="40" name="TextBox 39"/>
          <p:cNvSpPr txBox="1"/>
          <p:nvPr/>
        </p:nvSpPr>
        <p:spPr>
          <a:xfrm>
            <a:off x="708916" y="3980381"/>
            <a:ext cx="28664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653 817</a:t>
            </a:r>
          </a:p>
        </p:txBody>
      </p:sp>
      <p:sp>
        <p:nvSpPr>
          <p:cNvPr id="41" name="TextBox 40"/>
          <p:cNvSpPr txBox="1"/>
          <p:nvPr/>
        </p:nvSpPr>
        <p:spPr>
          <a:xfrm>
            <a:off x="8465906" y="3917987"/>
            <a:ext cx="28664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653 870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subTnLst>
                                    <p:audio>
                                      <p:cMediaNode>
                                        <p:cTn display="0" masterRel="sameClick">
                                          <p:stCondLst>
                                            <p:cond evt="begin" delay="0">
                                              <p:tn val="5"/>
                                            </p:cond>
                                          </p:stCondLst>
                                          <p:endCondLst>
                                            <p:cond evt="onStopAudio" delay="0">
                                              <p:tgtEl>
                                                <p:sldTgt/>
                                              </p:tgtEl>
                                            </p:cond>
                                          </p:endCondLst>
                                        </p:cTn>
                                        <p:tgtEl>
                                          <p:sndTgt r:embed="rId3" name="correctWAV.wav"/>
                                        </p:tgtEl>
                                      </p:cMediaNode>
                                    </p:audio>
                                  </p:subTnLst>
                                </p:cTn>
                              </p:par>
                            </p:childTnLst>
                          </p:cTn>
                        </p:par>
                        <p:par>
                          <p:cTn id="10" fill="hold">
                            <p:stCondLst>
                              <p:cond delay="500"/>
                            </p:stCondLst>
                            <p:childTnLst>
                              <p:par>
                                <p:cTn id="11" presetID="53" presetClass="entr" presetSubtype="16" fill="hold" nodeType="after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p:cTn id="20" dur="500" fill="hold"/>
                                        <p:tgtEl>
                                          <p:spTgt spid="38"/>
                                        </p:tgtEl>
                                        <p:attrNameLst>
                                          <p:attrName>ppt_w</p:attrName>
                                        </p:attrNameLst>
                                      </p:cBhvr>
                                      <p:tavLst>
                                        <p:tav tm="0">
                                          <p:val>
                                            <p:fltVal val="0"/>
                                          </p:val>
                                        </p:tav>
                                        <p:tav tm="100000">
                                          <p:val>
                                            <p:strVal val="#ppt_w"/>
                                          </p:val>
                                        </p:tav>
                                      </p:tavLst>
                                    </p:anim>
                                    <p:anim calcmode="lin" valueType="num">
                                      <p:cBhvr>
                                        <p:cTn id="21" dur="500" fill="hold"/>
                                        <p:tgtEl>
                                          <p:spTgt spid="38"/>
                                        </p:tgtEl>
                                        <p:attrNameLst>
                                          <p:attrName>ppt_h</p:attrName>
                                        </p:attrNameLst>
                                      </p:cBhvr>
                                      <p:tavLst>
                                        <p:tav tm="0">
                                          <p:val>
                                            <p:fltVal val="0"/>
                                          </p:val>
                                        </p:tav>
                                        <p:tav tm="100000">
                                          <p:val>
                                            <p:strVal val="#ppt_h"/>
                                          </p:val>
                                        </p:tav>
                                      </p:tavLst>
                                    </p:anim>
                                    <p:animEffect transition="in" filter="fade">
                                      <p:cBhvr>
                                        <p:cTn id="22" dur="500"/>
                                        <p:tgtEl>
                                          <p:spTgt spid="38"/>
                                        </p:tgtEl>
                                      </p:cBhvr>
                                    </p:animEffect>
                                  </p:childTnLst>
                                  <p:subTnLst>
                                    <p:audio>
                                      <p:cMediaNode>
                                        <p:cTn display="0" masterRel="sameClick">
                                          <p:stCondLst>
                                            <p:cond evt="begin" delay="0">
                                              <p:tn val="18"/>
                                            </p:cond>
                                          </p:stCondLst>
                                          <p:endCondLst>
                                            <p:cond evt="onStopAudio" delay="0">
                                              <p:tgtEl>
                                                <p:sldTgt/>
                                              </p:tgtEl>
                                            </p:cond>
                                          </p:endCondLst>
                                        </p:cTn>
                                        <p:tgtEl>
                                          <p:sndTgt r:embed="rId4" name="incorrecWAV.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subTnLst>
                                    <p:audio>
                                      <p:cMediaNode>
                                        <p:cTn display="0" masterRel="sameClick">
                                          <p:stCondLst>
                                            <p:cond evt="begin" delay="0">
                                              <p:tn val="25"/>
                                            </p:cond>
                                          </p:stCondLst>
                                          <p:endCondLst>
                                            <p:cond evt="onStopAudio" delay="0">
                                              <p:tgtEl>
                                                <p:sldTgt/>
                                              </p:tgtEl>
                                            </p:cond>
                                          </p:endCondLst>
                                        </p:cTn>
                                        <p:tgtEl>
                                          <p:sndTgt r:embed="rId4" name="incorrec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6"/>
          <p:cNvPicPr>
            <a:picLocks noChangeAspect="1"/>
          </p:cNvPicPr>
          <p:nvPr/>
        </p:nvPicPr>
        <p:blipFill rotWithShape="1">
          <a:blip r:embed="rId6">
            <a:extLst>
              <a:ext uri="{28A0092B-C50C-407E-A947-70E740481C1C}">
                <a14:useLocalDpi xmlns:a14="http://schemas.microsoft.com/office/drawing/2010/main" val="0"/>
              </a:ext>
            </a:extLst>
          </a:blip>
          <a:srcRect l="284" t="59567" r="183"/>
          <a:stretch>
            <a:fillRect/>
          </a:stretch>
        </p:blipFill>
        <p:spPr>
          <a:xfrm>
            <a:off x="1008182" y="3956588"/>
            <a:ext cx="10631551" cy="2429313"/>
          </a:xfrm>
          <a:prstGeom prst="rect">
            <a:avLst/>
          </a:prstGeom>
          <a:effectLst>
            <a:outerShdw blurRad="165100" dir="16200000" rotWithShape="0">
              <a:schemeClr val="bg1">
                <a:alpha val="90000"/>
              </a:schemeClr>
            </a:outerShdw>
          </a:effectLst>
        </p:spPr>
      </p:pic>
      <p:grpSp>
        <p:nvGrpSpPr>
          <p:cNvPr id="6" name="组合 3"/>
          <p:cNvGrpSpPr/>
          <p:nvPr/>
        </p:nvGrpSpPr>
        <p:grpSpPr>
          <a:xfrm>
            <a:off x="0" y="4531757"/>
            <a:ext cx="12191999" cy="2326243"/>
            <a:chOff x="1" y="4546271"/>
            <a:chExt cx="12191999" cy="2326243"/>
          </a:xfrm>
        </p:grpSpPr>
        <p:sp>
          <p:nvSpPr>
            <p:cNvPr id="7" name="任意多边形 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sp>
          <p:nvSpPr>
            <p:cNvPr id="8" name="任意多边形 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grpSp>
      <p:pic>
        <p:nvPicPr>
          <p:cNvPr id="9" name="next">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62522" y="5995536"/>
            <a:ext cx="568889" cy="561150"/>
          </a:xfrm>
          <a:prstGeom prst="ellipse">
            <a:avLst/>
          </a:prstGeom>
        </p:spPr>
      </p:pic>
      <p:sp>
        <p:nvSpPr>
          <p:cNvPr id="13" name="Cloud 12"/>
          <p:cNvSpPr/>
          <p:nvPr/>
        </p:nvSpPr>
        <p:spPr>
          <a:xfrm>
            <a:off x="1130157" y="372539"/>
            <a:ext cx="10705672" cy="2748162"/>
          </a:xfrm>
          <a:prstGeom prst="cloud">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Đọc</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số</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sau</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Bảy</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trăm</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linh</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ba</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nghìn</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hai</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trăm</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chín</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mươi</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tám</a:t>
            </a:r>
            <a:endParaRPr kumimoji="0" lang="en-US" sz="5400" b="1" i="0" u="none" strike="noStrike" kern="1200" cap="none" spc="0" normalizeH="0" baseline="0" noProof="0" dirty="0">
              <a:ln w="28575">
                <a:solidFill>
                  <a:srgbClr val="FF0000"/>
                </a:solidFill>
                <a:prstDash val="solid"/>
              </a:ln>
              <a:solidFill>
                <a:srgbClr val="FFC000"/>
              </a:solidFill>
              <a:effectLst>
                <a:outerShdw blurRad="12700" dist="38100" dir="2700000" algn="tl" rotWithShape="0">
                  <a:prstClr val="white">
                    <a:lumMod val="50000"/>
                  </a:prstClr>
                </a:outerShdw>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21" name="Picture 20">
            <a:hlinkClick r:id="" action="ppaction://hlinkshowjump?jump=endshow"/>
          </p:cNvPr>
          <p:cNvPicPr>
            <a:picLocks noChangeAspect="1"/>
          </p:cNvPicPr>
          <p:nvPr/>
        </p:nvPicPr>
        <p:blipFill rotWithShape="1">
          <a:blip r:embed="rId9" cstate="print">
            <a:extLst>
              <a:ext uri="{28A0092B-C50C-407E-A947-70E740481C1C}">
                <a14:useLocalDpi xmlns:a14="http://schemas.microsoft.com/office/drawing/2010/main" val="0"/>
              </a:ext>
            </a:extLst>
          </a:blip>
          <a:srcRect l="56521" t="24219" r="8696" b="33045"/>
          <a:stretch>
            <a:fillRect/>
          </a:stretch>
        </p:blipFill>
        <p:spPr>
          <a:xfrm>
            <a:off x="109929" y="6261985"/>
            <a:ext cx="476746" cy="456882"/>
          </a:xfrm>
          <a:prstGeom prst="ellipse">
            <a:avLst/>
          </a:prstGeom>
        </p:spPr>
      </p:pic>
      <p:sp>
        <p:nvSpPr>
          <p:cNvPr id="22" name="Rectangle 21"/>
          <p:cNvSpPr/>
          <p:nvPr/>
        </p:nvSpPr>
        <p:spPr>
          <a:xfrm>
            <a:off x="613651" y="3659515"/>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0" name="Rectangle 29"/>
          <p:cNvSpPr/>
          <p:nvPr/>
        </p:nvSpPr>
        <p:spPr>
          <a:xfrm>
            <a:off x="4664395" y="3669789"/>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5" name="Rectangle 34"/>
          <p:cNvSpPr/>
          <p:nvPr/>
        </p:nvSpPr>
        <p:spPr>
          <a:xfrm>
            <a:off x="8665866" y="3680062"/>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36" name="du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41273" y="5258266"/>
            <a:ext cx="854803" cy="854803"/>
          </a:xfrm>
          <a:prstGeom prst="ellipse">
            <a:avLst/>
          </a:prstGeom>
        </p:spPr>
      </p:pic>
      <p:pic>
        <p:nvPicPr>
          <p:cNvPr id="37" name="sai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63451" y="5251824"/>
            <a:ext cx="837291" cy="847141"/>
          </a:xfrm>
          <a:prstGeom prst="ellipse">
            <a:avLst/>
          </a:prstGeom>
        </p:spPr>
      </p:pic>
      <p:pic>
        <p:nvPicPr>
          <p:cNvPr id="38" name="sai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29495" y="5323743"/>
            <a:ext cx="837291" cy="847141"/>
          </a:xfrm>
          <a:prstGeom prst="ellipse">
            <a:avLst/>
          </a:prstGeom>
        </p:spPr>
      </p:pic>
      <p:sp>
        <p:nvSpPr>
          <p:cNvPr id="39" name="TextBox 38"/>
          <p:cNvSpPr txBox="1"/>
          <p:nvPr/>
        </p:nvSpPr>
        <p:spPr>
          <a:xfrm>
            <a:off x="8743308" y="4119936"/>
            <a:ext cx="336992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703 298</a:t>
            </a:r>
          </a:p>
        </p:txBody>
      </p:sp>
      <p:sp>
        <p:nvSpPr>
          <p:cNvPr id="40" name="TextBox 39"/>
          <p:cNvSpPr txBox="1"/>
          <p:nvPr/>
        </p:nvSpPr>
        <p:spPr>
          <a:xfrm>
            <a:off x="708916" y="4099390"/>
            <a:ext cx="286649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730 298</a:t>
            </a:r>
          </a:p>
        </p:txBody>
      </p:sp>
      <p:sp>
        <p:nvSpPr>
          <p:cNvPr id="41" name="TextBox 40"/>
          <p:cNvSpPr txBox="1"/>
          <p:nvPr/>
        </p:nvSpPr>
        <p:spPr>
          <a:xfrm>
            <a:off x="4900773" y="4109665"/>
            <a:ext cx="286649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703 289</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subTnLst>
                                    <p:audio>
                                      <p:cMediaNode>
                                        <p:cTn display="0" masterRel="sameClick">
                                          <p:stCondLst>
                                            <p:cond evt="begin" delay="0">
                                              <p:tn val="5"/>
                                            </p:cond>
                                          </p:stCondLst>
                                          <p:endCondLst>
                                            <p:cond evt="onStopAudio" delay="0">
                                              <p:tgtEl>
                                                <p:sldTgt/>
                                              </p:tgtEl>
                                            </p:cond>
                                          </p:endCondLst>
                                        </p:cTn>
                                        <p:tgtEl>
                                          <p:sndTgt r:embed="rId3" name="correctWAV.wav"/>
                                        </p:tgtEl>
                                      </p:cMediaNode>
                                    </p:audio>
                                  </p:subTnLst>
                                </p:cTn>
                              </p:par>
                            </p:childTnLst>
                          </p:cTn>
                        </p:par>
                        <p:par>
                          <p:cTn id="10" fill="hold">
                            <p:stCondLst>
                              <p:cond delay="500"/>
                            </p:stCondLst>
                            <p:childTnLst>
                              <p:par>
                                <p:cTn id="11" presetID="53" presetClass="entr" presetSubtype="16" fill="hold" nodeType="after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p:cTn id="20" dur="500" fill="hold"/>
                                        <p:tgtEl>
                                          <p:spTgt spid="38"/>
                                        </p:tgtEl>
                                        <p:attrNameLst>
                                          <p:attrName>ppt_w</p:attrName>
                                        </p:attrNameLst>
                                      </p:cBhvr>
                                      <p:tavLst>
                                        <p:tav tm="0">
                                          <p:val>
                                            <p:fltVal val="0"/>
                                          </p:val>
                                        </p:tav>
                                        <p:tav tm="100000">
                                          <p:val>
                                            <p:strVal val="#ppt_w"/>
                                          </p:val>
                                        </p:tav>
                                      </p:tavLst>
                                    </p:anim>
                                    <p:anim calcmode="lin" valueType="num">
                                      <p:cBhvr>
                                        <p:cTn id="21" dur="500" fill="hold"/>
                                        <p:tgtEl>
                                          <p:spTgt spid="38"/>
                                        </p:tgtEl>
                                        <p:attrNameLst>
                                          <p:attrName>ppt_h</p:attrName>
                                        </p:attrNameLst>
                                      </p:cBhvr>
                                      <p:tavLst>
                                        <p:tav tm="0">
                                          <p:val>
                                            <p:fltVal val="0"/>
                                          </p:val>
                                        </p:tav>
                                        <p:tav tm="100000">
                                          <p:val>
                                            <p:strVal val="#ppt_h"/>
                                          </p:val>
                                        </p:tav>
                                      </p:tavLst>
                                    </p:anim>
                                    <p:animEffect transition="in" filter="fade">
                                      <p:cBhvr>
                                        <p:cTn id="22" dur="500"/>
                                        <p:tgtEl>
                                          <p:spTgt spid="38"/>
                                        </p:tgtEl>
                                      </p:cBhvr>
                                    </p:animEffect>
                                  </p:childTnLst>
                                  <p:subTnLst>
                                    <p:audio>
                                      <p:cMediaNode>
                                        <p:cTn display="0" masterRel="sameClick">
                                          <p:stCondLst>
                                            <p:cond evt="begin" delay="0">
                                              <p:tn val="18"/>
                                            </p:cond>
                                          </p:stCondLst>
                                          <p:endCondLst>
                                            <p:cond evt="onStopAudio" delay="0">
                                              <p:tgtEl>
                                                <p:sldTgt/>
                                              </p:tgtEl>
                                            </p:cond>
                                          </p:endCondLst>
                                        </p:cTn>
                                        <p:tgtEl>
                                          <p:sndTgt r:embed="rId4" name="incorrecWAV.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subTnLst>
                                    <p:audio>
                                      <p:cMediaNode>
                                        <p:cTn display="0" masterRel="sameClick">
                                          <p:stCondLst>
                                            <p:cond evt="begin" delay="0">
                                              <p:tn val="25"/>
                                            </p:cond>
                                          </p:stCondLst>
                                          <p:endCondLst>
                                            <p:cond evt="onStopAudio" delay="0">
                                              <p:tgtEl>
                                                <p:sldTgt/>
                                              </p:tgtEl>
                                            </p:cond>
                                          </p:endCondLst>
                                        </p:cTn>
                                        <p:tgtEl>
                                          <p:sndTgt r:embed="rId4" name="incorrec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图片 1" descr="258b2ad2d693f5628e36517393941e13"/>
          <p:cNvPicPr>
            <a:picLocks noChangeAspect="1"/>
          </p:cNvPicPr>
          <p:nvPr/>
        </p:nvPicPr>
        <p:blipFill>
          <a:blip r:embed="rId4"/>
          <a:stretch>
            <a:fillRect/>
          </a:stretch>
        </p:blipFill>
        <p:spPr>
          <a:xfrm>
            <a:off x="1849348" y="42545"/>
            <a:ext cx="8537825" cy="6772910"/>
          </a:xfrm>
          <a:prstGeom prst="rect">
            <a:avLst/>
          </a:prstGeom>
        </p:spPr>
      </p:pic>
      <p:pic>
        <p:nvPicPr>
          <p:cNvPr id="4" name="图片 3" descr="undefined (17)"/>
          <p:cNvPicPr>
            <a:picLocks noChangeAspect="1"/>
          </p:cNvPicPr>
          <p:nvPr/>
        </p:nvPicPr>
        <p:blipFill>
          <a:blip r:embed="rId5"/>
          <a:srcRect r="53034" b="34472"/>
          <a:stretch>
            <a:fillRect/>
          </a:stretch>
        </p:blipFill>
        <p:spPr>
          <a:xfrm>
            <a:off x="90556" y="2622728"/>
            <a:ext cx="2974975" cy="4151630"/>
          </a:xfrm>
          <a:prstGeom prst="rect">
            <a:avLst/>
          </a:prstGeom>
        </p:spPr>
      </p:pic>
      <p:pic>
        <p:nvPicPr>
          <p:cNvPr id="5" name="图片 4" descr="undefined (17)"/>
          <p:cNvPicPr>
            <a:picLocks noChangeAspect="1"/>
          </p:cNvPicPr>
          <p:nvPr/>
        </p:nvPicPr>
        <p:blipFill>
          <a:blip r:embed="rId5"/>
          <a:srcRect r="53034" b="34472"/>
          <a:stretch>
            <a:fillRect/>
          </a:stretch>
        </p:blipFill>
        <p:spPr>
          <a:xfrm flipH="1">
            <a:off x="9451168" y="2706370"/>
            <a:ext cx="2974975" cy="4151630"/>
          </a:xfrm>
          <a:prstGeom prst="rect">
            <a:avLst/>
          </a:prstGeom>
        </p:spPr>
      </p:pic>
      <p:sp>
        <p:nvSpPr>
          <p:cNvPr id="3" name="矩形: 圆角 13"/>
          <p:cNvSpPr/>
          <p:nvPr/>
        </p:nvSpPr>
        <p:spPr>
          <a:xfrm>
            <a:off x="2174233" y="1790044"/>
            <a:ext cx="8036560" cy="675640"/>
          </a:xfrm>
          <a:prstGeom prst="roundRect">
            <a:avLst>
              <a:gd name="adj" fmla="val 0"/>
            </a:avLst>
          </a:prstGeom>
          <a:noFill/>
          <a:ln>
            <a:noFill/>
          </a:ln>
          <a:extLst>
            <a:ext uri="{909E8E84-426E-40DD-AFC4-6F175D3DCCD1}">
              <a14:hiddenFill xmlns:a14="http://schemas.microsoft.com/office/drawing/2010/main">
                <a:solidFill>
                  <a:srgbClr val="FFEC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4000" b="1" i="0" u="none" strike="noStrike" kern="1200" cap="none" spc="0" normalizeH="0" baseline="0" noProof="0" dirty="0" err="1">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sym typeface="迷你简细行楷" panose="02010609000101010101" charset="-122"/>
              </a:rPr>
              <a:t>Thứ</a:t>
            </a:r>
            <a:r>
              <a:rPr kumimoji="0" lang="en-US" altLang="zh-CN" sz="4000" b="1" i="0" u="none" strike="noStrike" kern="1200" cap="none" spc="0" normalizeH="0" baseline="0" noProof="0" dirty="0">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sym typeface="迷你简细行楷" panose="02010609000101010101" charset="-122"/>
              </a:rPr>
              <a:t> … </a:t>
            </a:r>
            <a:r>
              <a:rPr kumimoji="0" lang="en-US" altLang="zh-CN" sz="4000" b="1" i="0" u="none" strike="noStrike" kern="1200" cap="none" spc="0" normalizeH="0" baseline="0" noProof="0" dirty="0" err="1">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sym typeface="迷你简细行楷" panose="02010609000101010101" charset="-122"/>
              </a:rPr>
              <a:t>ngày</a:t>
            </a:r>
            <a:r>
              <a:rPr kumimoji="0" lang="en-US" altLang="zh-CN" sz="4000" b="1" i="0" u="none" strike="noStrike" kern="1200" cap="none" spc="0" normalizeH="0" baseline="0" noProof="0" dirty="0">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sym typeface="迷你简细行楷" panose="02010609000101010101" charset="-122"/>
              </a:rPr>
              <a:t> … </a:t>
            </a:r>
            <a:r>
              <a:rPr kumimoji="0" lang="en-US" altLang="zh-CN" sz="4000" b="1" i="0" u="none" strike="noStrike" kern="1200" cap="none" spc="0" normalizeH="0" baseline="0" noProof="0" dirty="0" err="1">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sym typeface="迷你简细行楷" panose="02010609000101010101" charset="-122"/>
              </a:rPr>
              <a:t>tháng</a:t>
            </a:r>
            <a:r>
              <a:rPr kumimoji="0" lang="en-US" altLang="zh-CN" sz="4000" b="1" i="0" u="none" strike="noStrike" kern="1200" cap="none" spc="0" normalizeH="0" baseline="0" noProof="0" dirty="0">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sym typeface="迷你简细行楷" panose="02010609000101010101" charset="-122"/>
              </a:rPr>
              <a:t> … </a:t>
            </a:r>
            <a:r>
              <a:rPr kumimoji="0" lang="en-US" altLang="zh-CN" sz="4000" b="1" i="0" u="none" strike="noStrike" kern="1200" cap="none" spc="0" normalizeH="0" baseline="0" noProof="0" dirty="0" err="1">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sym typeface="迷你简细行楷" panose="02010609000101010101" charset="-122"/>
              </a:rPr>
              <a:t>năm</a:t>
            </a:r>
            <a:r>
              <a:rPr kumimoji="0" lang="en-US" altLang="zh-CN" sz="4000" b="1" i="0" u="none" strike="noStrike" kern="1200" cap="none" spc="0" normalizeH="0" baseline="0" noProof="0" dirty="0">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sym typeface="迷你简细行楷" panose="02010609000101010101" charset="-122"/>
              </a:rPr>
              <a:t> …</a:t>
            </a:r>
          </a:p>
        </p:txBody>
      </p:sp>
      <p:grpSp>
        <p:nvGrpSpPr>
          <p:cNvPr id="8" name="Group 7"/>
          <p:cNvGrpSpPr/>
          <p:nvPr/>
        </p:nvGrpSpPr>
        <p:grpSpPr>
          <a:xfrm>
            <a:off x="4927593" y="2486004"/>
            <a:ext cx="1942465" cy="1042670"/>
            <a:chOff x="7012" y="1646"/>
            <a:chExt cx="3411" cy="1551"/>
          </a:xfrm>
        </p:grpSpPr>
        <p:pic>
          <p:nvPicPr>
            <p:cNvPr id="9" name="Picture 8"/>
            <p:cNvPicPr/>
            <p:nvPr/>
          </p:nvPicPr>
          <p:blipFill>
            <a:blip r:embed="rId6">
              <a:clrChange>
                <a:clrFrom>
                  <a:srgbClr val="F5F5F5">
                    <a:alpha val="100000"/>
                  </a:srgbClr>
                </a:clrFrom>
                <a:clrTo>
                  <a:srgbClr val="F5F5F5">
                    <a:alpha val="100000"/>
                    <a:alpha val="0"/>
                  </a:srgbClr>
                </a:clrTo>
              </a:clrChange>
            </a:blip>
            <a:srcRect t="43206" r="422" b="9687"/>
            <a:stretch>
              <a:fillRect/>
            </a:stretch>
          </p:blipFill>
          <p:spPr>
            <a:xfrm>
              <a:off x="7012" y="1646"/>
              <a:ext cx="3411" cy="1551"/>
            </a:xfrm>
            <a:prstGeom prst="rect">
              <a:avLst/>
            </a:prstGeom>
            <a:noFill/>
            <a:ln w="9525">
              <a:noFill/>
            </a:ln>
          </p:spPr>
        </p:pic>
        <p:sp>
          <p:nvSpPr>
            <p:cNvPr id="10" name="Text Box 10"/>
            <p:cNvSpPr txBox="1"/>
            <p:nvPr/>
          </p:nvSpPr>
          <p:spPr>
            <a:xfrm>
              <a:off x="7704" y="2106"/>
              <a:ext cx="2719" cy="8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a:ln>
                    <a:noFill/>
                  </a:ln>
                  <a:solidFill>
                    <a:prstClr val="white"/>
                  </a:solidFill>
                  <a:effectLst/>
                  <a:uLnTx/>
                  <a:uFillTx/>
                  <a:latin typeface="Coiny" panose="02000903060500060000" charset="0"/>
                  <a:ea typeface="+mn-ea"/>
                  <a:cs typeface="Coiny" panose="02000903060500060000" charset="0"/>
                </a:rPr>
                <a:t>TOÁN</a:t>
              </a:r>
            </a:p>
          </p:txBody>
        </p:sp>
      </p:grpSp>
      <p:pic>
        <p:nvPicPr>
          <p:cNvPr id="7" name="Picture 6"/>
          <p:cNvPicPr>
            <a:picLocks noChangeAspect="1"/>
          </p:cNvPicPr>
          <p:nvPr/>
        </p:nvPicPr>
        <p:blipFill>
          <a:blip r:embed="rId7"/>
          <a:stretch>
            <a:fillRect/>
          </a:stretch>
        </p:blipFill>
        <p:spPr>
          <a:xfrm>
            <a:off x="2690308" y="3572176"/>
            <a:ext cx="7230483" cy="1847248"/>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图片 2" descr="undefined (17)"/>
          <p:cNvPicPr>
            <a:picLocks noChangeAspect="1"/>
          </p:cNvPicPr>
          <p:nvPr/>
        </p:nvPicPr>
        <p:blipFill>
          <a:blip r:embed="rId4"/>
          <a:srcRect r="53034" b="34472"/>
          <a:stretch>
            <a:fillRect/>
          </a:stretch>
        </p:blipFill>
        <p:spPr>
          <a:xfrm>
            <a:off x="1141730" y="553720"/>
            <a:ext cx="2974975" cy="4151630"/>
          </a:xfrm>
          <a:prstGeom prst="rect">
            <a:avLst/>
          </a:prstGeom>
        </p:spPr>
      </p:pic>
      <p:pic>
        <p:nvPicPr>
          <p:cNvPr id="4" name="图片 3" descr="undefined (17)"/>
          <p:cNvPicPr>
            <a:picLocks noChangeAspect="1"/>
          </p:cNvPicPr>
          <p:nvPr/>
        </p:nvPicPr>
        <p:blipFill>
          <a:blip r:embed="rId4"/>
          <a:srcRect r="53034" b="34472"/>
          <a:stretch>
            <a:fillRect/>
          </a:stretch>
        </p:blipFill>
        <p:spPr>
          <a:xfrm flipH="1">
            <a:off x="8533130" y="553720"/>
            <a:ext cx="2974975" cy="4151630"/>
          </a:xfrm>
          <a:prstGeom prst="rect">
            <a:avLst/>
          </a:prstGeom>
        </p:spPr>
      </p:pic>
      <p:pic>
        <p:nvPicPr>
          <p:cNvPr id="15" name="图片 14" descr="a6a6d201e3a52359e6f7f4c39de68391"/>
          <p:cNvPicPr>
            <a:picLocks noChangeAspect="1"/>
          </p:cNvPicPr>
          <p:nvPr/>
        </p:nvPicPr>
        <p:blipFill>
          <a:blip r:embed="rId5"/>
          <a:stretch>
            <a:fillRect/>
          </a:stretch>
        </p:blipFill>
        <p:spPr>
          <a:xfrm>
            <a:off x="2365252" y="310514"/>
            <a:ext cx="7744519" cy="6092326"/>
          </a:xfrm>
          <a:prstGeom prst="rect">
            <a:avLst/>
          </a:prstGeom>
        </p:spPr>
      </p:pic>
      <p:pic>
        <p:nvPicPr>
          <p:cNvPr id="2" name="Picture 1"/>
          <p:cNvPicPr>
            <a:picLocks noChangeAspect="1"/>
          </p:cNvPicPr>
          <p:nvPr/>
        </p:nvPicPr>
        <p:blipFill>
          <a:blip r:embed="rId6"/>
          <a:stretch>
            <a:fillRect/>
          </a:stretch>
        </p:blipFill>
        <p:spPr>
          <a:xfrm>
            <a:off x="4027468" y="2245834"/>
            <a:ext cx="3993226" cy="3023878"/>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s">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0</TotalTime>
  <Words>831</Words>
  <Application>Microsoft Office PowerPoint</Application>
  <PresentationFormat>Widescreen</PresentationFormat>
  <Paragraphs>122</Paragraphs>
  <Slides>28</Slides>
  <Notes>18</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28</vt:i4>
      </vt:variant>
    </vt:vector>
  </HeadingPairs>
  <TitlesOfParts>
    <vt:vector size="47" baseType="lpstr">
      <vt:lpstr>Microsoft YaHei</vt:lpstr>
      <vt:lpstr>SimSun</vt:lpstr>
      <vt:lpstr>SimSun</vt:lpstr>
      <vt:lpstr>Arial</vt:lpstr>
      <vt:lpstr>Calibri</vt:lpstr>
      <vt:lpstr>Calibri Light</vt:lpstr>
      <vt:lpstr>Cambria</vt:lpstr>
      <vt:lpstr>Cambria Math</vt:lpstr>
      <vt:lpstr>Coiny</vt:lpstr>
      <vt:lpstr>Corbel</vt:lpstr>
      <vt:lpstr>等线</vt:lpstr>
      <vt:lpstr>iCiel Cadena</vt:lpstr>
      <vt:lpstr>Source Han Sans CN Medium</vt:lpstr>
      <vt:lpstr>Tahoma</vt:lpstr>
      <vt:lpstr>Times New Roman</vt:lpstr>
      <vt:lpstr>迷你简细行楷</vt:lpstr>
      <vt:lpstr>Office 主题</vt:lpstr>
      <vt:lpstr>Basis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www.hanhtranggiaovien.com</dc:creator>
  <dc:description>9Slide.vn</dc:description>
  <cp:lastModifiedBy>missvân</cp:lastModifiedBy>
  <cp:revision>37</cp:revision>
  <dcterms:created xsi:type="dcterms:W3CDTF">2023-08-18T00:26:00Z</dcterms:created>
  <dcterms:modified xsi:type="dcterms:W3CDTF">2024-12-10T02:53:32Z</dcterms:modified>
  <cp:category>www.hanhtranggiaovien.com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72D09488BCB54182951E8EA221625733</vt:lpwstr>
  </property>
  <property fmtid="{D5CDD505-2E9C-101B-9397-08002B2CF9AE}" pid="3" name="KSOProductBuildVer">
    <vt:lpwstr>1033-11.2.0.11440</vt:lpwstr>
  </property>
</Properties>
</file>