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1" r:id="rId3"/>
    <p:sldMasterId id="2147483687" r:id="rId4"/>
  </p:sldMasterIdLst>
  <p:notesMasterIdLst>
    <p:notesMasterId r:id="rId23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268" r:id="rId18"/>
    <p:sldId id="320" r:id="rId19"/>
    <p:sldId id="275" r:id="rId20"/>
    <p:sldId id="26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4" y="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3769E-FEFE-4EDA-9773-EC5A4203376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371DB-B5A4-4388-B47F-8E967D69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5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034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651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57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3531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1417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154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693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4761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891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6431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5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7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1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74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44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25/09/2023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1516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221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8064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29FB0160-7DE3-3036-F8C9-4DAB232BFA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AA9C019-1F95-B1C0-9A8A-B79D5B77B7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4755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A6B81D9D-C1FA-5020-4604-DCC5C2783E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3DDE2C0-91F4-E686-AA42-06DD834CB1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A5D801-135A-581C-FADA-BF5E50A23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944" y="1243245"/>
            <a:ext cx="4944285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7FA1F-AAB0-E48D-FEC7-7020774FD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75" y="1153922"/>
            <a:ext cx="634039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5286" y="505516"/>
            <a:ext cx="968535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Làm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tròn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giá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bán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mặt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đến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trăm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nghìn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302078-26A2-66D6-A17C-EDB70AD26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72" y="1848735"/>
            <a:ext cx="10402957" cy="35048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34C86B0-A328-7BCE-9820-1AE227007CD9}"/>
              </a:ext>
            </a:extLst>
          </p:cNvPr>
          <p:cNvSpPr/>
          <p:nvPr/>
        </p:nvSpPr>
        <p:spPr>
          <a:xfrm>
            <a:off x="1015035" y="5424282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FF000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17BECB-0DE7-7BCC-9D27-6B5EE42C317E}"/>
              </a:ext>
            </a:extLst>
          </p:cNvPr>
          <p:cNvSpPr/>
          <p:nvPr/>
        </p:nvSpPr>
        <p:spPr>
          <a:xfrm>
            <a:off x="4970809" y="5344768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70C0"/>
                </a:solidFill>
              </a:rPr>
              <a:t>3 600 000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DC2E052-9506-1194-130F-23BDB0E92923}"/>
              </a:ext>
            </a:extLst>
          </p:cNvPr>
          <p:cNvSpPr/>
          <p:nvPr/>
        </p:nvSpPr>
        <p:spPr>
          <a:xfrm>
            <a:off x="8678104" y="5334829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4 200 000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834640" y="3169920"/>
            <a:ext cx="144780" cy="685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00390" y="4381500"/>
            <a:ext cx="190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399850" y="4381500"/>
            <a:ext cx="190500" cy="533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Khoảng cách từ Sao Hỏa đến Mặt Trời khoảng 214 261 742 km.</a:t>
            </a:r>
          </a:p>
          <a:p>
            <a:pPr lvl="0" algn="just" defTabSz="1218900"/>
            <a:r>
              <a:rPr lang="vi-VN" sz="3733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Bạn Vân Anh nói rằng khoảng cách từ Sao Hỏa đến Mặt Trời khoảng 214 260 000 km. Theo em, Vân Anh đã làm tròn số đến hàng nào?</a:t>
            </a:r>
            <a:endParaRPr kumimoji="0" lang="vi-VN" sz="37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0EBA168-F743-EA7C-4C98-97AF183904E7}"/>
              </a:ext>
            </a:extLst>
          </p:cNvPr>
          <p:cNvSpPr/>
          <p:nvPr/>
        </p:nvSpPr>
        <p:spPr>
          <a:xfrm>
            <a:off x="457200" y="4442791"/>
            <a:ext cx="11479696" cy="1282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  T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a thấy số bạn đã giữ lại  hàng  chục nghìn của số 214 2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6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1 742 </a:t>
            </a:r>
          </a:p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Vậy bạn Vân Anh đã làm tròn số đến hàng chục nghìn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15590" y="1744980"/>
            <a:ext cx="323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Viết một số có nhiều chữ số rồi đố bạn làm tròn số đó đến hàng trăm, hàng nghìn, hàng chục nghìn, hàng trăm nghìn.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A9A742-EEC8-709E-EF1F-548C7839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70" y="2369434"/>
            <a:ext cx="9928361" cy="41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4246B1-A0E3-EEF6-0D19-666B1347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22" y="1528561"/>
            <a:ext cx="57490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xmlns="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987440" y="1245247"/>
            <a:ext cx="4230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330 000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917865" y="1255186"/>
            <a:ext cx="48643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280 000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838351" y="1483785"/>
            <a:ext cx="4876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6 720 000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6 700 000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6 800 000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7 000 000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</TotalTime>
  <Words>265</Words>
  <Application>Microsoft Office PowerPoint</Application>
  <PresentationFormat>Custom</PresentationFormat>
  <Paragraphs>63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1_Office 主题</vt:lpstr>
      <vt:lpstr>1_Office Theme</vt:lpstr>
      <vt:lpstr>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Lương</cp:lastModifiedBy>
  <cp:revision>20</cp:revision>
  <dcterms:created xsi:type="dcterms:W3CDTF">2023-09-01T00:29:30Z</dcterms:created>
  <dcterms:modified xsi:type="dcterms:W3CDTF">2023-09-25T01:46:22Z</dcterms:modified>
  <cp:category>9Slide.vn</cp:category>
</cp:coreProperties>
</file>