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4" r:id="rId2"/>
    <p:sldMasterId id="2147483699" r:id="rId3"/>
    <p:sldMasterId id="2147483702" r:id="rId4"/>
  </p:sldMasterIdLst>
  <p:notesMasterIdLst>
    <p:notesMasterId r:id="rId38"/>
  </p:notesMasterIdLst>
  <p:sldIdLst>
    <p:sldId id="512" r:id="rId5"/>
    <p:sldId id="259" r:id="rId6"/>
    <p:sldId id="493" r:id="rId7"/>
    <p:sldId id="498" r:id="rId8"/>
    <p:sldId id="268" r:id="rId9"/>
    <p:sldId id="478" r:id="rId10"/>
    <p:sldId id="480" r:id="rId11"/>
    <p:sldId id="271" r:id="rId12"/>
    <p:sldId id="509" r:id="rId13"/>
    <p:sldId id="481" r:id="rId14"/>
    <p:sldId id="482" r:id="rId15"/>
    <p:sldId id="483" r:id="rId16"/>
    <p:sldId id="484" r:id="rId17"/>
    <p:sldId id="491" r:id="rId18"/>
    <p:sldId id="495" r:id="rId19"/>
    <p:sldId id="496" r:id="rId20"/>
    <p:sldId id="510" r:id="rId21"/>
    <p:sldId id="490" r:id="rId22"/>
    <p:sldId id="492" r:id="rId23"/>
    <p:sldId id="274" r:id="rId24"/>
    <p:sldId id="275" r:id="rId25"/>
    <p:sldId id="276" r:id="rId26"/>
    <p:sldId id="497" r:id="rId27"/>
    <p:sldId id="508" r:id="rId28"/>
    <p:sldId id="513" r:id="rId29"/>
    <p:sldId id="514" r:id="rId30"/>
    <p:sldId id="486" r:id="rId31"/>
    <p:sldId id="507" r:id="rId32"/>
    <p:sldId id="505" r:id="rId33"/>
    <p:sldId id="504" r:id="rId34"/>
    <p:sldId id="279" r:id="rId35"/>
    <p:sldId id="503" r:id="rId36"/>
    <p:sldId id="459" r:id="rId37"/>
  </p:sldIdLst>
  <p:sldSz cx="12192000" cy="6858000"/>
  <p:notesSz cx="6858000" cy="9144000"/>
  <p:embeddedFontLst>
    <p:embeddedFont>
      <p:font typeface="Verdana" panose="020B0604030504040204" pitchFamily="34" charset="0"/>
      <p:regular r:id="rId39"/>
      <p:bold r:id="rId40"/>
      <p:italic r:id="rId41"/>
      <p:boldItalic r:id="rId42"/>
    </p:embeddedFont>
    <p:embeddedFont>
      <p:font typeface="Barriecito" panose="020B0604020202020204" charset="0"/>
      <p:regular r:id="rId43"/>
      <p:bold r:id="rId44"/>
    </p:embeddedFont>
    <p:embeddedFont>
      <p:font typeface="Fira Sans Extra Condensed Medium" panose="020B0604020202020204" charset="0"/>
      <p:regular r:id="rId45"/>
      <p:bold r:id="rId46"/>
      <p:italic r:id="rId47"/>
      <p:boldItalic r:id="rId48"/>
    </p:embeddedFont>
    <p:embeddedFont>
      <p:font typeface="Montserrat" panose="02000505000000020004" pitchFamily="2" charset="0"/>
      <p:regular r:id="rId49"/>
      <p:bold r:id="rId50"/>
      <p:italic r:id="rId51"/>
      <p:boldItalic r:id="rId52"/>
    </p:embeddedFont>
    <p:embeddedFont>
      <p:font typeface="PT Sans" panose="020B0604020202020204" charset="0"/>
      <p:regular r:id="rId53"/>
      <p:bold r:id="rId54"/>
      <p:italic r:id="rId55"/>
      <p:bold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Hind" panose="020B0604020202020204" charset="0"/>
      <p:regular r:id="rId61"/>
      <p:bold r:id="rId62"/>
    </p:embeddedFont>
    <p:embeddedFont>
      <p:font typeface="Constantia" panose="02030602050306030303" pitchFamily="18" charset="0"/>
      <p:regular r:id="rId63"/>
      <p:bold r:id="rId64"/>
      <p:italic r:id="rId65"/>
      <p:boldItalic r:id="rId66"/>
    </p:embeddedFont>
    <p:embeddedFont>
      <p:font typeface="Schoolbell" panose="020B0604020202020204" charset="0"/>
      <p:regular r:id="rId67"/>
    </p:embeddedFont>
    <p:embeddedFont>
      <p:font typeface="Fredoka One" panose="020B0604020202020204" charset="0"/>
      <p:regular r:id="rId68"/>
    </p:embeddedFont>
    <p:embeddedFont>
      <p:font typeface="Open Sans" panose="020B0604020202020204" charset="0"/>
      <p:regular r:id="rId69"/>
      <p:bold r:id="rId70"/>
      <p:italic r:id="rId71"/>
      <p:boldItalic r:id="rId72"/>
    </p:embeddedFont>
    <p:embeddedFont>
      <p:font typeface="Comic Sans MS" panose="030F0702030302020204" pitchFamily="66" charset="0"/>
      <p:regular r:id="rId73"/>
      <p:bold r:id="rId74"/>
      <p:italic r:id="rId75"/>
      <p:boldItalic r:id="rId76"/>
    </p:embeddedFont>
    <p:embeddedFont>
      <p:font typeface="Oi" panose="020B0604020202020204" charset="0"/>
      <p:regular r:id="rId77"/>
    </p:embeddedFont>
    <p:embeddedFont>
      <p:font typeface="Barlow" panose="020B0604020202020204" charset="0"/>
      <p:regular r:id="rId78"/>
      <p:bold r:id="rId79"/>
      <p:italic r:id="rId80"/>
      <p:boldItalic r:id="rId8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0" roundtripDataSignature="AMtx7mgVP2KrnGEMY/R4xLcVIJUA6RDMi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71" autoAdjust="0"/>
    <p:restoredTop sz="94884" autoAdjust="0"/>
  </p:normalViewPr>
  <p:slideViewPr>
    <p:cSldViewPr snapToGrid="0">
      <p:cViewPr varScale="1">
        <p:scale>
          <a:sx n="81" d="100"/>
          <a:sy n="81" d="100"/>
        </p:scale>
        <p:origin x="6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font" Target="fonts/font30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74" Type="http://schemas.openxmlformats.org/officeDocument/2006/relationships/font" Target="fonts/font36.fntdata"/><Relationship Id="rId79" Type="http://schemas.openxmlformats.org/officeDocument/2006/relationships/font" Target="fonts/font41.fntdata"/><Relationship Id="rId5" Type="http://schemas.openxmlformats.org/officeDocument/2006/relationships/slide" Target="slides/slide1.xml"/><Relationship Id="rId90" Type="http://customschemas.google.com/relationships/presentationmetadata" Target="metadata"/><Relationship Id="rId95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font" Target="fonts/font31.fntdata"/><Relationship Id="rId77" Type="http://schemas.openxmlformats.org/officeDocument/2006/relationships/font" Target="fonts/font39.fntdata"/><Relationship Id="rId8" Type="http://schemas.openxmlformats.org/officeDocument/2006/relationships/slide" Target="slides/slide4.xml"/><Relationship Id="rId51" Type="http://schemas.openxmlformats.org/officeDocument/2006/relationships/font" Target="fonts/font13.fntdata"/><Relationship Id="rId72" Type="http://schemas.openxmlformats.org/officeDocument/2006/relationships/font" Target="fonts/font34.fntdata"/><Relationship Id="rId80" Type="http://schemas.openxmlformats.org/officeDocument/2006/relationships/font" Target="fonts/font42.fntdata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font" Target="fonts/font32.fntdata"/><Relationship Id="rId75" Type="http://schemas.openxmlformats.org/officeDocument/2006/relationships/font" Target="fonts/font37.fntdata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73" Type="http://schemas.openxmlformats.org/officeDocument/2006/relationships/font" Target="fonts/font35.fntdata"/><Relationship Id="rId78" Type="http://schemas.openxmlformats.org/officeDocument/2006/relationships/font" Target="fonts/font40.fntdata"/><Relationship Id="rId81" Type="http://schemas.openxmlformats.org/officeDocument/2006/relationships/font" Target="fonts/font43.fntdata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1.fntdata"/><Relationship Id="rId34" Type="http://schemas.openxmlformats.org/officeDocument/2006/relationships/slide" Target="slides/slide30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6" Type="http://schemas.openxmlformats.org/officeDocument/2006/relationships/font" Target="fonts/font38.fntdata"/><Relationship Id="rId7" Type="http://schemas.openxmlformats.org/officeDocument/2006/relationships/slide" Target="slides/slide3.xml"/><Relationship Id="rId71" Type="http://schemas.openxmlformats.org/officeDocument/2006/relationships/font" Target="fonts/font33.fntdata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66" Type="http://schemas.openxmlformats.org/officeDocument/2006/relationships/font" Target="fonts/font28.fntdata"/><Relationship Id="rId61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362173-FB24-4898-823C-F7D559B58A10}" type="slidenum">
              <a:rPr lang="en-US" altLang="en-US" smtClean="0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53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3" name="Google Shape;150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 lets the pupils review the pictures of hobbies. (flash cards)</a:t>
            </a:r>
            <a:endParaRPr dirty="0"/>
          </a:p>
        </p:txBody>
      </p:sp>
      <p:sp>
        <p:nvSpPr>
          <p:cNvPr id="1504" name="Google Shape;150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9495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5" name="Google Shape;156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</p:txBody>
      </p:sp>
      <p:sp>
        <p:nvSpPr>
          <p:cNvPr id="1566" name="Google Shape;1566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1788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3" name="Google Shape;150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 lets the pupils review the pictures of hobbies. (flash cards)</a:t>
            </a:r>
            <a:endParaRPr dirty="0"/>
          </a:p>
        </p:txBody>
      </p:sp>
      <p:sp>
        <p:nvSpPr>
          <p:cNvPr id="1504" name="Google Shape;150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3" name="Google Shape;150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 lets the pupils review the pictures of hobbies. (flash cards)</a:t>
            </a:r>
            <a:endParaRPr dirty="0"/>
          </a:p>
        </p:txBody>
      </p:sp>
      <p:sp>
        <p:nvSpPr>
          <p:cNvPr id="1504" name="Google Shape;150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302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4" name="Google Shape;12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2" name="Google Shape;12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0733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4" name="Google Shape;14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0" name="Google Shape;141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2115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3" name="Google Shape;142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2" name="Google Shape;145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practise more.</a:t>
            </a:r>
            <a:endParaRPr/>
          </a:p>
        </p:txBody>
      </p:sp>
      <p:sp>
        <p:nvSpPr>
          <p:cNvPr id="1453" name="Google Shape;145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2" name="Google Shape;147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8" name="Google Shape;147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picture. Tell them about the activity. Ask questions to help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them understand the context (see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Input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Put pupils into pairs and encourage them to ask and answer questions using the target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sentence patterns. Go around the classroom to offer support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some pairs to stand up to perform their exchanges.</a:t>
            </a:r>
            <a:endParaRPr/>
          </a:p>
        </p:txBody>
      </p:sp>
      <p:sp>
        <p:nvSpPr>
          <p:cNvPr id="1479" name="Google Shape;147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ống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Dọc và Văn bản" type="vertTitleAndTx">
  <p:cSld name="VERTICAL_TITLE_AND_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212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75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455" name="Google Shape;455;p7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7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75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58" name="Google Shape;458;p75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75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75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75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75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75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75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75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75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75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75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75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75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75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75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75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75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188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oogle Shape;423;p40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424" name="Google Shape;424;p4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6" name="Google Shape;426;p4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4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4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4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4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4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4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4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4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4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4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4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4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4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4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4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4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4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4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4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4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4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1" name="Google Shape;451;p40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52" name="Google Shape;452;p4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75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455" name="Google Shape;455;p7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7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75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58" name="Google Shape;458;p75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75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75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75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75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75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75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75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75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75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75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75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75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75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75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75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75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6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477" name="Google Shape;477;p76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78" name="Google Shape;478;p76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76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76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76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76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76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76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76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76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76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76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76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76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76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76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76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76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76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76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76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76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78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502" name="Google Shape;502;p78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78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78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78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78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78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78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78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78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78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78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78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78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78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78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78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78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78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1" name="Google Shape;521;p78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2" name="Google Shape;522;p78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3" name="Google Shape;523;p78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4" name="Google Shape;524;p78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5" name="Google Shape;525;p78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6" name="Google Shape;526;p78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7" name="Google Shape;527;p78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8" name="Google Shape;528;p78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9" name="Google Shape;529;p78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0" name="Google Shape;530;p78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31" name="Google Shape;531;p78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32" name="Google Shape;532;p78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79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535" name="Google Shape;535;p7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7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7" name="Google Shape;537;p79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79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79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79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79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79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79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79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79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79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79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79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79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79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79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79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79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79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79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79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79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79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79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0" name="Google Shape;560;p79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61" name="Google Shape;561;p79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2" name="Google Shape;562;p79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63" name="Google Shape;563;p79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4" name="Google Shape;564;p79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8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567" name="Google Shape;567;p8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8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9" name="Google Shape;569;p8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8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8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8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8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8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8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8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8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8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8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8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8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8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8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8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8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8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8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8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8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90" name="Google Shape;590;p8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và Nội dung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1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81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81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81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81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81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81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81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81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81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81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81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81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81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81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81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81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81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82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612" name="Google Shape;612;p8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4" name="Google Shape;614;p8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8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8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8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8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8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8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8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8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8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8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8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8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8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8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8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8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8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8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8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8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8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8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8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8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8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8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8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8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8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8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8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8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8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8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8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8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8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8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8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8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8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8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8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8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4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63" name="Google Shape;663;p84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64" name="Google Shape;664;p84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84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84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84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84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84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84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84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84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84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84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84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84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84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84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84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84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84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670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">
  <p:cSld name="One">
    <p:bg>
      <p:bgPr>
        <a:solidFill>
          <a:srgbClr val="87C3CD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41183" y="531795"/>
            <a:ext cx="9334713" cy="5647765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86"/>
          <p:cNvSpPr txBox="1">
            <a:spLocks noGrp="1"/>
          </p:cNvSpPr>
          <p:nvPr>
            <p:ph type="body" idx="1"/>
          </p:nvPr>
        </p:nvSpPr>
        <p:spPr>
          <a:xfrm>
            <a:off x="2960539" y="1315122"/>
            <a:ext cx="6096000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3" name="Google Shape;763;p86"/>
          <p:cNvSpPr txBox="1">
            <a:spLocks noGrp="1"/>
          </p:cNvSpPr>
          <p:nvPr>
            <p:ph type="body" idx="2"/>
          </p:nvPr>
        </p:nvSpPr>
        <p:spPr>
          <a:xfrm>
            <a:off x="2770909" y="2840019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4" name="Google Shape;764;p86"/>
          <p:cNvSpPr txBox="1">
            <a:spLocks noGrp="1"/>
          </p:cNvSpPr>
          <p:nvPr>
            <p:ph type="body" idx="3"/>
          </p:nvPr>
        </p:nvSpPr>
        <p:spPr>
          <a:xfrm>
            <a:off x="2770909" y="3388659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5" name="Google Shape;765;p86"/>
          <p:cNvSpPr txBox="1">
            <a:spLocks noGrp="1"/>
          </p:cNvSpPr>
          <p:nvPr>
            <p:ph type="body" idx="4"/>
          </p:nvPr>
        </p:nvSpPr>
        <p:spPr>
          <a:xfrm>
            <a:off x="2770909" y="3945367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6" name="Google Shape;766;p86"/>
          <p:cNvSpPr txBox="1">
            <a:spLocks noGrp="1"/>
          </p:cNvSpPr>
          <p:nvPr>
            <p:ph type="body" idx="5"/>
          </p:nvPr>
        </p:nvSpPr>
        <p:spPr>
          <a:xfrm>
            <a:off x="2770909" y="4477870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86"/>
          <p:cNvSpPr txBox="1">
            <a:spLocks noGrp="1"/>
          </p:cNvSpPr>
          <p:nvPr>
            <p:ph type="body" idx="6"/>
          </p:nvPr>
        </p:nvSpPr>
        <p:spPr>
          <a:xfrm>
            <a:off x="2770909" y="5042647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68" name="Google Shape;768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9397" y="2435678"/>
            <a:ext cx="5723518" cy="173599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86"/>
          <p:cNvSpPr txBox="1">
            <a:spLocks noGrp="1"/>
          </p:cNvSpPr>
          <p:nvPr>
            <p:ph type="title"/>
          </p:nvPr>
        </p:nvSpPr>
        <p:spPr>
          <a:xfrm>
            <a:off x="2960538" y="1749878"/>
            <a:ext cx="6096001" cy="65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36"/>
              <a:buFont typeface="Schoolbell"/>
              <a:buNone/>
              <a:defRPr sz="4236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87C3CD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8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8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87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83"/>
              <a:buFont typeface="Schoolbell"/>
              <a:buNone/>
              <a:defRPr sz="3883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87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3" name="Google Shape;783;p87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4" name="Google Shape;784;p87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5" name="Google Shape;785;p87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6" name="Google Shape;786;p87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7" name="Google Shape;787;p87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5"/>
              </a:buClr>
              <a:buSzPts val="2118"/>
              <a:buNone/>
              <a:defRPr sz="2118">
                <a:solidFill>
                  <a:schemeClr val="accent5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87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6"/>
              </a:buClr>
              <a:buSzPts val="2118"/>
              <a:buNone/>
              <a:defRPr sz="2118">
                <a:solidFill>
                  <a:schemeClr val="accent6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9" name="Google Shape;789;p87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2"/>
              </a:buClr>
              <a:buSzPts val="2118"/>
              <a:buNone/>
              <a:defRPr sz="2118">
                <a:solidFill>
                  <a:schemeClr val="accent2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87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4"/>
              </a:buClr>
              <a:buSzPts val="2118"/>
              <a:buNone/>
              <a:defRPr sz="2118">
                <a:solidFill>
                  <a:schemeClr val="accent4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1" name="Google Shape;791;p87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2"/>
              </a:buClr>
              <a:buSzPts val="2118"/>
              <a:buNone/>
              <a:defRPr sz="2118">
                <a:solidFill>
                  <a:schemeClr val="dk2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2" name="Google Shape;792;p87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93" name="Google Shape;793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89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01" name="Google Shape;801;p89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2" name="Google Shape;802;p89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89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89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89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89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89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89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89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89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89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89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89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89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89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89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89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89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89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0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22" name="Google Shape;822;p90"/>
          <p:cNvSpPr txBox="1">
            <a:spLocks noGrp="1"/>
          </p:cNvSpPr>
          <p:nvPr>
            <p:ph type="title" idx="2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823" name="Google Shape;823;p90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90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90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90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90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90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90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90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90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90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90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90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90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90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90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8" name="Google Shape;838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9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45" name="Google Shape;845;p91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91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91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91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9" name="Google Shape;849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9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91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91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>
  <p:cSld name="Đầu trang của Phầ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9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56" name="Google Shape;856;p92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92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92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92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0" name="Google Shape;860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9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92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92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9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67" name="Google Shape;867;p93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93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93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93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1" name="Google Shape;871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9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3" name="Google Shape;873;p93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93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3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Google Shape;876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9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78" name="Google Shape;878;p9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9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9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9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2" name="Google Shape;882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9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9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9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4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95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89" name="Google Shape;889;p95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95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95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95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3" name="Google Shape;893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9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95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95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9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96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96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96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2" name="Google Shape;902;p96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3" name="Google Shape;903;p96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96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96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96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7" name="Google Shape;907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96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96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96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96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9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97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97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97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8" name="Google Shape;918;p97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9" name="Google Shape;919;p97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97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97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97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3" name="Google Shape;923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97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97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97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97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9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98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98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98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4" name="Google Shape;934;p98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5" name="Google Shape;935;p98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98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98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98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9" name="Google Shape;939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98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98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98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98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9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99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99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99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0" name="Google Shape;950;p99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1" name="Google Shape;951;p99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99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99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99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5" name="Google Shape;955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99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99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99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99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Google Shape;962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10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65" name="Google Shape;965;p100"/>
          <p:cNvGrpSpPr/>
          <p:nvPr/>
        </p:nvGrpSpPr>
        <p:grpSpPr>
          <a:xfrm rot="5400000">
            <a:off x="2981759" y="-2323821"/>
            <a:ext cx="6378598" cy="11263769"/>
            <a:chOff x="463599" y="-1667091"/>
            <a:chExt cx="3663615" cy="6469465"/>
          </a:xfrm>
        </p:grpSpPr>
        <p:sp>
          <p:nvSpPr>
            <p:cNvPr id="966" name="Google Shape;966;p100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00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0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00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00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00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100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100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4" name="Google Shape;974;p100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75" name="Google Shape;975;p100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00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00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00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00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00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1" name="Google Shape;981;p100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982" name="Google Shape;982;p100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100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100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100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100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100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100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100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100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1" name="Google Shape;991;p100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992" name="Google Shape;992;p100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100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100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Google Shape;996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101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01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1828800" lvl="3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2286000" lvl="4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2743200" lvl="5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3200400" lvl="6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3657600" lvl="7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4114800" lvl="8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999" name="Google Shape;999;p101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101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101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101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101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101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101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101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101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8" name="Google Shape;1008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ội dung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02"/>
          <p:cNvSpPr txBox="1">
            <a:spLocks noGrp="1"/>
          </p:cNvSpPr>
          <p:nvPr>
            <p:ph type="title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11" name="Google Shape;1011;p102"/>
          <p:cNvSpPr txBox="1">
            <a:spLocks noGrp="1"/>
          </p:cNvSpPr>
          <p:nvPr>
            <p:ph type="title" idx="2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12" name="Google Shape;1012;p102"/>
          <p:cNvSpPr txBox="1">
            <a:spLocks noGrp="1"/>
          </p:cNvSpPr>
          <p:nvPr>
            <p:ph type="title" idx="3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13" name="Google Shape;1013;p102"/>
          <p:cNvSpPr txBox="1">
            <a:spLocks noGrp="1"/>
          </p:cNvSpPr>
          <p:nvPr>
            <p:ph type="title" idx="4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14" name="Google Shape;1014;p102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102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6" name="Google Shape;1016;p102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02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8" name="Google Shape;1018;p102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9" name="Google Shape;1019;p102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0" name="Google Shape;1020;p102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02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2" name="Google Shape;1022;p102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102"/>
          <p:cNvSpPr txBox="1">
            <a:spLocks noGrp="1"/>
          </p:cNvSpPr>
          <p:nvPr>
            <p:ph type="title" idx="15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24" name="Google Shape;1024;p102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5" name="Google Shape;1025;p102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102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102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02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102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102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102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102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102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102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102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102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03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39" name="Google Shape;1039;p103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40" name="Google Shape;1040;p103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103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103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103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103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103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103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103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103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103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103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1" name="Google Shape;1051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0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55" name="Google Shape;1055;p10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56" name="Google Shape;1056;p10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10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10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10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10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10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10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10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10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10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10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7" name="Google Shape;1067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05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71" name="Google Shape;1071;p105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2" name="Google Shape;1072;p105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105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105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105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105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105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105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105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105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105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105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3" name="Google Shape;1083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06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87" name="Google Shape;1087;p106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06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106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106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106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106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106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106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106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106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106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106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9" name="Google Shape;1099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07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103" name="Google Shape;1103;p107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04" name="Google Shape;1104;p107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107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107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107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107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107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107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107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107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107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107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5" name="Google Shape;1115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108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9" name="Google Shape;1119;p108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0" name="Google Shape;1120;p108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1121" name="Google Shape;1121;p108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08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08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08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08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108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08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8" name="Google Shape;1128;p108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Google Shape;1129;p108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Google Shape;1130;p108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1" name="Google Shape;1131;p108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108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108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108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108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108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108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8" name="Google Shape;1138;p108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1139" name="Google Shape;1139;p108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08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1" name="Google Shape;1141;p108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2" name="Google Shape;1142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109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7" name="Google Shape;1147;p109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48" name="Google Shape;1148;p109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1149" name="Google Shape;1149;p109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109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109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109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109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109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109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56" name="Google Shape;1156;p109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109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109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109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109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109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109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109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109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109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6" name="Google Shape;1166;p109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1167" name="Google Shape;1167;p109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09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9" name="Google Shape;1169;p109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0" name="Google Shape;1170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5" name="Google Shape;1175;p11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176" name="Google Shape;1176;p11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7" name="Google Shape;1177;p11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178" name="Google Shape;1178;p11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9" name="Google Shape;1179;p11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180" name="Google Shape;1180;p11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81" name="Google Shape;1181;p110"/>
          <p:cNvGrpSpPr/>
          <p:nvPr/>
        </p:nvGrpSpPr>
        <p:grpSpPr>
          <a:xfrm rot="-5400000" flipH="1">
            <a:off x="3289505" y="-2637996"/>
            <a:ext cx="5587487" cy="11356425"/>
            <a:chOff x="770370" y="-1137220"/>
            <a:chExt cx="3209232" cy="6522682"/>
          </a:xfrm>
        </p:grpSpPr>
        <p:sp>
          <p:nvSpPr>
            <p:cNvPr id="1182" name="Google Shape;1182;p11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11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11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11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11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1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11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89" name="Google Shape;1189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11"/>
          <p:cNvGrpSpPr/>
          <p:nvPr/>
        </p:nvGrpSpPr>
        <p:grpSpPr>
          <a:xfrm rot="5400000">
            <a:off x="3175193" y="-1867184"/>
            <a:ext cx="5667396" cy="11114362"/>
            <a:chOff x="872085" y="-1565025"/>
            <a:chExt cx="3255129" cy="6383651"/>
          </a:xfrm>
        </p:grpSpPr>
        <p:sp>
          <p:nvSpPr>
            <p:cNvPr id="1192" name="Google Shape;1192;p11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1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11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11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1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1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1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1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0" name="Google Shape;1200;p111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11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p11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111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4" name="Google Shape;1204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ép so sánh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4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Google Shape;1210;p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1" name="Google Shape;1211;p112"/>
          <p:cNvGrpSpPr/>
          <p:nvPr/>
        </p:nvGrpSpPr>
        <p:grpSpPr>
          <a:xfrm rot="-5400000" flipH="1">
            <a:off x="3266356" y="-1867184"/>
            <a:ext cx="5667396" cy="11114362"/>
            <a:chOff x="872085" y="-1565025"/>
            <a:chExt cx="3255129" cy="6383651"/>
          </a:xfrm>
        </p:grpSpPr>
        <p:sp>
          <p:nvSpPr>
            <p:cNvPr id="1212" name="Google Shape;1212;p11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12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1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1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11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11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1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1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112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11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11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112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4" name="Google Shape;1224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7" name="Google Shape;1227;p113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1228" name="Google Shape;1228;p113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13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13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13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13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13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13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5" name="Google Shape;1235;p113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113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113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113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9" name="Google Shape;1239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̉ Tiêu đề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ội dung với Chú thích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3" name="Google Shape;83;p5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̉nh với Chú thích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image" Target="../media/image12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742" r:id="rId11"/>
    <p:sldLayoutId id="214748374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96" name="Google Shape;396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74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8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71"/>
              <a:buFont typeface="Schoolbell"/>
              <a:buNone/>
              <a:defRPr sz="4271" b="0" i="0" u="none" strike="noStrike" cap="none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9" name="Google Shape;759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2718"/>
              <a:buFont typeface="Arial"/>
              <a:buNone/>
              <a:defRPr sz="27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330"/>
              <a:buFont typeface="Arial"/>
              <a:buNone/>
              <a:defRPr sz="23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None/>
              <a:defRPr sz="194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None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None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88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8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8" name="Google Shape;798;p88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1.wav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4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5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35.png"/><Relationship Id="rId10" Type="http://schemas.openxmlformats.org/officeDocument/2006/relationships/image" Target="../media/image58.png"/><Relationship Id="rId4" Type="http://schemas.openxmlformats.org/officeDocument/2006/relationships/image" Target="../media/image34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35.png"/><Relationship Id="rId10" Type="http://schemas.openxmlformats.org/officeDocument/2006/relationships/image" Target="../media/image58.png"/><Relationship Id="rId4" Type="http://schemas.openxmlformats.org/officeDocument/2006/relationships/image" Target="../media/image34.png"/><Relationship Id="rId9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" name="Date Placeholder 20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581F8ED-B6C4-4669-9DA3-E29818CA9EAB}" type="datetime1">
              <a:rPr lang="vi-VN"/>
              <a:pPr>
                <a:defRPr/>
              </a:pPr>
              <a:t>24/10/2024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quyennt0412@gmail.com</a:t>
            </a:r>
          </a:p>
        </p:txBody>
      </p:sp>
      <p:pic>
        <p:nvPicPr>
          <p:cNvPr id="3078" name="Picture 4" descr="PTI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" descr="2067166a35x1e8i0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381001"/>
            <a:ext cx="6096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6" descr="2067166a35x1e8i0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1"/>
            <a:ext cx="6096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7" descr="724608s7aonrbep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590801"/>
            <a:ext cx="762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8" descr="724608s7aonrbep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3567113"/>
            <a:ext cx="1295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129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0" descr="3d 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38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1" descr="3d 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336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3d 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733800"/>
            <a:ext cx="952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3" descr="3d 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1940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WordArt 3"/>
          <p:cNvSpPr>
            <a:spLocks noChangeArrowheads="1" noChangeShapeType="1" noTextEdit="1"/>
          </p:cNvSpPr>
          <p:nvPr/>
        </p:nvSpPr>
        <p:spPr bwMode="auto">
          <a:xfrm>
            <a:off x="935038" y="664369"/>
            <a:ext cx="10706100" cy="3767931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36310"/>
              </a:avLst>
            </a:prstTxWarp>
          </a:bodyPr>
          <a:lstStyle/>
          <a:p>
            <a:pPr algn="ctr"/>
            <a:r>
              <a:rPr lang="en-US" sz="6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>
                  <a:outerShdw dist="443046" dir="7037974" sy="50000" kx="2453608" rotWithShape="0">
                    <a:schemeClr val="tx1"/>
                  </a:outerShdw>
                </a:effectLst>
                <a:latin typeface="VNI-Thuphap"/>
              </a:rPr>
              <a:t>Welcome </a:t>
            </a:r>
            <a:endParaRPr lang="en-US" sz="6600" b="1" kern="10" smtClean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accent1"/>
                  </a:gs>
                  <a:gs pos="100000">
                    <a:srgbClr val="FF6600"/>
                  </a:gs>
                </a:gsLst>
                <a:lin ang="5400000" scaled="1"/>
              </a:gradFill>
              <a:effectLst>
                <a:outerShdw dist="443046" dir="7037974" sy="50000" kx="2453608" rotWithShape="0">
                  <a:schemeClr val="tx1"/>
                </a:outerShdw>
              </a:effectLst>
              <a:latin typeface="VNI-Thuphap"/>
            </a:endParaRPr>
          </a:p>
          <a:p>
            <a:pPr algn="ctr"/>
            <a:r>
              <a:rPr lang="en-US" sz="6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43046" dir="7037974" sy="50000" kx="2453608" rotWithShape="0">
                    <a:schemeClr val="tx1"/>
                  </a:outerShdw>
                </a:effectLst>
                <a:latin typeface="VNI-Thuphap"/>
              </a:rPr>
              <a:t>To our class</a:t>
            </a:r>
          </a:p>
          <a:p>
            <a:pPr algn="ctr"/>
            <a:r>
              <a:rPr lang="en-US" sz="6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>
                  <a:outerShdw dist="443046" dir="7037974" sy="50000" kx="2453608" rotWithShape="0">
                    <a:schemeClr val="tx1"/>
                  </a:outerShdw>
                </a:effectLst>
                <a:latin typeface="VNI-Thuphap"/>
              </a:rPr>
              <a:t> </a:t>
            </a:r>
            <a:endParaRPr lang="en-US" sz="6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accent1"/>
                  </a:gs>
                  <a:gs pos="100000">
                    <a:srgbClr val="FF6600"/>
                  </a:gs>
                </a:gsLst>
                <a:lin ang="5400000" scaled="1"/>
              </a:gradFill>
              <a:effectLst>
                <a:outerShdw dist="443046" dir="7037974" sy="50000" kx="2453608" rotWithShape="0">
                  <a:schemeClr val="tx1"/>
                </a:outerShdw>
              </a:effectLst>
              <a:latin typeface="VNI-Thuphap"/>
            </a:endParaRPr>
          </a:p>
        </p:txBody>
      </p:sp>
      <p:pic>
        <p:nvPicPr>
          <p:cNvPr id="3090" name="Picture 30" descr="2067166a35x1e8i0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5853113"/>
            <a:ext cx="1387475" cy="100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Rectangle 31"/>
          <p:cNvSpPr>
            <a:spLocks noChangeArrowheads="1"/>
          </p:cNvSpPr>
          <p:nvPr/>
        </p:nvSpPr>
        <p:spPr bwMode="auto">
          <a:xfrm>
            <a:off x="5934075" y="3246438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660066"/>
                </a:solidFill>
                <a:latin typeface="Constantia" panose="02030602050306030303" pitchFamily="18" charset="0"/>
              </a:rPr>
              <a:t>F</a:t>
            </a:r>
          </a:p>
        </p:txBody>
      </p:sp>
      <p:sp>
        <p:nvSpPr>
          <p:cNvPr id="3092" name="Rectangle 32"/>
          <p:cNvSpPr>
            <a:spLocks noChangeArrowheads="1"/>
          </p:cNvSpPr>
          <p:nvPr/>
        </p:nvSpPr>
        <p:spPr bwMode="auto">
          <a:xfrm>
            <a:off x="5934075" y="3246438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660066"/>
                </a:solidFill>
                <a:latin typeface="Constantia" panose="02030602050306030303" pitchFamily="18" charset="0"/>
              </a:rPr>
              <a:t>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90993" y="4382035"/>
            <a:ext cx="93618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Teacher’s name: Bui Thi Hoa</a:t>
            </a:r>
          </a:p>
          <a:p>
            <a:r>
              <a:rPr lang="en-US" sz="4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School’s name: Hung Dao Primary School</a:t>
            </a:r>
            <a:endParaRPr lang="en-US" sz="40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668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8" t="16753" r="17265" b="14172"/>
          <a:stretch>
            <a:fillRect/>
          </a:stretch>
        </p:blipFill>
        <p:spPr bwMode="auto">
          <a:xfrm>
            <a:off x="2386156" y="366568"/>
            <a:ext cx="8122060" cy="481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73781" y="5403273"/>
            <a:ext cx="472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66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ooking</a:t>
            </a:r>
            <a:endParaRPr lang="en-US" sz="66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09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73781" y="5403273"/>
            <a:ext cx="472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walking</a:t>
            </a:r>
            <a:endParaRPr lang="en-US" sz="66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7018" r="17265" b="13641"/>
          <a:stretch>
            <a:fillRect/>
          </a:stretch>
        </p:blipFill>
        <p:spPr bwMode="auto">
          <a:xfrm>
            <a:off x="2250786" y="338859"/>
            <a:ext cx="8320232" cy="499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78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6545" y="5389418"/>
            <a:ext cx="472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en-US" sz="66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unn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8491" y="5748465"/>
            <a:ext cx="609600" cy="609600"/>
          </a:xfrm>
          <a:prstGeom prst="rect">
            <a:avLst/>
          </a:prstGeom>
        </p:spPr>
      </p:pic>
      <p:pic>
        <p:nvPicPr>
          <p:cNvPr id="5" name="Girl Running  (online-video-cutter.com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500" y="151291"/>
            <a:ext cx="97028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8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45455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9672" y="5361709"/>
            <a:ext cx="472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painting</a:t>
            </a:r>
            <a:endParaRPr lang="en-US" sz="66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ain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94764" y="5702575"/>
            <a:ext cx="609600" cy="609600"/>
          </a:xfrm>
          <a:prstGeom prst="rect">
            <a:avLst/>
          </a:prstGeom>
        </p:spPr>
      </p:pic>
      <p:pic>
        <p:nvPicPr>
          <p:cNvPr id="4" name="Lion Drawing, Painting and Coloring for Kids &amp; Toddlers - Drawing Basics #219 (online-video-cutter.com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1163" y="122656"/>
            <a:ext cx="9268691" cy="501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1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" t="52705" r="73967" b="13697"/>
          <a:stretch/>
        </p:blipFill>
        <p:spPr bwMode="auto">
          <a:xfrm>
            <a:off x="72729" y="83127"/>
            <a:ext cx="3598726" cy="353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4" t="52205" r="50435" b="13698"/>
          <a:stretch/>
        </p:blipFill>
        <p:spPr bwMode="auto">
          <a:xfrm>
            <a:off x="6075220" y="27709"/>
            <a:ext cx="3567544" cy="351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0" t="52774" r="27170" b="13697"/>
          <a:stretch/>
        </p:blipFill>
        <p:spPr bwMode="auto">
          <a:xfrm>
            <a:off x="2978714" y="3407635"/>
            <a:ext cx="3532921" cy="340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0" t="52436" r="3069" b="13698"/>
          <a:stretch/>
        </p:blipFill>
        <p:spPr bwMode="auto">
          <a:xfrm>
            <a:off x="8433968" y="3407635"/>
            <a:ext cx="3505198" cy="333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92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" t="52705" r="73967" b="13697"/>
          <a:stretch/>
        </p:blipFill>
        <p:spPr bwMode="auto">
          <a:xfrm>
            <a:off x="2572484" y="3321378"/>
            <a:ext cx="3598726" cy="353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4" t="52205" r="50435" b="13698"/>
          <a:stretch/>
        </p:blipFill>
        <p:spPr bwMode="auto">
          <a:xfrm>
            <a:off x="6198934" y="0"/>
            <a:ext cx="3567544" cy="351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0" t="52774" r="27170" b="13697"/>
          <a:stretch/>
        </p:blipFill>
        <p:spPr bwMode="auto">
          <a:xfrm>
            <a:off x="386903" y="27709"/>
            <a:ext cx="3532921" cy="340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0" t="52436" r="3069" b="13698"/>
          <a:stretch/>
        </p:blipFill>
        <p:spPr bwMode="auto">
          <a:xfrm>
            <a:off x="7982706" y="3543465"/>
            <a:ext cx="3505198" cy="333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21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" t="52705" r="73967" b="13697"/>
          <a:stretch/>
        </p:blipFill>
        <p:spPr bwMode="auto">
          <a:xfrm>
            <a:off x="7573984" y="3321378"/>
            <a:ext cx="3598726" cy="353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4" t="52205" r="50435" b="13698"/>
          <a:stretch/>
        </p:blipFill>
        <p:spPr bwMode="auto">
          <a:xfrm>
            <a:off x="2657094" y="3321378"/>
            <a:ext cx="3567544" cy="351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0" t="52774" r="27170" b="13697"/>
          <a:stretch/>
        </p:blipFill>
        <p:spPr bwMode="auto">
          <a:xfrm>
            <a:off x="6224638" y="-34929"/>
            <a:ext cx="3532921" cy="340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0" t="52436" r="3069" b="13698"/>
          <a:stretch/>
        </p:blipFill>
        <p:spPr bwMode="auto">
          <a:xfrm>
            <a:off x="655630" y="0"/>
            <a:ext cx="3505198" cy="333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33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0F15FB39-025E-BE02-746D-BB0F040208C7}"/>
              </a:ext>
            </a:extLst>
          </p:cNvPr>
          <p:cNvSpPr/>
          <p:nvPr/>
        </p:nvSpPr>
        <p:spPr>
          <a:xfrm>
            <a:off x="255973" y="1510569"/>
            <a:ext cx="6968991" cy="1527878"/>
          </a:xfrm>
          <a:prstGeom prst="wedgeRoundRectCallout">
            <a:avLst>
              <a:gd name="adj1" fmla="val 69535"/>
              <a:gd name="adj2" fmla="val 208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Wha</a:t>
            </a:r>
            <a:r>
              <a:rPr lang="en-US" sz="48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t’s your hobby </a:t>
            </a:r>
            <a:r>
              <a:rPr lang="vi-VN" sz="48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x-none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234EB339-272B-1F45-D9EF-B89C30FF6EDD}"/>
              </a:ext>
            </a:extLst>
          </p:cNvPr>
          <p:cNvSpPr/>
          <p:nvPr/>
        </p:nvSpPr>
        <p:spPr>
          <a:xfrm>
            <a:off x="3568534" y="3660256"/>
            <a:ext cx="8001166" cy="1034214"/>
          </a:xfrm>
          <a:prstGeom prst="wedgeRoundRectCallout">
            <a:avLst>
              <a:gd name="adj1" fmla="val -65436"/>
              <a:gd name="adj2" fmla="val 2863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267" b="1" smtClean="0">
                <a:solidFill>
                  <a:srgbClr val="7030A0"/>
                </a:solidFill>
                <a:latin typeface="Comic Sans MS" panose="030F0702030302020204" pitchFamily="66" charset="0"/>
              </a:rPr>
              <a:t>I</a:t>
            </a:r>
            <a:r>
              <a:rPr lang="en-US" sz="4267" b="1" smtClean="0">
                <a:solidFill>
                  <a:srgbClr val="7030A0"/>
                </a:solidFill>
                <a:latin typeface="Comic Sans MS" panose="030F0702030302020204" pitchFamily="66" charset="0"/>
              </a:rPr>
              <a:t> like</a:t>
            </a:r>
            <a:r>
              <a:rPr lang="vi-VN" sz="4267" b="1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vi-VN" sz="4267">
                <a:solidFill>
                  <a:srgbClr val="7030A0"/>
                </a:solidFill>
                <a:latin typeface="Comic Sans MS" panose="030F0702030302020204" pitchFamily="66" charset="0"/>
              </a:rPr>
              <a:t>____</a:t>
            </a:r>
            <a:r>
              <a:rPr lang="en-US" sz="4267" smtClean="0">
                <a:solidFill>
                  <a:srgbClr val="7030A0"/>
                </a:solidFill>
                <a:latin typeface="Comic Sans MS" panose="030F0702030302020204" pitchFamily="66" charset="0"/>
              </a:rPr>
              <a:t>____________</a:t>
            </a:r>
            <a:r>
              <a:rPr lang="vi-VN" sz="4267" smtClean="0">
                <a:solidFill>
                  <a:srgbClr val="7030A0"/>
                </a:solidFill>
                <a:latin typeface="Comic Sans MS" panose="030F0702030302020204" pitchFamily="66" charset="0"/>
              </a:rPr>
              <a:t>_.</a:t>
            </a:r>
            <a:endParaRPr lang="x-none" sz="4267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" t="52705" r="73967" b="13697"/>
          <a:stretch/>
        </p:blipFill>
        <p:spPr bwMode="auto">
          <a:xfrm>
            <a:off x="6498929" y="3038447"/>
            <a:ext cx="3598726" cy="353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4" t="52205" r="50435" b="13698"/>
          <a:stretch/>
        </p:blipFill>
        <p:spPr bwMode="auto">
          <a:xfrm>
            <a:off x="6530111" y="3038447"/>
            <a:ext cx="3567544" cy="351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0" t="52774" r="27170" b="13697"/>
          <a:stretch/>
        </p:blipFill>
        <p:spPr bwMode="auto">
          <a:xfrm>
            <a:off x="6531831" y="3092216"/>
            <a:ext cx="3532921" cy="34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0" t="52436" r="3069" b="13698"/>
          <a:stretch/>
        </p:blipFill>
        <p:spPr bwMode="auto">
          <a:xfrm>
            <a:off x="6592457" y="3054949"/>
            <a:ext cx="3505198" cy="352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77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0" b="13696"/>
          <a:stretch>
            <a:fillRect/>
          </a:stretch>
        </p:blipFill>
        <p:spPr bwMode="auto">
          <a:xfrm>
            <a:off x="0" y="332510"/>
            <a:ext cx="12187237" cy="53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2p - Free arrows ic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18" y="1250108"/>
            <a:ext cx="2591982" cy="138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81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0" b="52615"/>
          <a:stretch>
            <a:fillRect/>
          </a:stretch>
        </p:blipFill>
        <p:spPr bwMode="auto">
          <a:xfrm>
            <a:off x="0" y="181322"/>
            <a:ext cx="12181270" cy="296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" t="52705" r="73967" b="13697"/>
          <a:stretch/>
        </p:blipFill>
        <p:spPr bwMode="auto">
          <a:xfrm>
            <a:off x="4492329" y="3144982"/>
            <a:ext cx="3598726" cy="353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2p - Free arrows ic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00" y="1363740"/>
            <a:ext cx="2622000" cy="139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4" t="52205" r="50435" b="13698"/>
          <a:stretch/>
        </p:blipFill>
        <p:spPr bwMode="auto">
          <a:xfrm>
            <a:off x="4388457" y="2917893"/>
            <a:ext cx="3913907" cy="385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0" t="52774" r="27170" b="13697"/>
          <a:stretch/>
        </p:blipFill>
        <p:spPr bwMode="auto">
          <a:xfrm>
            <a:off x="4324173" y="2828290"/>
            <a:ext cx="4062263" cy="391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0" t="52436" r="3069" b="13698"/>
          <a:stretch/>
        </p:blipFill>
        <p:spPr bwMode="auto">
          <a:xfrm>
            <a:off x="4324173" y="2831135"/>
            <a:ext cx="4140946" cy="394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07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4"/>
          <p:cNvSpPr txBox="1"/>
          <p:nvPr/>
        </p:nvSpPr>
        <p:spPr>
          <a:xfrm>
            <a:off x="2330251" y="-2187032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9600" b="0" i="0" u="none" strike="noStrike" cap="none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  <a:t/>
            </a:r>
            <a:br>
              <a:rPr lang="en-US" sz="9600" b="0" i="0" u="none" strike="noStrike" cap="none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</a:br>
            <a:endParaRPr lang="en-US" sz="9600" b="0" i="0" u="none" strike="noStrike" cap="none" smtClean="0">
              <a:solidFill>
                <a:srgbClr val="FF0000"/>
              </a:solidFill>
              <a:latin typeface="Fredoka One" panose="020B0604020202020204" charset="0"/>
              <a:ea typeface="Fredoka One"/>
              <a:cs typeface="Fredoka One"/>
              <a:sym typeface="Fredoka One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  <a:t/>
            </a: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  <a:t>Warm-up</a:t>
            </a:r>
            <a:endParaRPr sz="9600" b="1" i="0" u="none" strike="noStrike" cap="none" dirty="0">
              <a:solidFill>
                <a:schemeClr val="accent3"/>
              </a:solidFill>
              <a:latin typeface="Fredoka One" panose="020B0604020202020204" charset="0"/>
              <a:ea typeface="Schoolbell"/>
              <a:cs typeface="Schoolbell"/>
              <a:sym typeface="Schoolbell"/>
            </a:endParaRPr>
          </a:p>
        </p:txBody>
      </p:sp>
      <p:pic>
        <p:nvPicPr>
          <p:cNvPr id="1288" name="Google Shape;128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19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6" name="Google Shape;1456;p19" descr="Teacher is Teaching in Classroom clipart - Clipart World"/>
          <p:cNvPicPr preferRelativeResize="0"/>
          <p:nvPr/>
        </p:nvPicPr>
        <p:blipFill rotWithShape="1">
          <a:blip r:embed="rId3">
            <a:alphaModFix/>
          </a:blip>
          <a:srcRect t="19658"/>
          <a:stretch/>
        </p:blipFill>
        <p:spPr>
          <a:xfrm>
            <a:off x="1524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461" name="Google Shape;1461;p19"/>
          <p:cNvSpPr/>
          <p:nvPr/>
        </p:nvSpPr>
        <p:spPr>
          <a:xfrm>
            <a:off x="3643744" y="230163"/>
            <a:ext cx="3519055" cy="1612492"/>
          </a:xfrm>
          <a:prstGeom prst="wedgeEllipseCallout">
            <a:avLst>
              <a:gd name="adj1" fmla="val -48833"/>
              <a:gd name="adj2" fmla="val 24534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What’s your hobby?</a:t>
            </a:r>
            <a:endParaRPr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" name="Google Shape;147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124200" y="2616200"/>
            <a:ext cx="627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8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Let’s talk</a:t>
            </a:r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1" name="Google Shape;1481;p21"/>
          <p:cNvPicPr preferRelativeResize="0"/>
          <p:nvPr/>
        </p:nvPicPr>
        <p:blipFill rotWithShape="1">
          <a:blip r:embed="rId3">
            <a:alphaModFix/>
          </a:blip>
          <a:srcRect l="4414" t="13824" r="1896" b="1227"/>
          <a:stretch/>
        </p:blipFill>
        <p:spPr>
          <a:xfrm>
            <a:off x="307502" y="156636"/>
            <a:ext cx="11787516" cy="6438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n Wake Up Stock Illustrations – 495 Sun Wake Up Stock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07" y="1653843"/>
            <a:ext cx="10369156" cy="490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451262"/>
            <a:ext cx="8193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“sleep and wake up” </a:t>
            </a:r>
            <a:r>
              <a:rPr lang="en-US" sz="5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</a:t>
            </a:r>
            <a:endParaRPr lang="en-US" sz="5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68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56;p19" descr="Teacher is Teaching in Classroom clipart - Clipart World"/>
          <p:cNvPicPr preferRelativeResize="0"/>
          <p:nvPr/>
        </p:nvPicPr>
        <p:blipFill rotWithShape="1">
          <a:blip r:embed="rId2">
            <a:alphaModFix/>
          </a:blip>
          <a:srcRect t="19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461;p19"/>
          <p:cNvSpPr/>
          <p:nvPr/>
        </p:nvSpPr>
        <p:spPr>
          <a:xfrm>
            <a:off x="2299854" y="486191"/>
            <a:ext cx="5153892" cy="1612492"/>
          </a:xfrm>
          <a:prstGeom prst="wedgeEllipseCallout">
            <a:avLst>
              <a:gd name="adj1" fmla="val -48833"/>
              <a:gd name="adj2" fmla="val 24534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What’s your hobby?</a:t>
            </a:r>
            <a:endParaRPr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7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0" t="15974" r="18867" b="18060"/>
          <a:stretch>
            <a:fillRect/>
          </a:stretch>
        </p:blipFill>
        <p:spPr bwMode="auto">
          <a:xfrm>
            <a:off x="609598" y="301574"/>
            <a:ext cx="11194473" cy="655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8354291" y="2604655"/>
            <a:ext cx="2355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57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6" t="14438" r="19594" b="15215"/>
          <a:stretch>
            <a:fillRect/>
          </a:stretch>
        </p:blipFill>
        <p:spPr bwMode="auto">
          <a:xfrm>
            <a:off x="952425" y="408306"/>
            <a:ext cx="10366738" cy="626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428509" y="6511636"/>
            <a:ext cx="16319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62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3,964 Children Passing Ball Royalty-Free Photos and Stock Images |  Shutter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68" y="120651"/>
            <a:ext cx="7954433" cy="549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0F15FB39-025E-BE02-746D-BB0F040208C7}"/>
              </a:ext>
            </a:extLst>
          </p:cNvPr>
          <p:cNvSpPr/>
          <p:nvPr/>
        </p:nvSpPr>
        <p:spPr>
          <a:xfrm>
            <a:off x="8368759" y="2660239"/>
            <a:ext cx="3071428" cy="774701"/>
          </a:xfrm>
          <a:prstGeom prst="wedgeRoundRectCallout">
            <a:avLst>
              <a:gd name="adj1" fmla="val 69535"/>
              <a:gd name="adj2" fmla="val 208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sz="4800" b="1" dirty="0">
              <a:latin typeface="Comic Sans MS" panose="030F0702030302020204" pitchFamily="66" charset="0"/>
            </a:endParaRP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234EB339-272B-1F45-D9EF-B89C30FF6EDD}"/>
              </a:ext>
            </a:extLst>
          </p:cNvPr>
          <p:cNvSpPr/>
          <p:nvPr/>
        </p:nvSpPr>
        <p:spPr>
          <a:xfrm>
            <a:off x="8681664" y="4319154"/>
            <a:ext cx="2445619" cy="584200"/>
          </a:xfrm>
          <a:prstGeom prst="wedgeRoundRectCallout">
            <a:avLst>
              <a:gd name="adj1" fmla="val -65436"/>
              <a:gd name="adj2" fmla="val 2863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x-none" sz="4267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52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sca Zurli - A ram sam sam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1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6" name="Google Shape;150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89" y="226281"/>
            <a:ext cx="2392341" cy="189940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7" name="Google Shape;150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9276" y="248642"/>
            <a:ext cx="2694049" cy="201867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8" name="Google Shape;150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42697" y="295044"/>
            <a:ext cx="2510113" cy="192587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9" name="Google Shape;1509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47658" y="2587264"/>
            <a:ext cx="2630705" cy="180613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0" name="Google Shape;1510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7882" y="4545986"/>
            <a:ext cx="2470943" cy="205669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1" name="Google Shape;1511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57721" y="4695846"/>
            <a:ext cx="2947929" cy="20180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2" name="Google Shape;1512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88385" y="4649222"/>
            <a:ext cx="2447906" cy="211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7466041" y="2434674"/>
            <a:ext cx="2816395" cy="2111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Walking Walking.ch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802"/>
            <a:ext cx="12192000" cy="675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5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9755" y="1264380"/>
            <a:ext cx="8100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hobby</a:t>
            </a:r>
            <a:endParaRPr lang="en-US" sz="7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5525" y="5389215"/>
            <a:ext cx="7315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hobby is</a:t>
            </a:r>
            <a:r>
              <a:rPr lang="en-US" sz="6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endParaRPr lang="en-US" sz="6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3767;p26"/>
          <p:cNvSpPr txBox="1">
            <a:spLocks/>
          </p:cNvSpPr>
          <p:nvPr/>
        </p:nvSpPr>
        <p:spPr>
          <a:xfrm>
            <a:off x="912333" y="164346"/>
            <a:ext cx="11083928" cy="1138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6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6600">
                <a:solidFill>
                  <a:srgbClr val="00B0F0"/>
                </a:solidFill>
                <a:latin typeface="Comic Sans MS"/>
                <a:ea typeface="Comic Sans MS"/>
                <a:cs typeface="Comic Sans MS"/>
                <a:sym typeface="Comic Sans MS"/>
              </a:rPr>
              <a:t>*Hỏi: </a:t>
            </a:r>
            <a:r>
              <a:rPr lang="en-US" sz="540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Sở thích của bạn là gì</a:t>
            </a:r>
            <a:r>
              <a:rPr lang="en-US" sz="4400" smtClean="0">
                <a:solidFill>
                  <a:srgbClr val="00B0F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lang="en-US" sz="4400" dirty="0">
              <a:solidFill>
                <a:srgbClr val="00B0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85801" y="1380790"/>
            <a:ext cx="982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7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770805" y="5706135"/>
            <a:ext cx="977900" cy="69874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770805" y="2456584"/>
            <a:ext cx="977900" cy="69874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45525" y="2401114"/>
            <a:ext cx="7315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like  </a:t>
            </a:r>
            <a:r>
              <a:rPr lang="en-US" sz="6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endParaRPr lang="en-US" sz="6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5525" y="3472800"/>
            <a:ext cx="7315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    </a:t>
            </a:r>
            <a:r>
              <a:rPr lang="en-US" sz="6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endParaRPr lang="en-US" sz="6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675802" y="3609906"/>
            <a:ext cx="977900" cy="69874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261636" y="4514629"/>
            <a:ext cx="7315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________</a:t>
            </a:r>
            <a:endParaRPr lang="en-US" sz="6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2675802" y="4673088"/>
            <a:ext cx="977900" cy="69874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6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6" name="Google Shape;150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89" y="226281"/>
            <a:ext cx="2392341" cy="189940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7" name="Google Shape;150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9276" y="248642"/>
            <a:ext cx="2694049" cy="201867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8" name="Google Shape;150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42697" y="295044"/>
            <a:ext cx="2510113" cy="192587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9" name="Google Shape;1509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47658" y="2587264"/>
            <a:ext cx="2630705" cy="180613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0" name="Google Shape;1510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7882" y="4545986"/>
            <a:ext cx="2470943" cy="205669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1" name="Google Shape;1511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57721" y="4695846"/>
            <a:ext cx="2947929" cy="20180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2" name="Google Shape;1512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88385" y="4649222"/>
            <a:ext cx="2447906" cy="211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7466041" y="2434674"/>
            <a:ext cx="2816395" cy="2111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6" name="Google Shape;150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89" y="226281"/>
            <a:ext cx="2392341" cy="189940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0" name="Google Shape;151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261" y="2422799"/>
            <a:ext cx="2816395" cy="206607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6" name="Google Shape;1516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56262" y="4695846"/>
            <a:ext cx="2816395" cy="211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Stay Healthy Images - Free Download on Freepi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074" y="745045"/>
            <a:ext cx="5159290" cy="515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835730" y="2422799"/>
            <a:ext cx="1793174" cy="137730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08" name="Google Shape;1508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8847" y="3531662"/>
            <a:ext cx="4666608" cy="327549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7" name="Google Shape;1507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9010" y="226281"/>
            <a:ext cx="4346226" cy="309840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51" name="Picture 3" descr="1,737 Can't Swim Royalty-Free Photos and Stock Images ..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104" y="144600"/>
            <a:ext cx="5267098" cy="331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5195455" y="1399309"/>
            <a:ext cx="1316181" cy="609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570+ Kids Helping Mom In Kitchen Stock Illustrations ..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6" b="10371"/>
          <a:stretch>
            <a:fillRect/>
          </a:stretch>
        </p:blipFill>
        <p:spPr bwMode="auto">
          <a:xfrm>
            <a:off x="7513287" y="3424484"/>
            <a:ext cx="4157639" cy="338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5628904" y="4849091"/>
            <a:ext cx="1676400" cy="77585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0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610+ Children Waving Goodbye Stock Illustrations, Royalty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21" y="3422073"/>
            <a:ext cx="5826125" cy="343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6" t="36934" r="22180" b="25473"/>
          <a:stretch>
            <a:fillRect/>
          </a:stretch>
        </p:blipFill>
        <p:spPr bwMode="auto">
          <a:xfrm>
            <a:off x="1819708" y="0"/>
            <a:ext cx="9321019" cy="399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Thank You Kids Stock Illustrations – 1,350 Thank You Kid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3678669"/>
            <a:ext cx="4114800" cy="31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64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Google Shape;1254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1" y="0"/>
            <a:ext cx="8233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6" name="Google Shape;1256;p2"/>
          <p:cNvSpPr/>
          <p:nvPr/>
        </p:nvSpPr>
        <p:spPr>
          <a:xfrm>
            <a:off x="2684057" y="137214"/>
            <a:ext cx="712868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8800" b="1" i="0" u="none" strike="noStrike" cap="none" dirty="0">
                <a:solidFill>
                  <a:srgbClr val="874296"/>
                </a:solidFill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My hobbies</a:t>
            </a:r>
            <a:endParaRPr sz="8800" b="1" i="0" u="none" strike="noStrike" cap="none" dirty="0">
              <a:solidFill>
                <a:srgbClr val="874296"/>
              </a:solidFill>
              <a:latin typeface="Comic Sans MS" panose="030F0702030302020204" pitchFamily="66" charset="0"/>
              <a:ea typeface="Verdana"/>
              <a:cs typeface="Verdana"/>
              <a:sym typeface="Verdana"/>
            </a:endParaRPr>
          </a:p>
        </p:txBody>
      </p:sp>
      <p:pic>
        <p:nvPicPr>
          <p:cNvPr id="1257" name="Google Shape;1257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2"/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1260" name="Google Shape;126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2116" y="1583723"/>
            <a:ext cx="4274061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2"/>
          <p:cNvSpPr txBox="1"/>
          <p:nvPr/>
        </p:nvSpPr>
        <p:spPr>
          <a:xfrm>
            <a:off x="3534856" y="1685070"/>
            <a:ext cx="3086457" cy="66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3733" b="1" dirty="0"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dirty="0"/>
          </a:p>
        </p:txBody>
      </p:sp>
      <p:sp>
        <p:nvSpPr>
          <p:cNvPr id="1262" name="Google Shape;1262;p2"/>
          <p:cNvSpPr txBox="1"/>
          <p:nvPr/>
        </p:nvSpPr>
        <p:spPr>
          <a:xfrm>
            <a:off x="2243337" y="2643290"/>
            <a:ext cx="502752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Verdana"/>
              <a:buNone/>
            </a:pPr>
            <a:r>
              <a:rPr lang="en-US" sz="3600" smtClean="0">
                <a:solidFill>
                  <a:srgbClr val="FF0000"/>
                </a:solidFill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Part: 1,2,3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Verdana"/>
              <a:buNone/>
            </a:pPr>
            <a:r>
              <a:rPr lang="en-US" sz="3600" smtClean="0">
                <a:solidFill>
                  <a:schemeClr val="tx1"/>
                </a:solidFill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on page 36</a:t>
            </a:r>
            <a:endParaRPr sz="3600" b="0" i="0" u="none" strike="noStrike" cap="none" dirty="0">
              <a:solidFill>
                <a:schemeClr val="tx1"/>
              </a:solidFill>
              <a:latin typeface="Comic Sans MS" panose="030F0702030302020204" pitchFamily="66" charset="0"/>
              <a:ea typeface="Verdana"/>
              <a:cs typeface="Verdana"/>
              <a:sym typeface="Verdana"/>
            </a:endParaRPr>
          </a:p>
        </p:txBody>
      </p:sp>
      <p:pic>
        <p:nvPicPr>
          <p:cNvPr id="1263" name="Google Shape;126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27343" y="4721539"/>
            <a:ext cx="1790950" cy="14480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4" name="Google Shape;1264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0219" y="2815503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5" name="Google Shape;126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69186" y="5011244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" name="Google Shape;1401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254236" y="1416674"/>
            <a:ext cx="4834845" cy="5441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009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6" name="Google Shape;140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8851" y="2850078"/>
            <a:ext cx="8455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Look, listen and repeat</a:t>
            </a:r>
            <a:endParaRPr 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7" b="18578"/>
          <a:stretch/>
        </p:blipFill>
        <p:spPr bwMode="auto">
          <a:xfrm>
            <a:off x="0" y="748146"/>
            <a:ext cx="12192000" cy="571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713018" y="1690255"/>
            <a:ext cx="17041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9587345" y="1676401"/>
            <a:ext cx="1586346" cy="138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9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0F15FB39-025E-BE02-746D-BB0F040208C7}"/>
              </a:ext>
            </a:extLst>
          </p:cNvPr>
          <p:cNvSpPr/>
          <p:nvPr/>
        </p:nvSpPr>
        <p:spPr>
          <a:xfrm>
            <a:off x="217873" y="2066222"/>
            <a:ext cx="6968991" cy="2464068"/>
          </a:xfrm>
          <a:prstGeom prst="wedgeRoundRectCallout">
            <a:avLst>
              <a:gd name="adj1" fmla="val 69535"/>
              <a:gd name="adj2" fmla="val 208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Wha</a:t>
            </a:r>
            <a:r>
              <a:rPr lang="en-US" sz="48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t’s your hobby</a:t>
            </a:r>
            <a:r>
              <a:rPr lang="vi-VN" sz="48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x-none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234EB339-272B-1F45-D9EF-B89C30FF6EDD}"/>
              </a:ext>
            </a:extLst>
          </p:cNvPr>
          <p:cNvSpPr/>
          <p:nvPr/>
        </p:nvSpPr>
        <p:spPr>
          <a:xfrm>
            <a:off x="5625934" y="4833186"/>
            <a:ext cx="5888181" cy="1565711"/>
          </a:xfrm>
          <a:prstGeom prst="wedgeRoundRectCallout">
            <a:avLst>
              <a:gd name="adj1" fmla="val -65436"/>
              <a:gd name="adj2" fmla="val 2863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267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I</a:t>
            </a:r>
            <a:r>
              <a:rPr lang="en-US" sz="4267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 like</a:t>
            </a:r>
            <a:r>
              <a:rPr lang="vi-VN" sz="4267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vi-VN" sz="4267">
                <a:solidFill>
                  <a:srgbClr val="00B050"/>
                </a:solidFill>
                <a:latin typeface="Comic Sans MS" panose="030F0702030302020204" pitchFamily="66" charset="0"/>
              </a:rPr>
              <a:t>____</a:t>
            </a:r>
            <a:r>
              <a:rPr lang="en-US" sz="4267">
                <a:solidFill>
                  <a:srgbClr val="00B050"/>
                </a:solidFill>
                <a:latin typeface="Comic Sans MS" panose="030F0702030302020204" pitchFamily="66" charset="0"/>
              </a:rPr>
              <a:t>____</a:t>
            </a:r>
            <a:r>
              <a:rPr lang="vi-VN" sz="4267">
                <a:solidFill>
                  <a:srgbClr val="00B050"/>
                </a:solidFill>
                <a:latin typeface="Comic Sans MS" panose="030F0702030302020204" pitchFamily="66" charset="0"/>
              </a:rPr>
              <a:t>_.</a:t>
            </a:r>
            <a:endParaRPr lang="x-none" sz="4267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3767;p26"/>
          <p:cNvSpPr txBox="1">
            <a:spLocks/>
          </p:cNvSpPr>
          <p:nvPr/>
        </p:nvSpPr>
        <p:spPr>
          <a:xfrm>
            <a:off x="581891" y="371653"/>
            <a:ext cx="11083928" cy="1138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6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6600">
                <a:solidFill>
                  <a:srgbClr val="00B0F0"/>
                </a:solidFill>
                <a:latin typeface="Comic Sans MS"/>
                <a:ea typeface="Comic Sans MS"/>
                <a:cs typeface="Comic Sans MS"/>
                <a:sym typeface="Comic Sans MS"/>
              </a:rPr>
              <a:t>*Hỏi: </a:t>
            </a:r>
            <a:r>
              <a:rPr lang="en-US" sz="540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Sở thích của bạn là gì</a:t>
            </a:r>
            <a:r>
              <a:rPr lang="en-US" sz="4400" smtClean="0">
                <a:solidFill>
                  <a:srgbClr val="00B0F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lang="en-US" sz="4400" dirty="0">
              <a:solidFill>
                <a:srgbClr val="00B0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8810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Google Shape;142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12520" y="2078182"/>
            <a:ext cx="9500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7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Listen, point and say</a:t>
            </a:r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9" b="15848"/>
          <a:stretch>
            <a:fillRect/>
          </a:stretch>
        </p:blipFill>
        <p:spPr bwMode="auto">
          <a:xfrm>
            <a:off x="0" y="152400"/>
            <a:ext cx="12243492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61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4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ondary">
  <a:themeElements>
    <a:clrScheme name="Custom 12">
      <a:dk1>
        <a:srgbClr val="000000"/>
      </a:dk1>
      <a:lt1>
        <a:srgbClr val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292</Words>
  <Application>Microsoft Office PowerPoint</Application>
  <PresentationFormat>Widescreen</PresentationFormat>
  <Paragraphs>59</Paragraphs>
  <Slides>33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4" baseType="lpstr">
      <vt:lpstr>Verdana</vt:lpstr>
      <vt:lpstr>Barriecito</vt:lpstr>
      <vt:lpstr>Fira Sans Extra Condensed Medium</vt:lpstr>
      <vt:lpstr>Montserrat</vt:lpstr>
      <vt:lpstr>PT Sans</vt:lpstr>
      <vt:lpstr>Calibri</vt:lpstr>
      <vt:lpstr>Hind</vt:lpstr>
      <vt:lpstr>Constantia</vt:lpstr>
      <vt:lpstr>Schoolbell</vt:lpstr>
      <vt:lpstr>VNI-Thuphap</vt:lpstr>
      <vt:lpstr>Fredoka One</vt:lpstr>
      <vt:lpstr>Times New Roman</vt:lpstr>
      <vt:lpstr>Open Sans</vt:lpstr>
      <vt:lpstr>Comic Sans MS</vt:lpstr>
      <vt:lpstr>Arial</vt:lpstr>
      <vt:lpstr>Oi</vt:lpstr>
      <vt:lpstr>Barlow</vt:lpstr>
      <vt:lpstr>Chủ đề Office</vt:lpstr>
      <vt:lpstr>Theme4</vt:lpstr>
      <vt:lpstr>Secondary</vt:lpstr>
      <vt:lpstr>Over The Rainbow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COMPUTER</cp:lastModifiedBy>
  <cp:revision>69</cp:revision>
  <dcterms:created xsi:type="dcterms:W3CDTF">2022-01-15T08:37:55Z</dcterms:created>
  <dcterms:modified xsi:type="dcterms:W3CDTF">2024-10-24T14:02:07Z</dcterms:modified>
</cp:coreProperties>
</file>