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2" r:id="rId12"/>
    <p:sldMasterId id="2147483684" r:id="rId13"/>
    <p:sldMasterId id="2147483686" r:id="rId14"/>
    <p:sldMasterId id="2147483688" r:id="rId15"/>
    <p:sldMasterId id="2147483690" r:id="rId16"/>
    <p:sldMasterId id="2147483692" r:id="rId17"/>
    <p:sldMasterId id="2147483694" r:id="rId18"/>
    <p:sldMasterId id="2147483696" r:id="rId19"/>
    <p:sldMasterId id="2147483698" r:id="rId20"/>
    <p:sldMasterId id="2147483700" r:id="rId21"/>
    <p:sldMasterId id="2147483702" r:id="rId22"/>
    <p:sldMasterId id="2147483704" r:id="rId23"/>
    <p:sldMasterId id="2147483706" r:id="rId24"/>
    <p:sldMasterId id="2147483708" r:id="rId25"/>
    <p:sldMasterId id="2147483710" r:id="rId26"/>
    <p:sldMasterId id="2147483712" r:id="rId27"/>
    <p:sldMasterId id="2147483714" r:id="rId28"/>
    <p:sldMasterId id="2147483716" r:id="rId29"/>
    <p:sldMasterId id="2147483718" r:id="rId30"/>
    <p:sldMasterId id="2147483720" r:id="rId31"/>
    <p:sldMasterId id="2147483722" r:id="rId32"/>
    <p:sldMasterId id="2147483724" r:id="rId33"/>
    <p:sldMasterId id="2147483726" r:id="rId34"/>
    <p:sldMasterId id="2147483730" r:id="rId35"/>
  </p:sldMasterIdLst>
  <p:notesMasterIdLst>
    <p:notesMasterId r:id="rId75"/>
  </p:notesMasterIdLst>
  <p:sldIdLst>
    <p:sldId id="327" r:id="rId36"/>
    <p:sldId id="329" r:id="rId37"/>
    <p:sldId id="364" r:id="rId38"/>
    <p:sldId id="365" r:id="rId39"/>
    <p:sldId id="366" r:id="rId40"/>
    <p:sldId id="367" r:id="rId41"/>
    <p:sldId id="330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1" r:id="rId61"/>
    <p:sldId id="350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28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27"/>
            <p14:sldId id="329"/>
            <p14:sldId id="364"/>
            <p14:sldId id="365"/>
            <p14:sldId id="366"/>
            <p14:sldId id="367"/>
            <p14:sldId id="330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1"/>
            <p14:sldId id="350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28"/>
          </p14:sldIdLst>
        </p14:section>
        <p14:section name="Wrap up" id="{588F34D2-76DC-4988-8015-2DC200997C5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84314" autoAdjust="0"/>
  </p:normalViewPr>
  <p:slideViewPr>
    <p:cSldViewPr snapToGrid="0">
      <p:cViewPr varScale="1">
        <p:scale>
          <a:sx n="69" d="100"/>
          <a:sy n="69" d="100"/>
        </p:scale>
        <p:origin x="1234" y="72"/>
      </p:cViewPr>
      <p:guideLst/>
    </p:cSldViewPr>
  </p:slideViewPr>
  <p:notesTextViewPr>
    <p:cViewPr>
      <p:scale>
        <a:sx n="200" d="100"/>
        <a:sy n="200" d="100"/>
      </p:scale>
      <p:origin x="0" y="-1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slide" Target="slides/slide3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07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tra</a:t>
            </a:r>
            <a:r>
              <a:rPr lang="en-US" dirty="0"/>
              <a:t>̉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GV click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chậu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trồng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74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chọn</a:t>
            </a:r>
            <a:r>
              <a:rPr lang="en-US" dirty="0"/>
              <a:t> </a:t>
            </a:r>
            <a:r>
              <a:rPr lang="en-US" dirty="0" err="1"/>
              <a:t>từng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01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trồng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66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31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724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16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5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221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99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41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9620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Đê</a:t>
            </a:r>
            <a:r>
              <a:rPr lang="en-US" dirty="0"/>
              <a:t>̉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vê</a:t>
            </a:r>
            <a:r>
              <a:rPr lang="en-US" baseline="0" dirty="0"/>
              <a:t>̀ slide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39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799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lật</a:t>
            </a:r>
            <a:r>
              <a:rPr lang="en-US" baseline="0" dirty="0"/>
              <a:t> 2 </a:t>
            </a:r>
            <a:r>
              <a:rPr lang="en-US" baseline="0" dirty="0" err="1"/>
              <a:t>cặp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giống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tròn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trái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nối</a:t>
            </a:r>
            <a:r>
              <a:rPr lang="en-US" baseline="0" dirty="0"/>
              <a:t> 2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5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2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listen and repeat after me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audio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Look! The letters become red. What letter are they? (Letter Z)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we learn a new letter: “Z”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10CEA-8FFB-43C6-89A3-B324EEF3D0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2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HS </a:t>
            </a:r>
            <a:r>
              <a:rPr lang="en-US" baseline="0" dirty="0" err="1"/>
              <a:t>nói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tin.</a:t>
            </a:r>
          </a:p>
          <a:p>
            <a:r>
              <a:rPr lang="en-US" baseline="0" dirty="0"/>
              <a:t>- 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 </a:t>
            </a:r>
            <a:r>
              <a:rPr lang="en-US" baseline="0" dirty="0" err="1"/>
              <a:t>đến</a:t>
            </a:r>
            <a:r>
              <a:rPr lang="en-US" baseline="0" dirty="0"/>
              <a:t> HS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5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HS </a:t>
            </a:r>
            <a:r>
              <a:rPr lang="en-US" baseline="0" dirty="0" err="1"/>
              <a:t>nói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 </a:t>
            </a:r>
            <a:r>
              <a:rPr lang="en-US" baseline="0" dirty="0" err="1"/>
              <a:t>đến</a:t>
            </a:r>
            <a:r>
              <a:rPr lang="en-US" baseline="0" dirty="0"/>
              <a:t> HS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74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Học</a:t>
            </a:r>
            <a:r>
              <a:rPr lang="en-US" sz="1200" baseline="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baseline="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lần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lượt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trả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lời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câu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hỏi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mỗi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lần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học</a:t>
            </a:r>
            <a:r>
              <a:rPr lang="en-US" sz="1200" baseline="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baseline="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khu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vườn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trồng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cho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mình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một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7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86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4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3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7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4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6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EF5A1-D4FA-435D-B694-8D6329CA4B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47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EF5A1-D4FA-435D-B694-8D6329CA4B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94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3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B07BD-C149-46D7-8FCA-D2896320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66362-7192-43CE-B28B-2A3A3EB1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2B068-91D9-470F-B5BB-38098005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6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2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7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18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6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8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9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5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52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08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54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5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0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5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13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7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72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71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49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90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2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397815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877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3F2C07-C5D6-4DDE-86A6-8E96C3776C5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5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3F2C07-C5D6-4DDE-86A6-8E96C3776C5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523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72F2E-4798-4CD4-A81F-F4AB7976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FB919-A883-46B3-AF13-820AE765D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59636-E1F7-4E47-A71B-FE59A6465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796B-42CD-435A-99E8-A02A3BD5C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1AFB1-ED41-4CA8-8889-D0AF6725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822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6527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574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654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023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8918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311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6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7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3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6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50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3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7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1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3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3229426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0284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1570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0053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782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4786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602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6.jpeg"/><Relationship Id="rId5" Type="http://schemas.openxmlformats.org/officeDocument/2006/relationships/audio" Target="../media/audio1.wav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1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4.wmf"/><Relationship Id="rId5" Type="http://schemas.openxmlformats.org/officeDocument/2006/relationships/image" Target="../media/image93.gif"/><Relationship Id="rId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audio" Target="../media/audio4.wav"/><Relationship Id="rId7" Type="http://schemas.openxmlformats.org/officeDocument/2006/relationships/image" Target="../media/image9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1.wdp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gif"/><Relationship Id="rId5" Type="http://schemas.openxmlformats.org/officeDocument/2006/relationships/image" Target="../media/image85.png"/><Relationship Id="rId10" Type="http://schemas.openxmlformats.org/officeDocument/2006/relationships/slide" Target="slide25.xml"/><Relationship Id="rId4" Type="http://schemas.openxmlformats.org/officeDocument/2006/relationships/audio" Target="../media/audio5.wav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102.png"/><Relationship Id="rId3" Type="http://schemas.openxmlformats.org/officeDocument/2006/relationships/audio" Target="../media/audio6.wav"/><Relationship Id="rId7" Type="http://schemas.openxmlformats.org/officeDocument/2006/relationships/slide" Target="slide19.xml"/><Relationship Id="rId12" Type="http://schemas.openxmlformats.org/officeDocument/2006/relationships/slide" Target="slide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gif"/><Relationship Id="rId11" Type="http://schemas.openxmlformats.org/officeDocument/2006/relationships/slide" Target="slide23.xml"/><Relationship Id="rId5" Type="http://schemas.openxmlformats.org/officeDocument/2006/relationships/image" Target="../media/image100.jpeg"/><Relationship Id="rId15" Type="http://schemas.openxmlformats.org/officeDocument/2006/relationships/image" Target="../media/image103.gif"/><Relationship Id="rId10" Type="http://schemas.openxmlformats.org/officeDocument/2006/relationships/slide" Target="slide22.xml"/><Relationship Id="rId4" Type="http://schemas.openxmlformats.org/officeDocument/2006/relationships/audio" Target="../media/audio2.wav"/><Relationship Id="rId9" Type="http://schemas.openxmlformats.org/officeDocument/2006/relationships/slide" Target="slide21.xml"/><Relationship Id="rId1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NULL" TargetMode="External"/><Relationship Id="rId7" Type="http://schemas.openxmlformats.org/officeDocument/2006/relationships/image" Target="../media/image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5.xml"/><Relationship Id="rId4" Type="http://schemas.microsoft.com/office/2007/relationships/media" Target="../media/media1.mp3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gif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2.gif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media" Target="../media/media2.mp3"/><Relationship Id="rId7" Type="http://schemas.openxmlformats.org/officeDocument/2006/relationships/image" Target="../media/image8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NULL" TargetMode="External"/><Relationship Id="rId7" Type="http://schemas.openxmlformats.org/officeDocument/2006/relationships/image" Target="../media/image8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7.xml"/><Relationship Id="rId4" Type="http://schemas.microsoft.com/office/2007/relationships/media" Target="../media/media1.mp3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10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3.mp3"/><Relationship Id="rId9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media" Target="../media/media4.mp3"/><Relationship Id="rId7" Type="http://schemas.openxmlformats.org/officeDocument/2006/relationships/image" Target="../media/image10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4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5.png"/><Relationship Id="rId4" Type="http://schemas.openxmlformats.org/officeDocument/2006/relationships/image" Target="../media/image10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0.png"/><Relationship Id="rId11" Type="http://schemas.openxmlformats.org/officeDocument/2006/relationships/slide" Target="slide27.xml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18.png"/><Relationship Id="rId3" Type="http://schemas.openxmlformats.org/officeDocument/2006/relationships/audio" Target="../media/audio7.wav"/><Relationship Id="rId7" Type="http://schemas.openxmlformats.org/officeDocument/2006/relationships/image" Target="../media/image116.png"/><Relationship Id="rId12" Type="http://schemas.openxmlformats.org/officeDocument/2006/relationships/slide" Target="slide3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5" Type="http://schemas.openxmlformats.org/officeDocument/2006/relationships/image" Target="../media/image109.png"/><Relationship Id="rId10" Type="http://schemas.openxmlformats.org/officeDocument/2006/relationships/slide" Target="slide27.xml"/><Relationship Id="rId4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22.png"/><Relationship Id="rId18" Type="http://schemas.openxmlformats.org/officeDocument/2006/relationships/slide" Target="slide34.xml"/><Relationship Id="rId3" Type="http://schemas.openxmlformats.org/officeDocument/2006/relationships/image" Target="../media/image107.png"/><Relationship Id="rId21" Type="http://schemas.openxmlformats.org/officeDocument/2006/relationships/image" Target="../media/image126.png"/><Relationship Id="rId7" Type="http://schemas.openxmlformats.org/officeDocument/2006/relationships/image" Target="../media/image119.png"/><Relationship Id="rId12" Type="http://schemas.openxmlformats.org/officeDocument/2006/relationships/slide" Target="slide31.xml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6" Type="http://schemas.openxmlformats.org/officeDocument/2006/relationships/slide" Target="slide33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8.xml"/><Relationship Id="rId11" Type="http://schemas.openxmlformats.org/officeDocument/2006/relationships/image" Target="../media/image121.png"/><Relationship Id="rId24" Type="http://schemas.openxmlformats.org/officeDocument/2006/relationships/image" Target="../media/image128.png"/><Relationship Id="rId5" Type="http://schemas.openxmlformats.org/officeDocument/2006/relationships/image" Target="../media/image111.png"/><Relationship Id="rId15" Type="http://schemas.openxmlformats.org/officeDocument/2006/relationships/image" Target="../media/image123.png"/><Relationship Id="rId23" Type="http://schemas.openxmlformats.org/officeDocument/2006/relationships/image" Target="../media/image127.png"/><Relationship Id="rId10" Type="http://schemas.openxmlformats.org/officeDocument/2006/relationships/slide" Target="slide30.xml"/><Relationship Id="rId19" Type="http://schemas.openxmlformats.org/officeDocument/2006/relationships/image" Target="../media/image125.png"/><Relationship Id="rId4" Type="http://schemas.openxmlformats.org/officeDocument/2006/relationships/slide" Target="slide7.xml"/><Relationship Id="rId9" Type="http://schemas.openxmlformats.org/officeDocument/2006/relationships/image" Target="../media/image120.png"/><Relationship Id="rId14" Type="http://schemas.openxmlformats.org/officeDocument/2006/relationships/slide" Target="slide32.xml"/><Relationship Id="rId22" Type="http://schemas.openxmlformats.org/officeDocument/2006/relationships/slide" Target="slide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4.png"/><Relationship Id="rId11" Type="http://schemas.openxmlformats.org/officeDocument/2006/relationships/image" Target="../media/image132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4.png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4.png"/><Relationship Id="rId11" Type="http://schemas.openxmlformats.org/officeDocument/2006/relationships/image" Target="../media/image88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4.png"/><Relationship Id="rId11" Type="http://schemas.openxmlformats.org/officeDocument/2006/relationships/image" Target="../media/image134.jpe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4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12" Type="http://schemas.microsoft.com/office/2007/relationships/hdphoto" Target="../media/hdphoto1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4.png"/><Relationship Id="rId11" Type="http://schemas.openxmlformats.org/officeDocument/2006/relationships/image" Target="../media/image136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12" Type="http://schemas.microsoft.com/office/2007/relationships/hdphoto" Target="../media/hdphoto14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4.png"/><Relationship Id="rId11" Type="http://schemas.openxmlformats.org/officeDocument/2006/relationships/image" Target="../media/image104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4.png"/><Relationship Id="rId11" Type="http://schemas.openxmlformats.org/officeDocument/2006/relationships/image" Target="../media/image137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8.wav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4.png"/><Relationship Id="rId11" Type="http://schemas.openxmlformats.org/officeDocument/2006/relationships/image" Target="../media/image105.png"/><Relationship Id="rId5" Type="http://schemas.openxmlformats.org/officeDocument/2006/relationships/image" Target="../media/image129.png"/><Relationship Id="rId10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10.png"/><Relationship Id="rId12" Type="http://schemas.openxmlformats.org/officeDocument/2006/relationships/image" Target="../media/image8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8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9.png"/><Relationship Id="rId11" Type="http://schemas.openxmlformats.org/officeDocument/2006/relationships/image" Target="../media/image85.png"/><Relationship Id="rId5" Type="http://schemas.openxmlformats.org/officeDocument/2006/relationships/image" Target="../media/image138.jpeg"/><Relationship Id="rId10" Type="http://schemas.openxmlformats.org/officeDocument/2006/relationships/image" Target="../media/image141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14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15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sv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e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microsoft.com/office/2007/relationships/hdphoto" Target="../media/hdphoto8.wdp"/><Relationship Id="rId10" Type="http://schemas.openxmlformats.org/officeDocument/2006/relationships/image" Target="../media/image80.jpeg"/><Relationship Id="rId4" Type="http://schemas.openxmlformats.org/officeDocument/2006/relationships/image" Target="../media/image77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96" y="1334662"/>
            <a:ext cx="7258929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01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1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Repeat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4" y="4064983"/>
            <a:ext cx="2004550" cy="10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81" y="527611"/>
            <a:ext cx="1553735" cy="16760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32121" y="2871983"/>
            <a:ext cx="1345127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b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5646" y="4620382"/>
            <a:ext cx="1664387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</a:t>
            </a:r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x</a:t>
            </a:r>
            <a:endParaRPr lang="en-US" sz="4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71140" y="2722100"/>
            <a:ext cx="1474023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f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pic>
        <p:nvPicPr>
          <p:cNvPr id="2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2" name="Track 030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13" name="Track 030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14" name="Track 030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5" name="Track 030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01F521-2427-4DAB-889C-AA90E1863C21}"/>
              </a:ext>
            </a:extLst>
          </p:cNvPr>
          <p:cNvSpPr/>
          <p:nvPr/>
        </p:nvSpPr>
        <p:spPr>
          <a:xfrm>
            <a:off x="6313270" y="6091307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0758FAD-04F0-4D01-8B31-3B765CB72B90}"/>
              </a:ext>
            </a:extLst>
          </p:cNvPr>
          <p:cNvSpPr/>
          <p:nvPr/>
        </p:nvSpPr>
        <p:spPr>
          <a:xfrm rot="5400000">
            <a:off x="6498105" y="6255004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42779A-E7BD-465D-83F1-A9D0660E8662}"/>
              </a:ext>
            </a:extLst>
          </p:cNvPr>
          <p:cNvGrpSpPr/>
          <p:nvPr/>
        </p:nvGrpSpPr>
        <p:grpSpPr>
          <a:xfrm rot="5400000">
            <a:off x="6424488" y="6236607"/>
            <a:ext cx="417647" cy="349480"/>
            <a:chOff x="4333009" y="4935682"/>
            <a:chExt cx="417647" cy="349480"/>
          </a:xfrm>
        </p:grpSpPr>
        <p:sp>
          <p:nvSpPr>
            <p:cNvPr id="22" name="Minus Sign 6">
              <a:extLst>
                <a:ext uri="{FF2B5EF4-FFF2-40B4-BE49-F238E27FC236}">
                  <a16:creationId xmlns:a16="http://schemas.microsoft.com/office/drawing/2014/main" id="{8A98BD0F-0EC5-4FA0-BD0F-9A00A668070B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Minus Sign 40">
              <a:extLst>
                <a:ext uri="{FF2B5EF4-FFF2-40B4-BE49-F238E27FC236}">
                  <a16:creationId xmlns:a16="http://schemas.microsoft.com/office/drawing/2014/main" id="{597A283B-C3B1-45FB-8726-B98080E873F4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4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4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CC954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3d/bf/28/3dbf286f8579368fab8e41cac5ce91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615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02" y="649223"/>
            <a:ext cx="2783437" cy="228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95" y="1058585"/>
            <a:ext cx="2249202" cy="1755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42" y="748614"/>
            <a:ext cx="2570261" cy="21594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27096" y="2903335"/>
            <a:ext cx="2003751" cy="976622"/>
            <a:chOff x="1406977" y="3625950"/>
            <a:chExt cx="1564826" cy="803470"/>
          </a:xfrm>
        </p:grpSpPr>
        <p:sp>
          <p:nvSpPr>
            <p:cNvPr id="10" name="Rounded Rectangle 9"/>
            <p:cNvSpPr/>
            <p:nvPr/>
          </p:nvSpPr>
          <p:spPr>
            <a:xfrm>
              <a:off x="1406977" y="3691352"/>
              <a:ext cx="1564826" cy="738068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5794" y="3625950"/>
              <a:ext cx="1081768" cy="759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box</a:t>
              </a:r>
              <a:endParaRPr lang="en-US" sz="3600" b="1" dirty="0">
                <a:solidFill>
                  <a:srgbClr val="0070C0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94851" y="2891937"/>
            <a:ext cx="2057421" cy="946124"/>
            <a:chOff x="1406977" y="3656310"/>
            <a:chExt cx="1564826" cy="676634"/>
          </a:xfrm>
        </p:grpSpPr>
        <p:sp>
          <p:nvSpPr>
            <p:cNvPr id="13" name="Rounded Rectangle 12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06248" y="3656310"/>
              <a:ext cx="1323297" cy="660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fox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3736" y="2859063"/>
            <a:ext cx="2056278" cy="1011873"/>
            <a:chOff x="1406977" y="3648586"/>
            <a:chExt cx="1564826" cy="684358"/>
          </a:xfrm>
        </p:grpSpPr>
        <p:sp>
          <p:nvSpPr>
            <p:cNvPr id="16" name="Rounded Rectangle 15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16632" y="3648586"/>
              <a:ext cx="1345513" cy="624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ox</a:t>
              </a:r>
              <a:endParaRPr lang="en-US" sz="3600" b="1" dirty="0">
                <a:solidFill>
                  <a:srgbClr val="0070C0"/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2" name="Flowchart: Connector 1"/>
          <p:cNvSpPr/>
          <p:nvPr/>
        </p:nvSpPr>
        <p:spPr>
          <a:xfrm>
            <a:off x="5047806" y="4194261"/>
            <a:ext cx="2300498" cy="2329150"/>
          </a:xfrm>
          <a:prstGeom prst="flowChartConnector">
            <a:avLst/>
          </a:prstGeom>
          <a:solidFill>
            <a:srgbClr val="F3C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0891" y="4207130"/>
            <a:ext cx="177432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139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audio Xx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9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20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21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22" name="all audio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438" y="1370583"/>
            <a:ext cx="5830042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02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2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Point and Say.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94" y="4100904"/>
            <a:ext cx="1877974" cy="9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9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49" y="621444"/>
            <a:ext cx="1889410" cy="20381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64793" y="3133594"/>
            <a:ext cx="1328931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b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53351" y="4537254"/>
            <a:ext cx="1664387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</a:t>
            </a:r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x</a:t>
            </a:r>
            <a:endParaRPr lang="en-US" sz="4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3851" y="2659559"/>
            <a:ext cx="1474023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f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</a:p>
        </p:txBody>
      </p:sp>
      <p:pic>
        <p:nvPicPr>
          <p:cNvPr id="102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95" y="3692545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09" y="514600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990" y="3248572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15" y="197954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4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https://i.pinimg.com/564x/15/a2/8d/15a28d39069fef06d40b7008e7e9fc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04744" y="461724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15" descr="ALRMCLOK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3434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90</a:t>
            </a:r>
          </a:p>
        </p:txBody>
      </p:sp>
      <p:sp>
        <p:nvSpPr>
          <p:cNvPr id="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89</a:t>
            </a:r>
          </a:p>
        </p:txBody>
      </p:sp>
      <p:sp>
        <p:nvSpPr>
          <p:cNvPr id="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88</a:t>
            </a:r>
          </a:p>
        </p:txBody>
      </p:sp>
      <p:sp>
        <p:nvSpPr>
          <p:cNvPr id="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87</a:t>
            </a:r>
          </a:p>
        </p:txBody>
      </p:sp>
      <p:sp>
        <p:nvSpPr>
          <p:cNvPr id="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86</a:t>
            </a:r>
          </a:p>
        </p:txBody>
      </p:sp>
      <p:sp>
        <p:nvSpPr>
          <p:cNvPr id="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85</a:t>
            </a:r>
          </a:p>
        </p:txBody>
      </p:sp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84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83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82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81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79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78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77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76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66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65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64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63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62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61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4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4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4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25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25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25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25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25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25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92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92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92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92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92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92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9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9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9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9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9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9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9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9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9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9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9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9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9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9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9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9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9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9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9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9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9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9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9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313" name="Text Box 97"/>
          <p:cNvSpPr txBox="1">
            <a:spLocks noChangeArrowheads="1"/>
          </p:cNvSpPr>
          <p:nvPr/>
        </p:nvSpPr>
        <p:spPr bwMode="auto">
          <a:xfrm>
            <a:off x="6096000" y="38100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GIÂY</a:t>
            </a:r>
          </a:p>
        </p:txBody>
      </p:sp>
      <p:pic>
        <p:nvPicPr>
          <p:cNvPr id="99" name="Picture 4" descr="Students Learning Together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16" y="1658202"/>
            <a:ext cx="2635635" cy="20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/>
          <p:cNvSpPr/>
          <p:nvPr/>
        </p:nvSpPr>
        <p:spPr>
          <a:xfrm>
            <a:off x="5690610" y="2664411"/>
            <a:ext cx="4206600" cy="1754326"/>
          </a:xfrm>
          <a:prstGeom prst="rect">
            <a:avLst/>
          </a:prstGeom>
          <a:noFill/>
        </p:spPr>
        <p:txBody>
          <a:bodyPr wrap="none" lIns="91440" tIns="45720" rIns="91440" bIns="45720" numCol="1" anchor="ctr">
            <a:prstTxWarp prst="textCanDown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D1B24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Sylfaen" panose="010A0502050306030303" pitchFamily="18" charset="0"/>
                <a:cs typeface="Arial"/>
              </a:rPr>
              <a:t>Work in pairs</a:t>
            </a:r>
          </a:p>
          <a:p>
            <a:pPr algn="ctr"/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DAEDEF"/>
              </a:solidFill>
              <a:effectLst>
                <a:outerShdw blurRad="12700" dist="38100" dir="2700000" algn="tl" rotWithShape="0">
                  <a:srgbClr val="DAEDEF">
                    <a:lumMod val="60000"/>
                    <a:lumOff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9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229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9216" grpId="0" animBg="1"/>
      <p:bldP spid="9217" grpId="0" animBg="1"/>
      <p:bldP spid="9219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https://i.pinimg.com/564x/22/7c/cc/227ccc2499a0af30e1b2b9bafe9da4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760+ Clip Art Of A Students Raising Hands Illustrations, Royalty-Free  Vector Graphics &amp; Clip Art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8039" l="1634" r="97876">
                        <a14:foregroundMark x1="7516" y1="74346" x2="12092" y2="75817"/>
                        <a14:foregroundMark x1="16993" y1="75000" x2="18791" y2="78105"/>
                        <a14:foregroundMark x1="33170" y1="91667" x2="35784" y2="92810"/>
                        <a14:foregroundMark x1="25817" y1="87092" x2="30065" y2="89706"/>
                        <a14:foregroundMark x1="55392" y1="92320" x2="56536" y2="93137"/>
                        <a14:foregroundMark x1="62418" y1="91503" x2="62745" y2="93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47" y="1656530"/>
            <a:ext cx="3067869" cy="30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/>
          <p:cNvSpPr/>
          <p:nvPr/>
        </p:nvSpPr>
        <p:spPr>
          <a:xfrm>
            <a:off x="5565306" y="2654596"/>
            <a:ext cx="4930975" cy="175432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D1B24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Sylfaen" panose="010A0502050306030303" pitchFamily="18" charset="0"/>
                <a:cs typeface="Arial"/>
              </a:rPr>
              <a:t>Work in groups</a:t>
            </a:r>
          </a:p>
          <a:p>
            <a:pPr algn="ctr"/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DAEDEF"/>
              </a:solidFill>
              <a:effectLst>
                <a:outerShdw blurRad="12700" dist="38100" dir="2700000" algn="tl" rotWithShape="0">
                  <a:srgbClr val="DAEDEF">
                    <a:lumMod val="60000"/>
                    <a:lumOff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220" name="Picture 4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04744" y="461724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3434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90</a:t>
            </a:r>
          </a:p>
        </p:txBody>
      </p:sp>
      <p:sp>
        <p:nvSpPr>
          <p:cNvPr id="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89</a:t>
            </a:r>
          </a:p>
        </p:txBody>
      </p:sp>
      <p:sp>
        <p:nvSpPr>
          <p:cNvPr id="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88</a:t>
            </a:r>
          </a:p>
        </p:txBody>
      </p:sp>
      <p:sp>
        <p:nvSpPr>
          <p:cNvPr id="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87</a:t>
            </a:r>
          </a:p>
        </p:txBody>
      </p:sp>
      <p:sp>
        <p:nvSpPr>
          <p:cNvPr id="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86</a:t>
            </a:r>
          </a:p>
        </p:txBody>
      </p:sp>
      <p:sp>
        <p:nvSpPr>
          <p:cNvPr id="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85</a:t>
            </a:r>
          </a:p>
        </p:txBody>
      </p:sp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84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83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82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81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79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78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77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76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66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65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64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63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62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61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4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4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4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25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25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25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25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25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25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92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92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92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92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92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92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9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9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9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9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9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9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9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9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9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9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9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9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9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9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9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9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9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9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9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9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9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9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9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41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229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9216" grpId="0" animBg="1"/>
      <p:bldP spid="9217" grpId="0" animBg="1"/>
      <p:bldP spid="9219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89932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Whisper GameㅣClass GameㅣBoost Up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6380374" y="41318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60" y="997586"/>
            <a:ext cx="1299547" cy="11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ame Side Corner Rectangle 4">
            <a:hlinkClick r:id="rId7" action="ppaction://hlinksldjump"/>
          </p:cNvPr>
          <p:cNvSpPr/>
          <p:nvPr/>
        </p:nvSpPr>
        <p:spPr>
          <a:xfrm>
            <a:off x="5212227" y="2171605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75" name="Round Same Side Corner Rectangle 74">
            <a:hlinkClick r:id="rId8" action="ppaction://hlinksldjump"/>
          </p:cNvPr>
          <p:cNvSpPr/>
          <p:nvPr/>
        </p:nvSpPr>
        <p:spPr>
          <a:xfrm>
            <a:off x="5995172" y="2166683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76" name="Round Same Side Corner Rectangle 75">
            <a:hlinkClick r:id="rId9" action="ppaction://hlinksldjump"/>
          </p:cNvPr>
          <p:cNvSpPr/>
          <p:nvPr/>
        </p:nvSpPr>
        <p:spPr>
          <a:xfrm>
            <a:off x="6779642" y="2181269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77" name="Round Same Side Corner Rectangle 76">
            <a:hlinkClick r:id="rId10" action="ppaction://hlinksldjump"/>
          </p:cNvPr>
          <p:cNvSpPr/>
          <p:nvPr/>
        </p:nvSpPr>
        <p:spPr>
          <a:xfrm>
            <a:off x="7488643" y="2188086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78" name="Round Same Side Corner Rectangle 77">
            <a:hlinkClick r:id="rId11" action="ppaction://hlinksldjump"/>
          </p:cNvPr>
          <p:cNvSpPr/>
          <p:nvPr/>
        </p:nvSpPr>
        <p:spPr>
          <a:xfrm>
            <a:off x="8274889" y="2188086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  <p:pic>
        <p:nvPicPr>
          <p:cNvPr id="3" name="Picture 4" descr="Finish button Royalty Free Vector Image - VectorStock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00" y="1976348"/>
            <a:ext cx="1286989" cy="10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5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40" y="642948"/>
            <a:ext cx="6254906" cy="4883013"/>
          </a:xfrm>
          <a:prstGeom prst="rect">
            <a:avLst/>
          </a:prstGeom>
          <a:ln w="190500" cap="sq">
            <a:solidFill>
              <a:srgbClr val="CC954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174016" y="5634160"/>
            <a:ext cx="1962153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box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2" y="5964381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58367" y="243633"/>
            <a:ext cx="6393452" cy="5407019"/>
            <a:chOff x="1434367" y="829988"/>
            <a:chExt cx="6393452" cy="5282329"/>
          </a:xfrm>
        </p:grpSpPr>
        <p:sp>
          <p:nvSpPr>
            <p:cNvPr id="5" name="Rectangle 4"/>
            <p:cNvSpPr/>
            <p:nvPr/>
          </p:nvSpPr>
          <p:spPr>
            <a:xfrm>
              <a:off x="1434367" y="1114391"/>
              <a:ext cx="6393452" cy="49979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9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93" end="8792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2" y="5163289"/>
            <a:ext cx="487363" cy="487363"/>
          </a:xfrm>
          <a:prstGeom prst="rect">
            <a:avLst/>
          </a:prstGeom>
        </p:spPr>
      </p:pic>
      <p:sp>
        <p:nvSpPr>
          <p:cNvPr id="7" name="Left Arrow 6">
            <a:hlinkClick r:id="rId9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4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99"/>
            <a:ext cx="12192000" cy="6858000"/>
          </a:xfrm>
          <a:prstGeom prst="rect">
            <a:avLst/>
          </a:prstGeom>
        </p:spPr>
      </p:pic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713950" y="2218427"/>
            <a:ext cx="5177971" cy="2064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4000" b="1" dirty="0">
                <a:latin typeface="+mn-lt"/>
              </a:rPr>
              <a:t>Unit 6</a:t>
            </a:r>
            <a:br>
              <a:rPr lang="pt-PT" sz="6600" dirty="0">
                <a:latin typeface="Comic Sans MS" panose="030F0702030302020204" pitchFamily="66" charset="0"/>
              </a:rPr>
            </a:br>
            <a:r>
              <a:rPr lang="pt-PT" sz="5400" b="1" dirty="0">
                <a:solidFill>
                  <a:srgbClr val="C00000"/>
                </a:solidFill>
                <a:latin typeface="+mn-lt"/>
              </a:rPr>
              <a:t>ON THE FARM</a:t>
            </a:r>
            <a:endParaRPr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906748" y="4003344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pt-PT" sz="3200" b="1" dirty="0">
                <a:solidFill>
                  <a:srgbClr val="0070C0"/>
                </a:solidFill>
              </a:rPr>
              <a:t>Lesson 1 - Period 1</a:t>
            </a:r>
            <a:endParaRPr sz="3200" b="1" dirty="0"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44" name="Picture 20" descr="minh họa hàng rào gỗ nâu và cây lá xanh, hàng rào gỗ Lan can tập tin máy tính, hàng rào gỗ, Tập tin máy tính, lan can sà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89619" l="0" r="100000">
                        <a14:foregroundMark x1="7222" y1="41176" x2="10667" y2="51557"/>
                        <a14:foregroundMark x1="74667" y1="39792" x2="76778" y2="47059"/>
                        <a14:foregroundMark x1="66444" y1="39446" x2="65778" y2="48789"/>
                        <a14:foregroundMark x1="95222" y1="40484" x2="95667" y2="4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0297"/>
            <a:ext cx="7425079" cy="1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que Images: Free House Clip Art: 2 Antique House Graphics of Rural  Cottage and Far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3" y="-429184"/>
            <a:ext cx="3898190" cy="31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6" b="97035" l="0" r="993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634">
            <a:off x="9121147" y="1581522"/>
            <a:ext cx="1219620" cy="971788"/>
          </a:xfrm>
          <a:prstGeom prst="rect">
            <a:avLst/>
          </a:prstGeom>
        </p:spPr>
      </p:pic>
      <p:pic>
        <p:nvPicPr>
          <p:cNvPr id="1054" name="Picture 30" descr="Cartoon horse, cartoon, horses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092" y1="85345" x2="70402" y2="91667"/>
                        <a14:foregroundMark x1="70402" y1="91667" x2="70402" y2="91667"/>
                        <a14:foregroundMark x1="60345" y1="85057" x2="55747" y2="89943"/>
                        <a14:foregroundMark x1="11782" y1="32759" x2="1149" y2="59195"/>
                        <a14:foregroundMark x1="11207" y1="66954" x2="8046" y2="86207"/>
                        <a14:foregroundMark x1="10920" y1="45402" x2="10345" y2="67816"/>
                        <a14:foregroundMark x1="18103" y1="77011" x2="24425" y2="92241"/>
                        <a14:foregroundMark x1="93103" y1="4598" x2="85345" y2="11494"/>
                        <a14:foregroundMark x1="81609" y1="8908" x2="64080" y2="19540"/>
                        <a14:foregroundMark x1="8046" y1="44828" x2="1149" y2="75000"/>
                        <a14:foregroundMark x1="5460" y1="76437" x2="3161" y2="85345"/>
                        <a14:foregroundMark x1="3448" y1="58333" x2="862" y2="78736"/>
                        <a14:foregroundMark x1="13506" y1="74713" x2="10920" y2="91379"/>
                        <a14:foregroundMark x1="96264" y1="10057" x2="97126" y2="2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9492" y="4459864"/>
            <a:ext cx="2466529" cy="24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anksgiving Autumn Clip Art - Harvest Clipart, HD Png Download ,  Transparent Png Image - PNGite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2" b="93097" l="3256" r="96860">
                        <a14:foregroundMark x1="12907" y1="26036" x2="17558" y2="34911"/>
                        <a14:foregroundMark x1="18488" y1="33136" x2="23605" y2="42406"/>
                        <a14:foregroundMark x1="18023" y1="22288" x2="15116" y2="31755"/>
                        <a14:foregroundMark x1="19419" y1="32939" x2="18140" y2="43787"/>
                        <a14:foregroundMark x1="23256" y1="30375" x2="20930" y2="39250"/>
                        <a14:foregroundMark x1="25465" y1="32347" x2="26628" y2="42012"/>
                        <a14:foregroundMark x1="40581" y1="43590" x2="40581" y2="56607"/>
                        <a14:foregroundMark x1="46860" y1="51282" x2="49070" y2="61341"/>
                        <a14:foregroundMark x1="38256" y1="86785" x2="40930" y2="8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3" y="4620722"/>
            <a:ext cx="3895806" cy="22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en Clipart Orange - Clipart Hen And Chick - Free Transparent PNG Clipart  Images Download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0" b="93103" l="10000" r="90000">
                        <a14:foregroundMark x1="53690" y1="17406" x2="51548" y2="28900"/>
                        <a14:foregroundMark x1="58095" y1="18391" x2="61310" y2="27422"/>
                        <a14:foregroundMark x1="57262" y1="23645" x2="58452" y2="2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80" y="2501723"/>
            <a:ext cx="2148194" cy="1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ẽ Hàng Rào Phim Hoạt Hình Vườn Gỗ - Hàng rào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59" b="90000" l="10000" r="90000">
                        <a14:foregroundMark x1="23778" y1="88148" x2="17889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30" y="4639574"/>
            <a:ext cx="4750199" cy="22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1631450" y="157309"/>
            <a:ext cx="1272913" cy="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2538516" y="-5874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3379866" y="86076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lh3.googleusercontent.com/-yAoWG2lHkCs/WsHPWHnl2SI/AAAAAAAACDg/zUGeqiIfwlcr1TnwQEfRJAc33c5weSFKACHMYCw/h136/6-mau_slide_powerpoint_dep_ctu.vn_(167)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72" y="-13855"/>
            <a:ext cx="1181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52" y="568037"/>
            <a:ext cx="5375760" cy="4516582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3030806" y="0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798168" y="5466184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8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9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41166" y="5632434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fox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08" y="974726"/>
            <a:ext cx="6279449" cy="465770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2973804" y="403628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14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0" end="5723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sp>
        <p:nvSpPr>
          <p:cNvPr id="11" name="Left Arrow 10">
            <a:hlinkClick r:id="rId8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4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06028" y="5614119"/>
            <a:ext cx="2177984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taxi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2" name="tax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190" y="2786845"/>
            <a:ext cx="609600" cy="609600"/>
          </a:xfrm>
          <a:prstGeom prst="rect">
            <a:avLst/>
          </a:prstGeom>
        </p:spPr>
      </p:pic>
      <p:pic>
        <p:nvPicPr>
          <p:cNvPr id="11" name="Picture 6" descr="Taxi Clipart Png - Free Taxi Clip Art, Transparent Png - vh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5698" y1="72559" x2="82209" y2="72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8" y="1487856"/>
            <a:ext cx="5975798" cy="3207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2801901" y="14568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87779" y="5483938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six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1" name="Picture 2" descr="Free Number 6 Cliparts, Download Free Number 6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70" y="974726"/>
            <a:ext cx="2720693" cy="3880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2883652" y="-38635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2" name="si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0332" y="2610039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8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2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80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4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vnam">
            <a:extLst>
              <a:ext uri="{FF2B5EF4-FFF2-40B4-BE49-F238E27FC236}">
                <a16:creationId xmlns:a16="http://schemas.microsoft.com/office/drawing/2014/main" id="{B5C7AC0F-08FC-30DB-9D6F-B105DA1CC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/>
          <a:stretch/>
        </p:blipFill>
        <p:spPr>
          <a:xfrm>
            <a:off x="5552891" y="3094675"/>
            <a:ext cx="1082841" cy="2114424"/>
          </a:xfrm>
          <a:prstGeom prst="rect">
            <a:avLst/>
          </a:prstGeom>
        </p:spPr>
      </p:pic>
      <p:pic>
        <p:nvPicPr>
          <p:cNvPr id="2" name="b1">
            <a:extLst>
              <a:ext uri="{FF2B5EF4-FFF2-40B4-BE49-F238E27FC236}">
                <a16:creationId xmlns:a16="http://schemas.microsoft.com/office/drawing/2014/main" id="{45C7A6BB-1DB7-CB12-D4A2-DC05ACFE8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286" y="3410912"/>
            <a:ext cx="722438" cy="1303133"/>
          </a:xfrm>
          <a:prstGeom prst="rect">
            <a:avLst/>
          </a:prstGeom>
        </p:spPr>
      </p:pic>
      <p:pic>
        <p:nvPicPr>
          <p:cNvPr id="3" name="c1">
            <a:extLst>
              <a:ext uri="{FF2B5EF4-FFF2-40B4-BE49-F238E27FC236}">
                <a16:creationId xmlns:a16="http://schemas.microsoft.com/office/drawing/2014/main" id="{F74B32B9-5A7C-30E2-B82A-B9E8D3954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113" y="4406372"/>
            <a:ext cx="723268" cy="726104"/>
          </a:xfrm>
          <a:prstGeom prst="rect">
            <a:avLst/>
          </a:prstGeom>
        </p:spPr>
      </p:pic>
      <p:pic>
        <p:nvPicPr>
          <p:cNvPr id="4" name="b3">
            <a:extLst>
              <a:ext uri="{FF2B5EF4-FFF2-40B4-BE49-F238E27FC236}">
                <a16:creationId xmlns:a16="http://schemas.microsoft.com/office/drawing/2014/main" id="{A9AADD51-C285-6752-719B-5BB2278E6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453" y="3382502"/>
            <a:ext cx="722438" cy="1303133"/>
          </a:xfrm>
          <a:prstGeom prst="rect">
            <a:avLst/>
          </a:prstGeom>
        </p:spPr>
      </p:pic>
      <p:pic>
        <p:nvPicPr>
          <p:cNvPr id="5" name="c3">
            <a:extLst>
              <a:ext uri="{FF2B5EF4-FFF2-40B4-BE49-F238E27FC236}">
                <a16:creationId xmlns:a16="http://schemas.microsoft.com/office/drawing/2014/main" id="{96AA5C4F-38F6-4FF2-73E7-3968DDD71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817" y="4406372"/>
            <a:ext cx="723268" cy="726104"/>
          </a:xfrm>
          <a:prstGeom prst="rect">
            <a:avLst/>
          </a:prstGeom>
        </p:spPr>
      </p:pic>
      <p:pic>
        <p:nvPicPr>
          <p:cNvPr id="6" name="b5">
            <a:extLst>
              <a:ext uri="{FF2B5EF4-FFF2-40B4-BE49-F238E27FC236}">
                <a16:creationId xmlns:a16="http://schemas.microsoft.com/office/drawing/2014/main" id="{9AAA40D5-A0C6-BF34-3017-665CDA65B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24" y="3419297"/>
            <a:ext cx="722438" cy="1303133"/>
          </a:xfrm>
          <a:prstGeom prst="rect">
            <a:avLst/>
          </a:prstGeom>
        </p:spPr>
      </p:pic>
      <p:pic>
        <p:nvPicPr>
          <p:cNvPr id="7" name="c5">
            <a:extLst>
              <a:ext uri="{FF2B5EF4-FFF2-40B4-BE49-F238E27FC236}">
                <a16:creationId xmlns:a16="http://schemas.microsoft.com/office/drawing/2014/main" id="{40DD1AE7-CAF0-E648-D190-6BC745B3E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588" y="4414758"/>
            <a:ext cx="723268" cy="726104"/>
          </a:xfrm>
          <a:prstGeom prst="rect">
            <a:avLst/>
          </a:prstGeom>
        </p:spPr>
      </p:pic>
      <p:pic>
        <p:nvPicPr>
          <p:cNvPr id="10" name="b7">
            <a:extLst>
              <a:ext uri="{FF2B5EF4-FFF2-40B4-BE49-F238E27FC236}">
                <a16:creationId xmlns:a16="http://schemas.microsoft.com/office/drawing/2014/main" id="{258C7751-5FF0-FF9D-2DC2-9BBCC7AA0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610" y="3382502"/>
            <a:ext cx="722438" cy="1303133"/>
          </a:xfrm>
          <a:prstGeom prst="rect">
            <a:avLst/>
          </a:prstGeom>
        </p:spPr>
      </p:pic>
      <p:pic>
        <p:nvPicPr>
          <p:cNvPr id="11" name="c7">
            <a:extLst>
              <a:ext uri="{FF2B5EF4-FFF2-40B4-BE49-F238E27FC236}">
                <a16:creationId xmlns:a16="http://schemas.microsoft.com/office/drawing/2014/main" id="{0B9F9A7A-180E-5A3C-FDFF-B993E6DB5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516" y="4377963"/>
            <a:ext cx="723268" cy="726104"/>
          </a:xfrm>
          <a:prstGeom prst="rect">
            <a:avLst/>
          </a:prstGeom>
        </p:spPr>
      </p:pic>
      <p:pic>
        <p:nvPicPr>
          <p:cNvPr id="36" name="nvnu">
            <a:extLst>
              <a:ext uri="{FF2B5EF4-FFF2-40B4-BE49-F238E27FC236}">
                <a16:creationId xmlns:a16="http://schemas.microsoft.com/office/drawing/2014/main" id="{59D8AC83-27D0-0BD3-7381-014B5F964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975" y="3121701"/>
            <a:ext cx="1082840" cy="1982366"/>
          </a:xfrm>
          <a:prstGeom prst="rect">
            <a:avLst/>
          </a:prstGeom>
        </p:spPr>
      </p:pic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EE2C74B9-8FD9-3259-0619-CE24CF980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856" y="4100768"/>
            <a:ext cx="2537680" cy="1060796"/>
          </a:xfrm>
          <a:prstGeom prst="rect">
            <a:avLst/>
          </a:prstGeom>
        </p:spPr>
      </p:pic>
      <p:pic>
        <p:nvPicPr>
          <p:cNvPr id="8" name="nhanam">
            <a:extLst>
              <a:ext uri="{FF2B5EF4-FFF2-40B4-BE49-F238E27FC236}">
                <a16:creationId xmlns:a16="http://schemas.microsoft.com/office/drawing/2014/main" id="{E0759490-A061-2B0C-9EE1-1E42547DC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768" y="3015565"/>
            <a:ext cx="3024427" cy="3024427"/>
          </a:xfrm>
          <a:prstGeom prst="rect">
            <a:avLst/>
          </a:prstGeom>
        </p:spPr>
      </p:pic>
      <p:sp>
        <p:nvSpPr>
          <p:cNvPr id="9" name="textkhuvuon">
            <a:extLst>
              <a:ext uri="{FF2B5EF4-FFF2-40B4-BE49-F238E27FC236}">
                <a16:creationId xmlns:a16="http://schemas.microsoft.com/office/drawing/2014/main" id="{F1595F94-200C-E4E3-0215-C27E51A08F71}"/>
              </a:ext>
            </a:extLst>
          </p:cNvPr>
          <p:cNvSpPr txBox="1"/>
          <p:nvPr/>
        </p:nvSpPr>
        <p:spPr>
          <a:xfrm>
            <a:off x="4437606" y="912014"/>
            <a:ext cx="33134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MY FARM</a:t>
            </a:r>
          </a:p>
        </p:txBody>
      </p:sp>
      <p:pic>
        <p:nvPicPr>
          <p:cNvPr id="21" name="hangrau">
            <a:extLst>
              <a:ext uri="{FF2B5EF4-FFF2-40B4-BE49-F238E27FC236}">
                <a16:creationId xmlns:a16="http://schemas.microsoft.com/office/drawing/2014/main" id="{4C6E2EB4-DA11-07CE-D4FF-F62A418FC2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10"/>
          <a:srcRect l="7428"/>
          <a:stretch/>
        </p:blipFill>
        <p:spPr>
          <a:xfrm>
            <a:off x="1524001" y="4656223"/>
            <a:ext cx="6370721" cy="1344529"/>
          </a:xfrm>
          <a:prstGeom prst="rect">
            <a:avLst/>
          </a:prstGeom>
        </p:spPr>
      </p:pic>
      <p:pic>
        <p:nvPicPr>
          <p:cNvPr id="14" name="Graphic 13">
            <a:hlinkClick r:id="rId11" action="ppaction://hlinksldjump"/>
            <a:extLst>
              <a:ext uri="{FF2B5EF4-FFF2-40B4-BE49-F238E27FC236}">
                <a16:creationId xmlns:a16="http://schemas.microsoft.com/office/drawing/2014/main" id="{D58BA685-D926-E313-772C-104F1FE420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150" y="6164664"/>
            <a:ext cx="1193980" cy="6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1">
            <a:extLst>
              <a:ext uri="{FF2B5EF4-FFF2-40B4-BE49-F238E27FC236}">
                <a16:creationId xmlns:a16="http://schemas.microsoft.com/office/drawing/2014/main" id="{BFE0218C-9C74-F2BE-166F-4721FB916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480" y="3549012"/>
            <a:ext cx="722438" cy="1303133"/>
          </a:xfrm>
          <a:prstGeom prst="rect">
            <a:avLst/>
          </a:prstGeom>
        </p:spPr>
      </p:pic>
      <p:pic>
        <p:nvPicPr>
          <p:cNvPr id="15" name="c1">
            <a:extLst>
              <a:ext uri="{FF2B5EF4-FFF2-40B4-BE49-F238E27FC236}">
                <a16:creationId xmlns:a16="http://schemas.microsoft.com/office/drawing/2014/main" id="{8CFA47DA-9B24-E392-6EF7-E73DF1488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308" y="4544472"/>
            <a:ext cx="723268" cy="726104"/>
          </a:xfrm>
          <a:prstGeom prst="rect">
            <a:avLst/>
          </a:prstGeom>
        </p:spPr>
      </p:pic>
      <p:pic>
        <p:nvPicPr>
          <p:cNvPr id="38" name="b2">
            <a:extLst>
              <a:ext uri="{FF2B5EF4-FFF2-40B4-BE49-F238E27FC236}">
                <a16:creationId xmlns:a16="http://schemas.microsoft.com/office/drawing/2014/main" id="{5538318D-C7A1-13AF-68B9-4C912C9A9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533" y="2858648"/>
            <a:ext cx="722438" cy="1303133"/>
          </a:xfrm>
          <a:prstGeom prst="rect">
            <a:avLst/>
          </a:prstGeom>
        </p:spPr>
      </p:pic>
      <p:pic>
        <p:nvPicPr>
          <p:cNvPr id="30" name="c2">
            <a:extLst>
              <a:ext uri="{FF2B5EF4-FFF2-40B4-BE49-F238E27FC236}">
                <a16:creationId xmlns:a16="http://schemas.microsoft.com/office/drawing/2014/main" id="{2280E2F2-6230-DA0B-76BB-0E38556AC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703" y="3903295"/>
            <a:ext cx="723268" cy="726104"/>
          </a:xfrm>
          <a:prstGeom prst="rect">
            <a:avLst/>
          </a:prstGeom>
        </p:spPr>
      </p:pic>
      <p:pic>
        <p:nvPicPr>
          <p:cNvPr id="49" name="b3">
            <a:extLst>
              <a:ext uri="{FF2B5EF4-FFF2-40B4-BE49-F238E27FC236}">
                <a16:creationId xmlns:a16="http://schemas.microsoft.com/office/drawing/2014/main" id="{8BC3BC1F-0D64-9803-5297-1AC302714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07" y="3520601"/>
            <a:ext cx="722438" cy="1303133"/>
          </a:xfrm>
          <a:prstGeom prst="rect">
            <a:avLst/>
          </a:prstGeom>
        </p:spPr>
      </p:pic>
      <p:pic>
        <p:nvPicPr>
          <p:cNvPr id="23" name="c3">
            <a:extLst>
              <a:ext uri="{FF2B5EF4-FFF2-40B4-BE49-F238E27FC236}">
                <a16:creationId xmlns:a16="http://schemas.microsoft.com/office/drawing/2014/main" id="{99B5E4CE-884D-B7A5-5C04-9B09C78D5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971" y="4544472"/>
            <a:ext cx="723268" cy="726104"/>
          </a:xfrm>
          <a:prstGeom prst="rect">
            <a:avLst/>
          </a:prstGeom>
        </p:spPr>
      </p:pic>
      <p:pic>
        <p:nvPicPr>
          <p:cNvPr id="45" name="b4">
            <a:extLst>
              <a:ext uri="{FF2B5EF4-FFF2-40B4-BE49-F238E27FC236}">
                <a16:creationId xmlns:a16="http://schemas.microsoft.com/office/drawing/2014/main" id="{23516169-FDF1-192D-A53C-6E6615458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174" y="2858648"/>
            <a:ext cx="722438" cy="1303133"/>
          </a:xfrm>
          <a:prstGeom prst="rect">
            <a:avLst/>
          </a:prstGeom>
        </p:spPr>
      </p:pic>
      <p:pic>
        <p:nvPicPr>
          <p:cNvPr id="31" name="c4">
            <a:extLst>
              <a:ext uri="{FF2B5EF4-FFF2-40B4-BE49-F238E27FC236}">
                <a16:creationId xmlns:a16="http://schemas.microsoft.com/office/drawing/2014/main" id="{282AF0EF-663B-8C06-0B09-8A47C3894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366" y="3903295"/>
            <a:ext cx="723268" cy="726104"/>
          </a:xfrm>
          <a:prstGeom prst="rect">
            <a:avLst/>
          </a:prstGeom>
        </p:spPr>
      </p:pic>
      <p:pic>
        <p:nvPicPr>
          <p:cNvPr id="48" name="b5">
            <a:extLst>
              <a:ext uri="{FF2B5EF4-FFF2-40B4-BE49-F238E27FC236}">
                <a16:creationId xmlns:a16="http://schemas.microsoft.com/office/drawing/2014/main" id="{A039CC67-3690-3698-2040-848043B1C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270" y="3549011"/>
            <a:ext cx="722438" cy="1303133"/>
          </a:xfrm>
          <a:prstGeom prst="rect">
            <a:avLst/>
          </a:prstGeom>
        </p:spPr>
      </p:pic>
      <p:pic>
        <p:nvPicPr>
          <p:cNvPr id="24" name="c5">
            <a:extLst>
              <a:ext uri="{FF2B5EF4-FFF2-40B4-BE49-F238E27FC236}">
                <a16:creationId xmlns:a16="http://schemas.microsoft.com/office/drawing/2014/main" id="{7588D66B-4F2C-20D4-F4CD-D862FFCC3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634" y="4544472"/>
            <a:ext cx="723268" cy="726104"/>
          </a:xfrm>
          <a:prstGeom prst="rect">
            <a:avLst/>
          </a:prstGeom>
        </p:spPr>
      </p:pic>
      <p:pic>
        <p:nvPicPr>
          <p:cNvPr id="44" name="b6">
            <a:extLst>
              <a:ext uri="{FF2B5EF4-FFF2-40B4-BE49-F238E27FC236}">
                <a16:creationId xmlns:a16="http://schemas.microsoft.com/office/drawing/2014/main" id="{5FD09BFB-B895-2B6B-0D89-A7E823F31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008" y="2858647"/>
            <a:ext cx="722438" cy="1303133"/>
          </a:xfrm>
          <a:prstGeom prst="rect">
            <a:avLst/>
          </a:prstGeom>
        </p:spPr>
      </p:pic>
      <p:pic>
        <p:nvPicPr>
          <p:cNvPr id="32" name="c6">
            <a:extLst>
              <a:ext uri="{FF2B5EF4-FFF2-40B4-BE49-F238E27FC236}">
                <a16:creationId xmlns:a16="http://schemas.microsoft.com/office/drawing/2014/main" id="{3F62BF75-CAED-90E1-7647-30B9C5CA1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029" y="3903295"/>
            <a:ext cx="723268" cy="726104"/>
          </a:xfrm>
          <a:prstGeom prst="rect">
            <a:avLst/>
          </a:prstGeom>
        </p:spPr>
      </p:pic>
      <p:pic>
        <p:nvPicPr>
          <p:cNvPr id="50" name="b7">
            <a:extLst>
              <a:ext uri="{FF2B5EF4-FFF2-40B4-BE49-F238E27FC236}">
                <a16:creationId xmlns:a16="http://schemas.microsoft.com/office/drawing/2014/main" id="{8FF1222F-BF6B-E107-0169-F5D13CCFF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391" y="3549011"/>
            <a:ext cx="722438" cy="1303133"/>
          </a:xfrm>
          <a:prstGeom prst="rect">
            <a:avLst/>
          </a:prstGeom>
        </p:spPr>
      </p:pic>
      <p:pic>
        <p:nvPicPr>
          <p:cNvPr id="25" name="c7">
            <a:extLst>
              <a:ext uri="{FF2B5EF4-FFF2-40B4-BE49-F238E27FC236}">
                <a16:creationId xmlns:a16="http://schemas.microsoft.com/office/drawing/2014/main" id="{537DEBB8-222C-8E1B-D8BB-3C2D5DA1D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297" y="4544472"/>
            <a:ext cx="723268" cy="726104"/>
          </a:xfrm>
          <a:prstGeom prst="rect">
            <a:avLst/>
          </a:prstGeom>
        </p:spPr>
      </p:pic>
      <p:pic>
        <p:nvPicPr>
          <p:cNvPr id="46" name="b8">
            <a:extLst>
              <a:ext uri="{FF2B5EF4-FFF2-40B4-BE49-F238E27FC236}">
                <a16:creationId xmlns:a16="http://schemas.microsoft.com/office/drawing/2014/main" id="{0F2DDCE9-CA39-2BDF-97DE-F4C58919E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334" y="2858647"/>
            <a:ext cx="722438" cy="1303133"/>
          </a:xfrm>
          <a:prstGeom prst="rect">
            <a:avLst/>
          </a:prstGeom>
        </p:spPr>
      </p:pic>
      <p:pic>
        <p:nvPicPr>
          <p:cNvPr id="33" name="c8">
            <a:extLst>
              <a:ext uri="{FF2B5EF4-FFF2-40B4-BE49-F238E27FC236}">
                <a16:creationId xmlns:a16="http://schemas.microsoft.com/office/drawing/2014/main" id="{0375C3E2-88B1-0FAC-7481-462FCCC3E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692" y="3903295"/>
            <a:ext cx="723268" cy="726104"/>
          </a:xfrm>
          <a:prstGeom prst="rect">
            <a:avLst/>
          </a:prstGeom>
        </p:spPr>
      </p:pic>
      <p:pic>
        <p:nvPicPr>
          <p:cNvPr id="51" name="b9">
            <a:extLst>
              <a:ext uri="{FF2B5EF4-FFF2-40B4-BE49-F238E27FC236}">
                <a16:creationId xmlns:a16="http://schemas.microsoft.com/office/drawing/2014/main" id="{68EA1ED0-4FED-E2FE-E486-24ADD5403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319" y="3549011"/>
            <a:ext cx="722438" cy="1303133"/>
          </a:xfrm>
          <a:prstGeom prst="rect">
            <a:avLst/>
          </a:prstGeom>
        </p:spPr>
      </p:pic>
      <p:pic>
        <p:nvPicPr>
          <p:cNvPr id="26" name="c9">
            <a:extLst>
              <a:ext uri="{FF2B5EF4-FFF2-40B4-BE49-F238E27FC236}">
                <a16:creationId xmlns:a16="http://schemas.microsoft.com/office/drawing/2014/main" id="{996514C4-4B50-F18C-9007-2473C8143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960" y="4544472"/>
            <a:ext cx="723268" cy="72610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646" b="25770"/>
          <a:stretch/>
        </p:blipFill>
        <p:spPr>
          <a:xfrm>
            <a:off x="1524000" y="5230855"/>
            <a:ext cx="9144000" cy="822647"/>
          </a:xfrm>
          <a:prstGeom prst="rect">
            <a:avLst/>
          </a:prstGeom>
        </p:spPr>
      </p:pic>
      <p:pic>
        <p:nvPicPr>
          <p:cNvPr id="56" name="nvnu">
            <a:hlinkClick r:id="rId8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398" y="2086787"/>
            <a:ext cx="1717187" cy="3143670"/>
          </a:xfrm>
          <a:prstGeom prst="rect">
            <a:avLst/>
          </a:prstGeom>
        </p:spPr>
      </p:pic>
      <p:sp>
        <p:nvSpPr>
          <p:cNvPr id="58" name="textkhuvuon">
            <a:extLst>
              <a:ext uri="{FF2B5EF4-FFF2-40B4-BE49-F238E27FC236}">
                <a16:creationId xmlns:a16="http://schemas.microsoft.com/office/drawing/2014/main" id="{6BF76597-B44A-73D6-550E-D3870F2554F6}"/>
              </a:ext>
            </a:extLst>
          </p:cNvPr>
          <p:cNvSpPr txBox="1"/>
          <p:nvPr/>
        </p:nvSpPr>
        <p:spPr>
          <a:xfrm>
            <a:off x="4227487" y="857250"/>
            <a:ext cx="3621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6600" b="1" dirty="0">
                <a:ln>
                  <a:solidFill>
                    <a:prstClr val="white"/>
                  </a:solidFill>
                </a:ln>
                <a:solidFill>
                  <a:srgbClr val="EE4C51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MY FARM</a:t>
            </a:r>
          </a:p>
        </p:txBody>
      </p:sp>
      <p:pic>
        <p:nvPicPr>
          <p:cNvPr id="1026" name="Picture 2" descr="iPod Touch 3, 4, 5, 6, 7 Home Button Repair U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364" y="5910627"/>
            <a:ext cx="762782" cy="76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ish - Free business icon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9" y="5481100"/>
            <a:ext cx="1192309" cy="11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00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6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6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6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6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6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6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6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6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57AD140C-857C-E23C-ED94-311AD17F1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130" y="1962326"/>
            <a:ext cx="1870914" cy="3425099"/>
          </a:xfrm>
          <a:prstGeom prst="rect">
            <a:avLst/>
          </a:prstGeom>
        </p:spPr>
      </p:pic>
      <p:sp>
        <p:nvSpPr>
          <p:cNvPr id="4" name="O TO">
            <a:extLst>
              <a:ext uri="{FF2B5EF4-FFF2-40B4-BE49-F238E27FC236}">
                <a16:creationId xmlns:a16="http://schemas.microsoft.com/office/drawing/2014/main" id="{705C3CCD-9B21-7517-2A7D-9D6A6EB49927}"/>
              </a:ext>
            </a:extLst>
          </p:cNvPr>
          <p:cNvSpPr/>
          <p:nvPr/>
        </p:nvSpPr>
        <p:spPr>
          <a:xfrm>
            <a:off x="5220293" y="1832367"/>
            <a:ext cx="4123978" cy="3672174"/>
          </a:xfrm>
          <a:prstGeom prst="roundRect">
            <a:avLst>
              <a:gd name="adj" fmla="val 4748"/>
            </a:avLst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1">
            <a:hlinkClick r:id="rId6" action="ppaction://hlinksldjump"/>
            <a:extLst>
              <a:ext uri="{FF2B5EF4-FFF2-40B4-BE49-F238E27FC236}">
                <a16:creationId xmlns:a16="http://schemas.microsoft.com/office/drawing/2014/main" id="{8455F7B4-B496-34FA-ABEE-22078850EAE7}"/>
              </a:ext>
            </a:extLst>
          </p:cNvPr>
          <p:cNvSpPr/>
          <p:nvPr/>
        </p:nvSpPr>
        <p:spPr>
          <a:xfrm>
            <a:off x="5470164" y="2014246"/>
            <a:ext cx="1031492" cy="1004897"/>
          </a:xfrm>
          <a:prstGeom prst="roundRect">
            <a:avLst>
              <a:gd name="adj" fmla="val 5776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36" t="8744" r="9877" b="-1698"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2">
            <a:hlinkClick r:id="rId8" action="ppaction://hlinksldjump"/>
            <a:extLst>
              <a:ext uri="{FF2B5EF4-FFF2-40B4-BE49-F238E27FC236}">
                <a16:creationId xmlns:a16="http://schemas.microsoft.com/office/drawing/2014/main" id="{6654180D-A065-00AB-4963-F438D885278F}"/>
              </a:ext>
            </a:extLst>
          </p:cNvPr>
          <p:cNvSpPr/>
          <p:nvPr/>
        </p:nvSpPr>
        <p:spPr>
          <a:xfrm>
            <a:off x="6778598" y="2014246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O3">
            <a:hlinkClick r:id="rId10" action="ppaction://hlinksldjump"/>
            <a:extLst>
              <a:ext uri="{FF2B5EF4-FFF2-40B4-BE49-F238E27FC236}">
                <a16:creationId xmlns:a16="http://schemas.microsoft.com/office/drawing/2014/main" id="{81E5B3B2-C4D9-9D12-E7D0-F2270DA0798F}"/>
              </a:ext>
            </a:extLst>
          </p:cNvPr>
          <p:cNvSpPr/>
          <p:nvPr/>
        </p:nvSpPr>
        <p:spPr>
          <a:xfrm>
            <a:off x="8087032" y="2014246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4">
            <a:hlinkClick r:id="rId12" action="ppaction://hlinksldjump"/>
            <a:extLst>
              <a:ext uri="{FF2B5EF4-FFF2-40B4-BE49-F238E27FC236}">
                <a16:creationId xmlns:a16="http://schemas.microsoft.com/office/drawing/2014/main" id="{8B4EDDB7-557D-47EC-296E-CAA2A285EA32}"/>
              </a:ext>
            </a:extLst>
          </p:cNvPr>
          <p:cNvSpPr/>
          <p:nvPr/>
        </p:nvSpPr>
        <p:spPr>
          <a:xfrm>
            <a:off x="5470164" y="3201020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5">
            <a:hlinkClick r:id="rId14" action="ppaction://hlinksldjump"/>
            <a:extLst>
              <a:ext uri="{FF2B5EF4-FFF2-40B4-BE49-F238E27FC236}">
                <a16:creationId xmlns:a16="http://schemas.microsoft.com/office/drawing/2014/main" id="{F41C7F6E-52F0-58B1-0F7D-39BC188C41E6}"/>
              </a:ext>
            </a:extLst>
          </p:cNvPr>
          <p:cNvSpPr/>
          <p:nvPr/>
        </p:nvSpPr>
        <p:spPr>
          <a:xfrm>
            <a:off x="6778598" y="3201020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6">
            <a:hlinkClick r:id="rId16" action="ppaction://hlinksldjump"/>
            <a:extLst>
              <a:ext uri="{FF2B5EF4-FFF2-40B4-BE49-F238E27FC236}">
                <a16:creationId xmlns:a16="http://schemas.microsoft.com/office/drawing/2014/main" id="{CF822CF6-1D5E-3616-444D-09A6DA8437AF}"/>
              </a:ext>
            </a:extLst>
          </p:cNvPr>
          <p:cNvSpPr/>
          <p:nvPr/>
        </p:nvSpPr>
        <p:spPr>
          <a:xfrm>
            <a:off x="8087032" y="3201020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7">
            <a:hlinkClick r:id="rId18" action="ppaction://hlinksldjump"/>
            <a:extLst>
              <a:ext uri="{FF2B5EF4-FFF2-40B4-BE49-F238E27FC236}">
                <a16:creationId xmlns:a16="http://schemas.microsoft.com/office/drawing/2014/main" id="{D702D355-5603-7D45-1FCE-3DA736E94101}"/>
              </a:ext>
            </a:extLst>
          </p:cNvPr>
          <p:cNvSpPr/>
          <p:nvPr/>
        </p:nvSpPr>
        <p:spPr>
          <a:xfrm>
            <a:off x="5470164" y="4387795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8">
            <a:hlinkClick r:id="rId20" action="ppaction://hlinksldjump"/>
            <a:extLst>
              <a:ext uri="{FF2B5EF4-FFF2-40B4-BE49-F238E27FC236}">
                <a16:creationId xmlns:a16="http://schemas.microsoft.com/office/drawing/2014/main" id="{1E74AFA0-74DE-684C-29FB-BC12843B5663}"/>
              </a:ext>
            </a:extLst>
          </p:cNvPr>
          <p:cNvSpPr/>
          <p:nvPr/>
        </p:nvSpPr>
        <p:spPr>
          <a:xfrm>
            <a:off x="6778598" y="4387795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9">
            <a:hlinkClick r:id="rId22" action="ppaction://hlinksldjump"/>
            <a:extLst>
              <a:ext uri="{FF2B5EF4-FFF2-40B4-BE49-F238E27FC236}">
                <a16:creationId xmlns:a16="http://schemas.microsoft.com/office/drawing/2014/main" id="{88B56EE9-1782-989E-4065-7658EE167947}"/>
              </a:ext>
            </a:extLst>
          </p:cNvPr>
          <p:cNvSpPr/>
          <p:nvPr/>
        </p:nvSpPr>
        <p:spPr>
          <a:xfrm>
            <a:off x="8087032" y="4387795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A5DCF34-D272-8366-1928-AADBD0F81BC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8151"/>
          <a:stretch/>
        </p:blipFill>
        <p:spPr>
          <a:xfrm>
            <a:off x="1524000" y="5271812"/>
            <a:ext cx="9144000" cy="1115161"/>
          </a:xfrm>
          <a:prstGeom prst="rect">
            <a:avLst/>
          </a:prstGeom>
        </p:spPr>
      </p:pic>
      <p:sp>
        <p:nvSpPr>
          <p:cNvPr id="47" name="gtchu">
            <a:extLst>
              <a:ext uri="{FF2B5EF4-FFF2-40B4-BE49-F238E27FC236}">
                <a16:creationId xmlns:a16="http://schemas.microsoft.com/office/drawing/2014/main" id="{E437642A-473D-DD20-7374-F357ED324C9D}"/>
              </a:ext>
            </a:extLst>
          </p:cNvPr>
          <p:cNvSpPr txBox="1"/>
          <p:nvPr/>
        </p:nvSpPr>
        <p:spPr>
          <a:xfrm>
            <a:off x="1593975" y="962779"/>
            <a:ext cx="471475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4050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7 IcielLa Chic Pro Shad" panose="02000506090000020004" pitchFamily="2" charset="0"/>
              </a:rPr>
              <a:t>Let’s choose an animal </a:t>
            </a:r>
          </a:p>
        </p:txBody>
      </p:sp>
    </p:spTree>
    <p:extLst>
      <p:ext uri="{BB962C8B-B14F-4D97-AF65-F5344CB8AC3E}">
        <p14:creationId xmlns:p14="http://schemas.microsoft.com/office/powerpoint/2010/main" val="325837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an ox.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677951" y="1413539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49" y="1699679"/>
            <a:ext cx="2313182" cy="19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8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fox.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3" y="1429829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19" y="1698353"/>
            <a:ext cx="2373359" cy="194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3500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box.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95" y="1899866"/>
            <a:ext cx="2326481" cy="18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25103" y="3827293"/>
            <a:ext cx="2886274" cy="1202540"/>
            <a:chOff x="4715957" y="4123613"/>
            <a:chExt cx="3848365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715957" y="4623016"/>
              <a:ext cx="384836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letter 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026" name="Picture 2" descr="&quot;Pink Letter X Capital Alphabet Girls Birthday Gift&quot; Sticker for Sale by  Shariss | Redbubb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69" y="2047790"/>
            <a:ext cx="1488583" cy="14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9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an ax.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2052" name="Picture 4" descr="Hatchet Clip Art Free PNG Image｜Illus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7"/>
          <a:stretch/>
        </p:blipFill>
        <p:spPr bwMode="auto">
          <a:xfrm>
            <a:off x="5706659" y="1887427"/>
            <a:ext cx="1588153" cy="14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86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28446" y="3827293"/>
            <a:ext cx="3079588" cy="1202540"/>
            <a:chOff x="4587081" y="4123613"/>
            <a:chExt cx="4106117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587081" y="4487354"/>
              <a:ext cx="41061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an X-ray.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84796" y="1424460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3080" name="Picture 8" descr="70+ X Ray Specs Illustrations, Royalty-Free Vector Graphics &amp; Clip Art -  iStock | X ray technician, X ray camer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" b="97876" l="9949" r="98285">
                        <a14:foregroundMark x1="44254" y1="36928" x2="55746" y2="60458"/>
                        <a14:foregroundMark x1="63122" y1="35948" x2="44254" y2="61928"/>
                        <a14:foregroundMark x1="40995" y1="37908" x2="39451" y2="44444"/>
                        <a14:foregroundMark x1="63122" y1="36438" x2="65695" y2="42974"/>
                        <a14:foregroundMark x1="61063" y1="35458" x2="55232" y2="41013"/>
                        <a14:foregroundMark x1="60034" y1="59967" x2="59348" y2="65033"/>
                        <a14:foregroundMark x1="43053" y1="92484" x2="39966" y2="92484"/>
                        <a14:foregroundMark x1="55746" y1="91013" x2="65695" y2="93464"/>
                        <a14:foregroundMark x1="65695" y1="91993" x2="69983" y2="94118"/>
                        <a14:foregroundMark x1="36364" y1="92484" x2="32075" y2="91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21" y="1782041"/>
            <a:ext cx="1741279" cy="18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55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taxi.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4102" name="Picture 6" descr="Taxi Clipart Png - Free Taxi Clip Art, Transparent Png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5698" y1="72559" x2="82209" y2="72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39" y="1874877"/>
            <a:ext cx="3457792" cy="15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915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30087" y="3827293"/>
            <a:ext cx="2876306" cy="1202540"/>
            <a:chOff x="4722602" y="4123613"/>
            <a:chExt cx="3835075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722602" y="4595649"/>
              <a:ext cx="38350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the Exit.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2" descr="Emergency Exit PNG, Vector, PSD, and Clipart With Transparent Background  for Free Download | Pngtre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69" y="1796719"/>
            <a:ext cx="1930259" cy="193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0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37235" y="3827293"/>
            <a:ext cx="3132756" cy="1202540"/>
            <a:chOff x="4598800" y="4123613"/>
            <a:chExt cx="417700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598800" y="4244810"/>
              <a:ext cx="4177008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number six.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6146" name="Picture 2" descr="Free Number 6 Cliparts, Download Free Number 6 Cliparts png images, Free  ClipArts on Clipart Librar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53" y="1972944"/>
            <a:ext cx="1069891" cy="15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91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vnam">
            <a:extLst>
              <a:ext uri="{FF2B5EF4-FFF2-40B4-BE49-F238E27FC236}">
                <a16:creationId xmlns:a16="http://schemas.microsoft.com/office/drawing/2014/main" id="{B5C7AC0F-08FC-30DB-9D6F-B105DA1CC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77"/>
          <a:stretch/>
        </p:blipFill>
        <p:spPr>
          <a:xfrm>
            <a:off x="5386059" y="2687052"/>
            <a:ext cx="1082841" cy="2114424"/>
          </a:xfrm>
          <a:prstGeom prst="rect">
            <a:avLst/>
          </a:prstGeom>
        </p:spPr>
      </p:pic>
      <p:pic>
        <p:nvPicPr>
          <p:cNvPr id="14" name="b1">
            <a:extLst>
              <a:ext uri="{FF2B5EF4-FFF2-40B4-BE49-F238E27FC236}">
                <a16:creationId xmlns:a16="http://schemas.microsoft.com/office/drawing/2014/main" id="{9BFA4B86-9DBE-9AD2-1A5C-F5287B81E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286" y="3410912"/>
            <a:ext cx="722438" cy="1303133"/>
          </a:xfrm>
          <a:prstGeom prst="rect">
            <a:avLst/>
          </a:prstGeom>
        </p:spPr>
      </p:pic>
      <p:pic>
        <p:nvPicPr>
          <p:cNvPr id="15" name="c1">
            <a:extLst>
              <a:ext uri="{FF2B5EF4-FFF2-40B4-BE49-F238E27FC236}">
                <a16:creationId xmlns:a16="http://schemas.microsoft.com/office/drawing/2014/main" id="{07444016-9A6A-6549-7647-C33213403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113" y="4406372"/>
            <a:ext cx="723268" cy="726104"/>
          </a:xfrm>
          <a:prstGeom prst="rect">
            <a:avLst/>
          </a:prstGeom>
        </p:spPr>
      </p:pic>
      <p:pic>
        <p:nvPicPr>
          <p:cNvPr id="16" name="b3">
            <a:extLst>
              <a:ext uri="{FF2B5EF4-FFF2-40B4-BE49-F238E27FC236}">
                <a16:creationId xmlns:a16="http://schemas.microsoft.com/office/drawing/2014/main" id="{AFFCDFE2-6603-94E9-655E-B27802C9A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453" y="3382502"/>
            <a:ext cx="722438" cy="1303133"/>
          </a:xfrm>
          <a:prstGeom prst="rect">
            <a:avLst/>
          </a:prstGeom>
        </p:spPr>
      </p:pic>
      <p:pic>
        <p:nvPicPr>
          <p:cNvPr id="17" name="c3">
            <a:extLst>
              <a:ext uri="{FF2B5EF4-FFF2-40B4-BE49-F238E27FC236}">
                <a16:creationId xmlns:a16="http://schemas.microsoft.com/office/drawing/2014/main" id="{DB05A20D-D183-B656-FB4C-391159993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817" y="4406372"/>
            <a:ext cx="723268" cy="726104"/>
          </a:xfrm>
          <a:prstGeom prst="rect">
            <a:avLst/>
          </a:prstGeom>
        </p:spPr>
      </p:pic>
      <p:pic>
        <p:nvPicPr>
          <p:cNvPr id="18" name="b5">
            <a:extLst>
              <a:ext uri="{FF2B5EF4-FFF2-40B4-BE49-F238E27FC236}">
                <a16:creationId xmlns:a16="http://schemas.microsoft.com/office/drawing/2014/main" id="{519AC5A6-7230-1B5E-9DBD-FC1D04113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224" y="3419297"/>
            <a:ext cx="722438" cy="1303133"/>
          </a:xfrm>
          <a:prstGeom prst="rect">
            <a:avLst/>
          </a:prstGeom>
        </p:spPr>
      </p:pic>
      <p:pic>
        <p:nvPicPr>
          <p:cNvPr id="19" name="c5">
            <a:extLst>
              <a:ext uri="{FF2B5EF4-FFF2-40B4-BE49-F238E27FC236}">
                <a16:creationId xmlns:a16="http://schemas.microsoft.com/office/drawing/2014/main" id="{E13925AE-7518-B356-DA26-3F0D75F5A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588" y="4414758"/>
            <a:ext cx="723268" cy="726104"/>
          </a:xfrm>
          <a:prstGeom prst="rect">
            <a:avLst/>
          </a:prstGeom>
        </p:spPr>
      </p:pic>
      <p:pic>
        <p:nvPicPr>
          <p:cNvPr id="20" name="b7">
            <a:extLst>
              <a:ext uri="{FF2B5EF4-FFF2-40B4-BE49-F238E27FC236}">
                <a16:creationId xmlns:a16="http://schemas.microsoft.com/office/drawing/2014/main" id="{C29F29CF-89EB-3E9D-1BB9-C721AA0DE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610" y="3382502"/>
            <a:ext cx="722438" cy="1303133"/>
          </a:xfrm>
          <a:prstGeom prst="rect">
            <a:avLst/>
          </a:prstGeom>
        </p:spPr>
      </p:pic>
      <p:pic>
        <p:nvPicPr>
          <p:cNvPr id="22" name="c7">
            <a:extLst>
              <a:ext uri="{FF2B5EF4-FFF2-40B4-BE49-F238E27FC236}">
                <a16:creationId xmlns:a16="http://schemas.microsoft.com/office/drawing/2014/main" id="{95ACE85C-1046-0BCA-B808-66BFDF948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516" y="4377963"/>
            <a:ext cx="723268" cy="726104"/>
          </a:xfrm>
          <a:prstGeom prst="rect">
            <a:avLst/>
          </a:prstGeom>
        </p:spPr>
      </p:pic>
      <p:pic>
        <p:nvPicPr>
          <p:cNvPr id="36" name="nvnu">
            <a:extLst>
              <a:ext uri="{FF2B5EF4-FFF2-40B4-BE49-F238E27FC236}">
                <a16:creationId xmlns:a16="http://schemas.microsoft.com/office/drawing/2014/main" id="{59D8AC83-27D0-0BD3-7381-014B5F964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1045" y="2804318"/>
            <a:ext cx="1082840" cy="1982366"/>
          </a:xfrm>
          <a:prstGeom prst="rect">
            <a:avLst/>
          </a:prstGeom>
        </p:spPr>
      </p:pic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EE2C74B9-8FD9-3259-0619-CE24CF980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5856" y="4100768"/>
            <a:ext cx="2537680" cy="1060796"/>
          </a:xfrm>
          <a:prstGeom prst="rect">
            <a:avLst/>
          </a:prstGeom>
        </p:spPr>
      </p:pic>
      <p:pic>
        <p:nvPicPr>
          <p:cNvPr id="8" name="nhanam">
            <a:extLst>
              <a:ext uri="{FF2B5EF4-FFF2-40B4-BE49-F238E27FC236}">
                <a16:creationId xmlns:a16="http://schemas.microsoft.com/office/drawing/2014/main" id="{E0759490-A061-2B0C-9EE1-1E42547DCA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6148" y="2654539"/>
            <a:ext cx="3346213" cy="3346213"/>
          </a:xfrm>
          <a:prstGeom prst="rect">
            <a:avLst/>
          </a:prstGeom>
        </p:spPr>
      </p:pic>
      <p:sp>
        <p:nvSpPr>
          <p:cNvPr id="9" name="textkhuvuon">
            <a:extLst>
              <a:ext uri="{FF2B5EF4-FFF2-40B4-BE49-F238E27FC236}">
                <a16:creationId xmlns:a16="http://schemas.microsoft.com/office/drawing/2014/main" id="{F1595F94-200C-E4E3-0215-C27E51A08F71}"/>
              </a:ext>
            </a:extLst>
          </p:cNvPr>
          <p:cNvSpPr txBox="1"/>
          <p:nvPr/>
        </p:nvSpPr>
        <p:spPr>
          <a:xfrm>
            <a:off x="3882588" y="1240651"/>
            <a:ext cx="5069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6600" b="1" dirty="0">
                <a:ln>
                  <a:solidFill>
                    <a:prstClr val="white"/>
                  </a:solidFill>
                </a:ln>
                <a:solidFill>
                  <a:srgbClr val="D42B42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WELL DONE</a:t>
            </a:r>
          </a:p>
        </p:txBody>
      </p:sp>
      <p:pic>
        <p:nvPicPr>
          <p:cNvPr id="21" name="hangrau">
            <a:extLst>
              <a:ext uri="{FF2B5EF4-FFF2-40B4-BE49-F238E27FC236}">
                <a16:creationId xmlns:a16="http://schemas.microsoft.com/office/drawing/2014/main" id="{4C6E2EB4-DA11-07CE-D4FF-F62A418FC2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11"/>
          <a:srcRect l="7428"/>
          <a:stretch/>
        </p:blipFill>
        <p:spPr>
          <a:xfrm>
            <a:off x="1524001" y="4656223"/>
            <a:ext cx="6370721" cy="1344529"/>
          </a:xfrm>
          <a:prstGeom prst="rect">
            <a:avLst/>
          </a:prstGeom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82513" y="13374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60/30/56/6030562b9f58dc371974055ff16a2a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3" y="2410899"/>
            <a:ext cx="3290242" cy="2695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37" y="2649991"/>
            <a:ext cx="3260106" cy="25450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41757" y="1295036"/>
            <a:ext cx="2567989" cy="4708981"/>
            <a:chOff x="6830561" y="1288575"/>
            <a:chExt cx="2377440" cy="4500387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500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65" y="1936527"/>
            <a:ext cx="3609734" cy="3032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840" y="633048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95" y="5789615"/>
            <a:ext cx="665249" cy="677860"/>
          </a:xfrm>
          <a:prstGeom prst="rect">
            <a:avLst/>
          </a:prstGeom>
        </p:spPr>
      </p:pic>
      <p:pic>
        <p:nvPicPr>
          <p:cNvPr id="13" name="audio Xx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4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15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16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7" name="all audio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21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73858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3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8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249433" y="1127585"/>
            <a:ext cx="6375224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7"/>
          </p:nvPr>
        </p:nvSpPr>
        <p:spPr>
          <a:xfrm>
            <a:off x="3307031" y="129851"/>
            <a:ext cx="604117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000" b="1" dirty="0">
                <a:solidFill>
                  <a:srgbClr val="C00000"/>
                </a:solidFill>
                <a:latin typeface="Sitka Subheading" panose="02000505000000020004" pitchFamily="2" charset="0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307031" y="4268907"/>
            <a:ext cx="65127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6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 </a:t>
            </a: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wrap-up.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307031" y="3316347"/>
            <a:ext cx="619560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3. </a:t>
            </a:r>
            <a:r>
              <a:rPr lang="pt-PT" sz="36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2: Point and say.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49433" y="5882483"/>
            <a:ext cx="6570351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191267" y="1258157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0739006" y="2946345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/>
          </p:nvPr>
        </p:nvSpPr>
        <p:spPr>
          <a:xfrm>
            <a:off x="3307031" y="2219498"/>
            <a:ext cx="6652236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Activity 1: Listen and repeat.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Freeform 9"/>
          <p:cNvSpPr/>
          <p:nvPr/>
        </p:nvSpPr>
        <p:spPr>
          <a:xfrm>
            <a:off x="10038544" y="4504878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03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3199" y="2739783"/>
            <a:ext cx="5662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Abadi" panose="020B0604020104020204" pitchFamily="34" charset="0"/>
              </a:rPr>
              <a:t>and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Review</a:t>
            </a:r>
            <a:r>
              <a:rPr lang="en-US" sz="8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960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C3A5BA"/>
            </a:gs>
            <a:gs pos="40000">
              <a:srgbClr val="D17788"/>
            </a:gs>
            <a:gs pos="0">
              <a:srgbClr val="ED1B2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ef/c1/eb/efc1ebcfe1a81a4baaef6eef0d116f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6"/>
            <a:ext cx="12192000" cy="68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2944433" y="5008500"/>
            <a:ext cx="1756446" cy="17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hữ question"/>
          <p:cNvSpPr/>
          <p:nvPr/>
        </p:nvSpPr>
        <p:spPr>
          <a:xfrm>
            <a:off x="7316637" y="5174215"/>
            <a:ext cx="2669918" cy="166199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question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33" name="hình square" descr="https://i.pinimg.com/564x/7a/33/28/7a3328879b270f5d6c3738bdd2dad5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4" b="96986" l="6915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0" y="3447160"/>
            <a:ext cx="1626098" cy="15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hình question" descr="https://i.pinimg.com/564x/3a/35/bb/3a35bbd70b175ca226ac0a6e7f2e517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056" l="10000" r="90000">
                        <a14:foregroundMark x1="45556" y1="62500" x2="48333" y2="67778"/>
                        <a14:foregroundMark x1="16944" y1="52500" x2="34167" y2="45278"/>
                        <a14:foregroundMark x1="36944" y1="74167" x2="38333" y2="76667"/>
                        <a14:foregroundMark x1="73333" y1="46111" x2="80278" y2="58889"/>
                        <a14:foregroundMark x1="62500" y1="69722" x2="63611" y2="7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5340" r="12401" b="20271"/>
          <a:stretch/>
        </p:blipFill>
        <p:spPr bwMode="auto">
          <a:xfrm>
            <a:off x="2901328" y="1812462"/>
            <a:ext cx="1633306" cy="14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hữ square"/>
          <p:cNvSpPr/>
          <p:nvPr/>
        </p:nvSpPr>
        <p:spPr>
          <a:xfrm>
            <a:off x="7310676" y="2039464"/>
            <a:ext cx="2247825" cy="166199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square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1" name="chữ quizz"/>
          <p:cNvSpPr/>
          <p:nvPr/>
        </p:nvSpPr>
        <p:spPr>
          <a:xfrm>
            <a:off x="7364292" y="3536594"/>
            <a:ext cx="1498624" cy="166199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quiz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0" y="-62571"/>
            <a:ext cx="9162492" cy="1232080"/>
            <a:chOff x="0" y="-62571"/>
            <a:chExt cx="9162492" cy="123208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33621"/>
              <a:ext cx="9162492" cy="1135888"/>
              <a:chOff x="-1607" y="-109302"/>
              <a:chExt cx="9162492" cy="1135888"/>
            </a:xfrm>
          </p:grpSpPr>
          <p:sp>
            <p:nvSpPr>
              <p:cNvPr id="44" name="Flowchart: Delay 43"/>
              <p:cNvSpPr/>
              <p:nvPr/>
            </p:nvSpPr>
            <p:spPr>
              <a:xfrm rot="16200000">
                <a:off x="4172308" y="-4269322"/>
                <a:ext cx="823961" cy="9144001"/>
              </a:xfrm>
              <a:prstGeom prst="flowChartDelay">
                <a:avLst/>
              </a:prstGeom>
              <a:blipFill>
                <a:blip r:embed="rId10"/>
                <a:tile tx="0" ty="0" sx="100000" sy="100000" flip="none" algn="tl"/>
              </a:blip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-1607" y="695926"/>
                <a:ext cx="9162492" cy="330660"/>
                <a:chOff x="-1607" y="695926"/>
                <a:chExt cx="9162492" cy="330660"/>
              </a:xfrm>
            </p:grpSpPr>
            <p:sp>
              <p:nvSpPr>
                <p:cNvPr id="47" name="Rounded Rectangle 46"/>
                <p:cNvSpPr/>
                <p:nvPr/>
              </p:nvSpPr>
              <p:spPr>
                <a:xfrm>
                  <a:off x="-1607" y="714660"/>
                  <a:ext cx="816387" cy="298864"/>
                </a:xfrm>
                <a:prstGeom prst="roundRect">
                  <a:avLst/>
                </a:prstGeom>
                <a:solidFill>
                  <a:srgbClr val="F8E17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8" name="Rounded Rectangle 47"/>
                <p:cNvSpPr/>
                <p:nvPr/>
              </p:nvSpPr>
              <p:spPr>
                <a:xfrm>
                  <a:off x="930842" y="727722"/>
                  <a:ext cx="816387" cy="298864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9" name="Rounded Rectangle 48"/>
                <p:cNvSpPr/>
                <p:nvPr/>
              </p:nvSpPr>
              <p:spPr>
                <a:xfrm>
                  <a:off x="1870901" y="709606"/>
                  <a:ext cx="816387" cy="298864"/>
                </a:xfrm>
                <a:prstGeom prst="roundRect">
                  <a:avLst/>
                </a:prstGeom>
                <a:solidFill>
                  <a:srgbClr val="F6A8C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Rounded Rectangle 49"/>
                <p:cNvSpPr/>
                <p:nvPr/>
              </p:nvSpPr>
              <p:spPr>
                <a:xfrm>
                  <a:off x="2779895" y="695926"/>
                  <a:ext cx="816387" cy="298864"/>
                </a:xfrm>
                <a:prstGeom prst="roundRect">
                  <a:avLst/>
                </a:prstGeom>
                <a:solidFill>
                  <a:srgbClr val="FF33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1" name="Rounded Rectangle 50"/>
                <p:cNvSpPr/>
                <p:nvPr/>
              </p:nvSpPr>
              <p:spPr>
                <a:xfrm>
                  <a:off x="3716582" y="706704"/>
                  <a:ext cx="816387" cy="298864"/>
                </a:xfrm>
                <a:prstGeom prst="roundRect">
                  <a:avLst/>
                </a:prstGeom>
                <a:solidFill>
                  <a:srgbClr val="66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4653482" y="721034"/>
                  <a:ext cx="816387" cy="298864"/>
                </a:xfrm>
                <a:prstGeom prst="roundRect">
                  <a:avLst/>
                </a:prstGeom>
                <a:solidFill>
                  <a:srgbClr val="CC00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5588813" y="714660"/>
                  <a:ext cx="816387" cy="298864"/>
                </a:xfrm>
                <a:prstGeom prst="roundRect">
                  <a:avLst/>
                </a:prstGeom>
                <a:solidFill>
                  <a:srgbClr val="CC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6521912" y="704309"/>
                  <a:ext cx="816387" cy="298864"/>
                </a:xfrm>
                <a:prstGeom prst="roundRect">
                  <a:avLst/>
                </a:prstGeom>
                <a:solidFill>
                  <a:srgbClr val="99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7427139" y="714660"/>
                  <a:ext cx="816387" cy="298864"/>
                </a:xfrm>
                <a:prstGeom prst="roundRect">
                  <a:avLst/>
                </a:prstGeom>
                <a:solidFill>
                  <a:srgbClr val="FFFF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8344498" y="714660"/>
                  <a:ext cx="816387" cy="298864"/>
                </a:xfrm>
                <a:prstGeom prst="roundRect">
                  <a:avLst/>
                </a:prstGeom>
                <a:solidFill>
                  <a:srgbClr val="00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46" name="Rectangle 45"/>
            <p:cNvSpPr/>
            <p:nvPr/>
          </p:nvSpPr>
          <p:spPr>
            <a:xfrm>
              <a:off x="2272577" y="-62571"/>
              <a:ext cx="461523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Matching game</a:t>
              </a:r>
            </a:p>
          </p:txBody>
        </p:sp>
      </p:grpSp>
      <p:grpSp>
        <p:nvGrpSpPr>
          <p:cNvPr id="66" name="ô 3"/>
          <p:cNvGrpSpPr/>
          <p:nvPr/>
        </p:nvGrpSpPr>
        <p:grpSpPr>
          <a:xfrm>
            <a:off x="2940079" y="4950126"/>
            <a:ext cx="1666976" cy="1862048"/>
            <a:chOff x="1163782" y="1460777"/>
            <a:chExt cx="2133600" cy="2477287"/>
          </a:xfrm>
          <a:solidFill>
            <a:srgbClr val="00B050"/>
          </a:solidFill>
        </p:grpSpPr>
        <p:sp>
          <p:nvSpPr>
            <p:cNvPr id="67" name="Rounded Rectangle 66"/>
            <p:cNvSpPr/>
            <p:nvPr/>
          </p:nvSpPr>
          <p:spPr>
            <a:xfrm>
              <a:off x="1163782" y="1773382"/>
              <a:ext cx="2133600" cy="2092036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857175" y="1460777"/>
              <a:ext cx="746813" cy="24772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grpSp>
        <p:nvGrpSpPr>
          <p:cNvPr id="69" name="ô 2"/>
          <p:cNvGrpSpPr/>
          <p:nvPr/>
        </p:nvGrpSpPr>
        <p:grpSpPr>
          <a:xfrm>
            <a:off x="2915606" y="3141731"/>
            <a:ext cx="1689827" cy="1869689"/>
            <a:chOff x="1163782" y="1342840"/>
            <a:chExt cx="2133600" cy="2522578"/>
          </a:xfrm>
          <a:solidFill>
            <a:srgbClr val="FF6600"/>
          </a:solidFill>
        </p:grpSpPr>
        <p:sp>
          <p:nvSpPr>
            <p:cNvPr id="70" name="Rounded Rectangle 69"/>
            <p:cNvSpPr/>
            <p:nvPr/>
          </p:nvSpPr>
          <p:spPr>
            <a:xfrm>
              <a:off x="1163782" y="1773382"/>
              <a:ext cx="2133600" cy="2092036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849836" y="1342840"/>
              <a:ext cx="746812" cy="2512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72" name="ô 1"/>
          <p:cNvGrpSpPr/>
          <p:nvPr/>
        </p:nvGrpSpPr>
        <p:grpSpPr>
          <a:xfrm>
            <a:off x="2909878" y="1198412"/>
            <a:ext cx="1684281" cy="2215991"/>
            <a:chOff x="1074385" y="1195899"/>
            <a:chExt cx="2133600" cy="2910999"/>
          </a:xfrm>
        </p:grpSpPr>
        <p:sp>
          <p:nvSpPr>
            <p:cNvPr id="73" name="Rounded Rectangle 72"/>
            <p:cNvSpPr/>
            <p:nvPr/>
          </p:nvSpPr>
          <p:spPr>
            <a:xfrm>
              <a:off x="1074385" y="1769459"/>
              <a:ext cx="2133600" cy="20920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814060" y="1195899"/>
              <a:ext cx="746813" cy="2910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81" name="ô 5"/>
          <p:cNvGrpSpPr/>
          <p:nvPr/>
        </p:nvGrpSpPr>
        <p:grpSpPr>
          <a:xfrm>
            <a:off x="7477497" y="3120879"/>
            <a:ext cx="1666976" cy="1871339"/>
            <a:chOff x="1163782" y="1375770"/>
            <a:chExt cx="2133600" cy="2489648"/>
          </a:xfrm>
          <a:solidFill>
            <a:srgbClr val="F6A8CB"/>
          </a:solidFill>
        </p:grpSpPr>
        <p:sp>
          <p:nvSpPr>
            <p:cNvPr id="82" name="Rounded Rectangle 81"/>
            <p:cNvSpPr/>
            <p:nvPr/>
          </p:nvSpPr>
          <p:spPr>
            <a:xfrm>
              <a:off x="1163782" y="1773382"/>
              <a:ext cx="2133600" cy="20920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857175" y="1375770"/>
              <a:ext cx="746813" cy="24772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</a:p>
          </p:txBody>
        </p:sp>
      </p:grpSp>
      <p:grpSp>
        <p:nvGrpSpPr>
          <p:cNvPr id="90" name="Group ô 6"/>
          <p:cNvGrpSpPr/>
          <p:nvPr/>
        </p:nvGrpSpPr>
        <p:grpSpPr>
          <a:xfrm>
            <a:off x="7474339" y="4934720"/>
            <a:ext cx="2407882" cy="1871339"/>
            <a:chOff x="5974381" y="4880160"/>
            <a:chExt cx="2407882" cy="1871339"/>
          </a:xfrm>
        </p:grpSpPr>
        <p:sp>
          <p:nvSpPr>
            <p:cNvPr id="12" name="Rectangle 11"/>
            <p:cNvSpPr/>
            <p:nvPr/>
          </p:nvSpPr>
          <p:spPr>
            <a:xfrm>
              <a:off x="5998613" y="5287128"/>
              <a:ext cx="2383650" cy="838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84" name="ô 6"/>
            <p:cNvGrpSpPr/>
            <p:nvPr/>
          </p:nvGrpSpPr>
          <p:grpSpPr>
            <a:xfrm>
              <a:off x="5974381" y="4880160"/>
              <a:ext cx="1708092" cy="1871339"/>
              <a:chOff x="1163782" y="1375770"/>
              <a:chExt cx="2133600" cy="248964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85" name="Rounded Rectangle 84"/>
              <p:cNvSpPr/>
              <p:nvPr/>
            </p:nvSpPr>
            <p:spPr>
              <a:xfrm>
                <a:off x="1163782" y="1773382"/>
                <a:ext cx="2133600" cy="2092036"/>
              </a:xfrm>
              <a:prstGeom prst="round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857175" y="1375770"/>
                <a:ext cx="746813" cy="2477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1500" b="1" dirty="0">
                    <a:ln w="22225">
                      <a:solidFill>
                        <a:srgbClr val="ED7D31"/>
                      </a:solidFill>
                      <a:prstDash val="solid"/>
                    </a:ln>
                    <a:solidFill>
                      <a:srgbClr val="00FFF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6</a:t>
                </a:r>
              </a:p>
            </p:txBody>
          </p:sp>
        </p:grpSp>
      </p:grpSp>
      <p:grpSp>
        <p:nvGrpSpPr>
          <p:cNvPr id="43" name="group ô 4"/>
          <p:cNvGrpSpPr/>
          <p:nvPr/>
        </p:nvGrpSpPr>
        <p:grpSpPr>
          <a:xfrm>
            <a:off x="7477497" y="1373531"/>
            <a:ext cx="2392608" cy="1869675"/>
            <a:chOff x="5974443" y="1390794"/>
            <a:chExt cx="2392608" cy="1869675"/>
          </a:xfrm>
        </p:grpSpPr>
        <p:sp>
          <p:nvSpPr>
            <p:cNvPr id="89" name="Rectangle 88"/>
            <p:cNvSpPr/>
            <p:nvPr/>
          </p:nvSpPr>
          <p:spPr>
            <a:xfrm>
              <a:off x="5983401" y="2098153"/>
              <a:ext cx="2383650" cy="838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5" name="ô 4"/>
            <p:cNvGrpSpPr/>
            <p:nvPr/>
          </p:nvGrpSpPr>
          <p:grpSpPr>
            <a:xfrm>
              <a:off x="5974443" y="1390794"/>
              <a:ext cx="1666976" cy="1869675"/>
              <a:chOff x="1163782" y="1377984"/>
              <a:chExt cx="2133600" cy="248743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76" name="Rounded Rectangle 75"/>
              <p:cNvSpPr/>
              <p:nvPr/>
            </p:nvSpPr>
            <p:spPr>
              <a:xfrm>
                <a:off x="1163782" y="1773382"/>
                <a:ext cx="2133600" cy="20920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858452" y="1377984"/>
                <a:ext cx="746813" cy="2477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1500" b="1" dirty="0">
                    <a:ln w="22225">
                      <a:solidFill>
                        <a:srgbClr val="ED7D31"/>
                      </a:solidFill>
                      <a:prstDash val="solid"/>
                    </a:ln>
                    <a:solidFill>
                      <a:srgbClr val="F8FAAC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4</a:t>
                </a:r>
              </a:p>
            </p:txBody>
          </p:sp>
        </p:grpSp>
      </p:grpSp>
      <p:sp>
        <p:nvSpPr>
          <p:cNvPr id="101" name="Flowchart: Connector 100"/>
          <p:cNvSpPr/>
          <p:nvPr/>
        </p:nvSpPr>
        <p:spPr>
          <a:xfrm>
            <a:off x="4876527" y="2934844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Flowchart: Connector 101"/>
          <p:cNvSpPr/>
          <p:nvPr/>
        </p:nvSpPr>
        <p:spPr>
          <a:xfrm>
            <a:off x="4879571" y="4731974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Flowchart: Connector 102"/>
          <p:cNvSpPr/>
          <p:nvPr/>
        </p:nvSpPr>
        <p:spPr>
          <a:xfrm>
            <a:off x="4875478" y="6379707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Flowchart: Connector 103"/>
          <p:cNvSpPr/>
          <p:nvPr/>
        </p:nvSpPr>
        <p:spPr>
          <a:xfrm>
            <a:off x="7114421" y="2934843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Flowchart: Connector 104"/>
          <p:cNvSpPr/>
          <p:nvPr/>
        </p:nvSpPr>
        <p:spPr>
          <a:xfrm>
            <a:off x="7136632" y="4738045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Flowchart: Connector 105"/>
          <p:cNvSpPr/>
          <p:nvPr/>
        </p:nvSpPr>
        <p:spPr>
          <a:xfrm>
            <a:off x="7136632" y="6391850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4995158" y="3084240"/>
            <a:ext cx="2137381" cy="3295467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02" idx="7"/>
            <a:endCxn id="104" idx="3"/>
          </p:cNvCxnSpPr>
          <p:nvPr/>
        </p:nvCxnSpPr>
        <p:spPr>
          <a:xfrm flipV="1">
            <a:off x="4999057" y="3062360"/>
            <a:ext cx="2135865" cy="1691492"/>
          </a:xfrm>
          <a:prstGeom prst="straightConnector1">
            <a:avLst/>
          </a:prstGeom>
          <a:ln w="28575">
            <a:solidFill>
              <a:srgbClr val="FF7E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3" idx="7"/>
            <a:endCxn id="105" idx="2"/>
          </p:cNvCxnSpPr>
          <p:nvPr/>
        </p:nvCxnSpPr>
        <p:spPr>
          <a:xfrm flipV="1">
            <a:off x="4994963" y="4812743"/>
            <a:ext cx="2141668" cy="1588842"/>
          </a:xfrm>
          <a:prstGeom prst="straightConnector1">
            <a:avLst/>
          </a:prstGeom>
          <a:ln w="28575">
            <a:solidFill>
              <a:srgbClr val="FF7E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3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5" grpId="0"/>
      <p:bldP spid="35" grpId="1"/>
      <p:bldP spid="41" grpId="0"/>
      <p:bldP spid="4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1031</Words>
  <Application>Microsoft Office PowerPoint</Application>
  <PresentationFormat>Widescreen</PresentationFormat>
  <Paragraphs>360</Paragraphs>
  <Slides>39</Slides>
  <Notes>20</Notes>
  <HiddenSlides>0</HiddenSlides>
  <MMClips>28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35</vt:i4>
      </vt:variant>
      <vt:variant>
        <vt:lpstr>Slide Titles</vt:lpstr>
      </vt:variant>
      <vt:variant>
        <vt:i4>39</vt:i4>
      </vt:variant>
    </vt:vector>
  </HeadingPairs>
  <TitlesOfParts>
    <vt:vector size="91" baseType="lpstr">
      <vt:lpstr>#9Slide05 Beautiful Caps</vt:lpstr>
      <vt:lpstr>#9Slide07 IcielLa Chic Pro Shad</vt:lpstr>
      <vt:lpstr>.VnBlack</vt:lpstr>
      <vt:lpstr>Abadi</vt:lpstr>
      <vt:lpstr>Abadi Extra Light</vt:lpstr>
      <vt:lpstr>Aharoni</vt:lpstr>
      <vt:lpstr>Arial</vt:lpstr>
      <vt:lpstr>Arial Black</vt:lpstr>
      <vt:lpstr>Bellota Text Light</vt:lpstr>
      <vt:lpstr>Calibri</vt:lpstr>
      <vt:lpstr>Calibri Light</vt:lpstr>
      <vt:lpstr>Comic Sans MS</vt:lpstr>
      <vt:lpstr>Congenial Black</vt:lpstr>
      <vt:lpstr>IguanaLover BTN</vt:lpstr>
      <vt:lpstr>Satisfy</vt:lpstr>
      <vt:lpstr>Sitka Subheading</vt:lpstr>
      <vt:lpstr>Sylfaen</vt:lpstr>
      <vt:lpstr>Office Theme</vt:lpstr>
      <vt:lpstr>1_Office Theme</vt:lpstr>
      <vt:lpstr>21_Office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1_Default Design</vt:lpstr>
      <vt:lpstr>3_Default Design</vt:lpstr>
      <vt:lpstr>10_Office Theme</vt:lpstr>
      <vt:lpstr>14_Office Theme</vt:lpstr>
      <vt:lpstr>11_Office Theme</vt:lpstr>
      <vt:lpstr>12_Office Theme</vt:lpstr>
      <vt:lpstr>13_Office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3_Lafew template</vt:lpstr>
      <vt:lpstr>PowerPoint Presentation</vt:lpstr>
      <vt:lpstr>Unit 6 ON THE FARM</vt:lpstr>
      <vt:lpstr>PowerPoint Presentation</vt:lpstr>
      <vt:lpstr>PowerPoint Presentation</vt:lpstr>
      <vt:lpstr>PowerPoint Presentation</vt:lpstr>
      <vt:lpstr>PowerPoint Presentation</vt:lpstr>
      <vt:lpstr>1. Warm-up and review.</vt:lpstr>
      <vt:lpstr>PowerPoint Presentation</vt:lpstr>
      <vt:lpstr>PowerPoint Presentation</vt:lpstr>
      <vt:lpstr>01 Activity 1 Listen and Repeat</vt:lpstr>
      <vt:lpstr>PowerPoint Presentation</vt:lpstr>
      <vt:lpstr>PowerPoint Presentation</vt:lpstr>
      <vt:lpstr>02 Activity 2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admin</cp:lastModifiedBy>
  <cp:revision>143</cp:revision>
  <dcterms:created xsi:type="dcterms:W3CDTF">2020-02-18T03:54:09Z</dcterms:created>
  <dcterms:modified xsi:type="dcterms:W3CDTF">2024-04-14T16:35:58Z</dcterms:modified>
</cp:coreProperties>
</file>