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1"/>
    <p:sldMasterId id="2147483738" r:id="rId2"/>
  </p:sldMasterIdLst>
  <p:notesMasterIdLst>
    <p:notesMasterId r:id="rId31"/>
  </p:notesMasterIdLst>
  <p:sldIdLst>
    <p:sldId id="288" r:id="rId3"/>
    <p:sldId id="383" r:id="rId4"/>
    <p:sldId id="461" r:id="rId5"/>
    <p:sldId id="2007577231" r:id="rId6"/>
    <p:sldId id="493" r:id="rId7"/>
    <p:sldId id="482" r:id="rId8"/>
    <p:sldId id="403" r:id="rId9"/>
    <p:sldId id="479" r:id="rId10"/>
    <p:sldId id="451" r:id="rId11"/>
    <p:sldId id="462" r:id="rId12"/>
    <p:sldId id="452" r:id="rId13"/>
    <p:sldId id="491" r:id="rId14"/>
    <p:sldId id="453" r:id="rId15"/>
    <p:sldId id="2007577217" r:id="rId16"/>
    <p:sldId id="496" r:id="rId17"/>
    <p:sldId id="411" r:id="rId18"/>
    <p:sldId id="2007577228" r:id="rId19"/>
    <p:sldId id="407" r:id="rId20"/>
    <p:sldId id="497" r:id="rId21"/>
    <p:sldId id="454" r:id="rId22"/>
    <p:sldId id="492" r:id="rId23"/>
    <p:sldId id="2007577227" r:id="rId24"/>
    <p:sldId id="2007577233" r:id="rId25"/>
    <p:sldId id="2007577230" r:id="rId26"/>
    <p:sldId id="2007577232" r:id="rId27"/>
    <p:sldId id="2007577229" r:id="rId28"/>
    <p:sldId id="489" r:id="rId29"/>
    <p:sldId id="460" r:id="rId30"/>
  </p:sldIdLst>
  <p:sldSz cx="12190413"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FC"/>
    <a:srgbClr val="FFFBF7"/>
    <a:srgbClr val="0000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12" autoAdjust="0"/>
    <p:restoredTop sz="88950" autoAdjust="0"/>
  </p:normalViewPr>
  <p:slideViewPr>
    <p:cSldViewPr snapToGrid="0">
      <p:cViewPr varScale="1">
        <p:scale>
          <a:sx n="72" d="100"/>
          <a:sy n="72" d="100"/>
        </p:scale>
        <p:origin x="852"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t>2024/10/30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3" name="Google Shape;13;p7"/>
          <p:cNvSpPr txBox="1">
            <a:spLocks noGrp="1"/>
          </p:cNvSpPr>
          <p:nvPr>
            <p:ph type="ctrTitle"/>
          </p:nvPr>
        </p:nvSpPr>
        <p:spPr>
          <a:xfrm>
            <a:off x="1523802" y="1122363"/>
            <a:ext cx="914281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3802" y="3602038"/>
            <a:ext cx="914281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10/30/2024</a:t>
            </a:fld>
            <a:endParaRPr lang="en-US"/>
          </a:p>
        </p:txBody>
      </p:sp>
      <p:sp>
        <p:nvSpPr>
          <p:cNvPr id="16" name="Google Shape;16;p7"/>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019" y="1930595"/>
            <a:ext cx="851911"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019"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48CAB18A-EEAF-4CC3-B014-6871ADE81452}"/>
              </a:ext>
            </a:extLst>
          </p:cNvPr>
          <p:cNvSpPr/>
          <p:nvPr userDrawn="1"/>
        </p:nvSpPr>
        <p:spPr>
          <a:xfrm>
            <a:off x="11100414" y="136524"/>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0726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5" name="Google Shape;15;p7"/>
          <p:cNvSpPr txBox="1">
            <a:spLocks noGrp="1"/>
          </p:cNvSpPr>
          <p:nvPr>
            <p:ph type="dt" idx="10"/>
          </p:nvPr>
        </p:nvSpPr>
        <p:spPr>
          <a:xfrm>
            <a:off x="838092"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10/30/2024</a:t>
            </a:fld>
            <a:endParaRPr lang="en-US"/>
          </a:p>
        </p:txBody>
      </p:sp>
      <p:sp>
        <p:nvSpPr>
          <p:cNvPr id="16" name="Google Shape;16;p7"/>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020" y="1930595"/>
            <a:ext cx="851911"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48CAB18A-EEAF-4CC3-B014-6871ADE81452}"/>
              </a:ext>
            </a:extLst>
          </p:cNvPr>
          <p:cNvSpPr/>
          <p:nvPr userDrawn="1"/>
        </p:nvSpPr>
        <p:spPr>
          <a:xfrm>
            <a:off x="11022777" y="136522"/>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26877195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2917-BE86-4A53-8FA0-B33914A90FD7}"/>
              </a:ext>
            </a:extLst>
          </p:cNvPr>
          <p:cNvSpPr>
            <a:spLocks noGrp="1"/>
          </p:cNvSpPr>
          <p:nvPr>
            <p:ph type="ctrTitle"/>
          </p:nvPr>
        </p:nvSpPr>
        <p:spPr>
          <a:xfrm>
            <a:off x="1523802" y="1122363"/>
            <a:ext cx="9142810" cy="2387600"/>
          </a:xfrm>
          <a:prstGeom prst="rect">
            <a:avLst/>
          </a:prstGeo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EFD67446-8517-4857-864D-E9BFBC0DDBFA}"/>
              </a:ext>
            </a:extLst>
          </p:cNvPr>
          <p:cNvSpPr>
            <a:spLocks noGrp="1"/>
          </p:cNvSpPr>
          <p:nvPr>
            <p:ph type="subTitle" idx="1"/>
          </p:nvPr>
        </p:nvSpPr>
        <p:spPr>
          <a:xfrm>
            <a:off x="1523802" y="3602038"/>
            <a:ext cx="9142810" cy="1655762"/>
          </a:xfrm>
          <a:prstGeom prst="rect">
            <a:avLst/>
          </a:prstGeo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79E75D-702D-44DA-A412-452D48D56BEC}"/>
              </a:ext>
            </a:extLst>
          </p:cNvPr>
          <p:cNvSpPr>
            <a:spLocks noGrp="1"/>
          </p:cNvSpPr>
          <p:nvPr>
            <p:ph type="dt" sz="half" idx="10"/>
          </p:nvPr>
        </p:nvSpPr>
        <p:spPr>
          <a:xfrm>
            <a:off x="838091" y="6356351"/>
            <a:ext cx="2742843" cy="365125"/>
          </a:xfrm>
          <a:prstGeom prst="rect">
            <a:avLst/>
          </a:prstGeom>
        </p:spPr>
        <p:txBody>
          <a:bodyPr/>
          <a:lstStyle/>
          <a:p>
            <a:fld id="{FD0A1134-355C-454D-9580-4A50B7354FBB}" type="datetimeFigureOut">
              <a:rPr lang="en-US" smtClean="0"/>
              <a:t>10/30/2024</a:t>
            </a:fld>
            <a:endParaRPr lang="en-US"/>
          </a:p>
        </p:txBody>
      </p:sp>
      <p:sp>
        <p:nvSpPr>
          <p:cNvPr id="5" name="Footer Placeholder 4">
            <a:extLst>
              <a:ext uri="{FF2B5EF4-FFF2-40B4-BE49-F238E27FC236}">
                <a16:creationId xmlns:a16="http://schemas.microsoft.com/office/drawing/2014/main" id="{4D8EA036-3AAF-4111-BC20-8ADC4328D0D4}"/>
              </a:ext>
            </a:extLst>
          </p:cNvPr>
          <p:cNvSpPr>
            <a:spLocks noGrp="1"/>
          </p:cNvSpPr>
          <p:nvPr>
            <p:ph type="ftr" sz="quarter" idx="11"/>
          </p:nvPr>
        </p:nvSpPr>
        <p:spPr>
          <a:xfrm>
            <a:off x="4038075" y="6356351"/>
            <a:ext cx="41142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A31D11-631C-4954-BBC9-3A5CA483D538}"/>
              </a:ext>
            </a:extLst>
          </p:cNvPr>
          <p:cNvSpPr>
            <a:spLocks noGrp="1"/>
          </p:cNvSpPr>
          <p:nvPr>
            <p:ph type="sldNum" sz="quarter" idx="12"/>
          </p:nvPr>
        </p:nvSpPr>
        <p:spPr>
          <a:xfrm>
            <a:off x="8609479" y="6356351"/>
            <a:ext cx="2742843"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3498887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CEBC-821F-41CD-8ADE-9DDCD65FB060}"/>
              </a:ext>
            </a:extLst>
          </p:cNvPr>
          <p:cNvSpPr>
            <a:spLocks noGrp="1"/>
          </p:cNvSpPr>
          <p:nvPr>
            <p:ph type="title"/>
          </p:nvPr>
        </p:nvSpPr>
        <p:spPr>
          <a:xfrm>
            <a:off x="838091" y="365126"/>
            <a:ext cx="10514231"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EF60493-CB40-419F-B26C-C62532499006}"/>
              </a:ext>
            </a:extLst>
          </p:cNvPr>
          <p:cNvSpPr>
            <a:spLocks noGrp="1"/>
          </p:cNvSpPr>
          <p:nvPr>
            <p:ph idx="1"/>
          </p:nvPr>
        </p:nvSpPr>
        <p:spPr>
          <a:xfrm>
            <a:off x="838091" y="1825625"/>
            <a:ext cx="1051423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709C5-61B4-4D62-ABC3-4BDE08BAAFE3}"/>
              </a:ext>
            </a:extLst>
          </p:cNvPr>
          <p:cNvSpPr>
            <a:spLocks noGrp="1"/>
          </p:cNvSpPr>
          <p:nvPr>
            <p:ph type="dt" sz="half" idx="10"/>
          </p:nvPr>
        </p:nvSpPr>
        <p:spPr>
          <a:xfrm>
            <a:off x="838091" y="6356351"/>
            <a:ext cx="2742843" cy="365125"/>
          </a:xfrm>
          <a:prstGeom prst="rect">
            <a:avLst/>
          </a:prstGeom>
        </p:spPr>
        <p:txBody>
          <a:bodyPr/>
          <a:lstStyle/>
          <a:p>
            <a:fld id="{FD0A1134-355C-454D-9580-4A50B7354FBB}" type="datetimeFigureOut">
              <a:rPr lang="en-US" smtClean="0"/>
              <a:t>10/30/2024</a:t>
            </a:fld>
            <a:endParaRPr lang="en-US"/>
          </a:p>
        </p:txBody>
      </p:sp>
      <p:sp>
        <p:nvSpPr>
          <p:cNvPr id="5" name="Footer Placeholder 4">
            <a:extLst>
              <a:ext uri="{FF2B5EF4-FFF2-40B4-BE49-F238E27FC236}">
                <a16:creationId xmlns:a16="http://schemas.microsoft.com/office/drawing/2014/main" id="{8CA44595-ED9C-4966-A706-288D38756B2A}"/>
              </a:ext>
            </a:extLst>
          </p:cNvPr>
          <p:cNvSpPr>
            <a:spLocks noGrp="1"/>
          </p:cNvSpPr>
          <p:nvPr>
            <p:ph type="ftr" sz="quarter" idx="11"/>
          </p:nvPr>
        </p:nvSpPr>
        <p:spPr>
          <a:xfrm>
            <a:off x="4038075" y="6356351"/>
            <a:ext cx="41142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5A5E64-3B58-49DA-9AAD-7642FE90AC0D}"/>
              </a:ext>
            </a:extLst>
          </p:cNvPr>
          <p:cNvSpPr>
            <a:spLocks noGrp="1"/>
          </p:cNvSpPr>
          <p:nvPr>
            <p:ph type="sldNum" sz="quarter" idx="12"/>
          </p:nvPr>
        </p:nvSpPr>
        <p:spPr>
          <a:xfrm>
            <a:off x="8609479" y="6356351"/>
            <a:ext cx="2742843"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1311881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5EDF-CEDD-4886-90BF-28CF3B22C3DC}"/>
              </a:ext>
            </a:extLst>
          </p:cNvPr>
          <p:cNvSpPr>
            <a:spLocks noGrp="1"/>
          </p:cNvSpPr>
          <p:nvPr>
            <p:ph type="title"/>
          </p:nvPr>
        </p:nvSpPr>
        <p:spPr>
          <a:xfrm>
            <a:off x="831742" y="1709739"/>
            <a:ext cx="10514231" cy="2852737"/>
          </a:xfrm>
          <a:prstGeom prst="rect">
            <a:avLst/>
          </a:prstGeo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BE10A68D-F30B-434F-9F3B-BC165B42359F}"/>
              </a:ext>
            </a:extLst>
          </p:cNvPr>
          <p:cNvSpPr>
            <a:spLocks noGrp="1"/>
          </p:cNvSpPr>
          <p:nvPr>
            <p:ph type="body" idx="1"/>
          </p:nvPr>
        </p:nvSpPr>
        <p:spPr>
          <a:xfrm>
            <a:off x="831742" y="4589464"/>
            <a:ext cx="10514231" cy="1500187"/>
          </a:xfrm>
          <a:prstGeom prst="rect">
            <a:avLst/>
          </a:prstGeo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7056C3-0CE5-4B3E-B433-B65383E8C61A}"/>
              </a:ext>
            </a:extLst>
          </p:cNvPr>
          <p:cNvSpPr>
            <a:spLocks noGrp="1"/>
          </p:cNvSpPr>
          <p:nvPr>
            <p:ph type="dt" sz="half" idx="10"/>
          </p:nvPr>
        </p:nvSpPr>
        <p:spPr>
          <a:xfrm>
            <a:off x="838091" y="6356351"/>
            <a:ext cx="2742843" cy="365125"/>
          </a:xfrm>
          <a:prstGeom prst="rect">
            <a:avLst/>
          </a:prstGeom>
        </p:spPr>
        <p:txBody>
          <a:bodyPr/>
          <a:lstStyle/>
          <a:p>
            <a:fld id="{FD0A1134-355C-454D-9580-4A50B7354FBB}" type="datetimeFigureOut">
              <a:rPr lang="en-US" smtClean="0"/>
              <a:t>10/30/2024</a:t>
            </a:fld>
            <a:endParaRPr lang="en-US"/>
          </a:p>
        </p:txBody>
      </p:sp>
      <p:sp>
        <p:nvSpPr>
          <p:cNvPr id="5" name="Footer Placeholder 4">
            <a:extLst>
              <a:ext uri="{FF2B5EF4-FFF2-40B4-BE49-F238E27FC236}">
                <a16:creationId xmlns:a16="http://schemas.microsoft.com/office/drawing/2014/main" id="{B9730D9C-5C9F-4828-B0A1-77F10F33D63F}"/>
              </a:ext>
            </a:extLst>
          </p:cNvPr>
          <p:cNvSpPr>
            <a:spLocks noGrp="1"/>
          </p:cNvSpPr>
          <p:nvPr>
            <p:ph type="ftr" sz="quarter" idx="11"/>
          </p:nvPr>
        </p:nvSpPr>
        <p:spPr>
          <a:xfrm>
            <a:off x="4038075" y="6356351"/>
            <a:ext cx="41142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3B4FF4-3A06-4504-8405-305C2F0FB812}"/>
              </a:ext>
            </a:extLst>
          </p:cNvPr>
          <p:cNvSpPr>
            <a:spLocks noGrp="1"/>
          </p:cNvSpPr>
          <p:nvPr>
            <p:ph type="sldNum" sz="quarter" idx="12"/>
          </p:nvPr>
        </p:nvSpPr>
        <p:spPr>
          <a:xfrm>
            <a:off x="8609479" y="6356351"/>
            <a:ext cx="2742843"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2658757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229D-6D77-4FC7-B319-3519C574C3AC}"/>
              </a:ext>
            </a:extLst>
          </p:cNvPr>
          <p:cNvSpPr>
            <a:spLocks noGrp="1"/>
          </p:cNvSpPr>
          <p:nvPr>
            <p:ph type="title"/>
          </p:nvPr>
        </p:nvSpPr>
        <p:spPr>
          <a:xfrm>
            <a:off x="838091" y="365126"/>
            <a:ext cx="10514231"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24A18C7-6C5D-4076-B8B2-825D664F26CF}"/>
              </a:ext>
            </a:extLst>
          </p:cNvPr>
          <p:cNvSpPr>
            <a:spLocks noGrp="1"/>
          </p:cNvSpPr>
          <p:nvPr>
            <p:ph sz="half" idx="1"/>
          </p:nvPr>
        </p:nvSpPr>
        <p:spPr>
          <a:xfrm>
            <a:off x="838091" y="1825625"/>
            <a:ext cx="5180926"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28D97D-D7E0-48FF-B984-C37448FAD9A3}"/>
              </a:ext>
            </a:extLst>
          </p:cNvPr>
          <p:cNvSpPr>
            <a:spLocks noGrp="1"/>
          </p:cNvSpPr>
          <p:nvPr>
            <p:ph sz="half" idx="2"/>
          </p:nvPr>
        </p:nvSpPr>
        <p:spPr>
          <a:xfrm>
            <a:off x="6171396" y="1825625"/>
            <a:ext cx="5180926"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1C3ACA-8DC6-43D4-81E9-7043F7F7C473}"/>
              </a:ext>
            </a:extLst>
          </p:cNvPr>
          <p:cNvSpPr>
            <a:spLocks noGrp="1"/>
          </p:cNvSpPr>
          <p:nvPr>
            <p:ph type="dt" sz="half" idx="10"/>
          </p:nvPr>
        </p:nvSpPr>
        <p:spPr>
          <a:xfrm>
            <a:off x="838091" y="6356351"/>
            <a:ext cx="2742843" cy="365125"/>
          </a:xfrm>
          <a:prstGeom prst="rect">
            <a:avLst/>
          </a:prstGeom>
        </p:spPr>
        <p:txBody>
          <a:bodyPr/>
          <a:lstStyle/>
          <a:p>
            <a:fld id="{FD0A1134-355C-454D-9580-4A50B7354FBB}" type="datetimeFigureOut">
              <a:rPr lang="en-US" smtClean="0"/>
              <a:t>10/30/2024</a:t>
            </a:fld>
            <a:endParaRPr lang="en-US"/>
          </a:p>
        </p:txBody>
      </p:sp>
      <p:sp>
        <p:nvSpPr>
          <p:cNvPr id="6" name="Footer Placeholder 5">
            <a:extLst>
              <a:ext uri="{FF2B5EF4-FFF2-40B4-BE49-F238E27FC236}">
                <a16:creationId xmlns:a16="http://schemas.microsoft.com/office/drawing/2014/main" id="{B5D85AC9-5BBE-46BB-9D40-781F726D0798}"/>
              </a:ext>
            </a:extLst>
          </p:cNvPr>
          <p:cNvSpPr>
            <a:spLocks noGrp="1"/>
          </p:cNvSpPr>
          <p:nvPr>
            <p:ph type="ftr" sz="quarter" idx="11"/>
          </p:nvPr>
        </p:nvSpPr>
        <p:spPr>
          <a:xfrm>
            <a:off x="4038075" y="6356351"/>
            <a:ext cx="4114264"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227262-2C7D-4652-A517-4C1E41A5B206}"/>
              </a:ext>
            </a:extLst>
          </p:cNvPr>
          <p:cNvSpPr>
            <a:spLocks noGrp="1"/>
          </p:cNvSpPr>
          <p:nvPr>
            <p:ph type="sldNum" sz="quarter" idx="12"/>
          </p:nvPr>
        </p:nvSpPr>
        <p:spPr>
          <a:xfrm>
            <a:off x="8609479" y="6356351"/>
            <a:ext cx="2742843"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2958291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EAE0-FFE6-413A-BDFC-DCE546E4455E}"/>
              </a:ext>
            </a:extLst>
          </p:cNvPr>
          <p:cNvSpPr>
            <a:spLocks noGrp="1"/>
          </p:cNvSpPr>
          <p:nvPr>
            <p:ph type="title"/>
          </p:nvPr>
        </p:nvSpPr>
        <p:spPr>
          <a:xfrm>
            <a:off x="839679" y="365126"/>
            <a:ext cx="10514231"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1ED9AA-61FC-4656-A1EB-5032F31F4394}"/>
              </a:ext>
            </a:extLst>
          </p:cNvPr>
          <p:cNvSpPr>
            <a:spLocks noGrp="1"/>
          </p:cNvSpPr>
          <p:nvPr>
            <p:ph type="body" idx="1"/>
          </p:nvPr>
        </p:nvSpPr>
        <p:spPr>
          <a:xfrm>
            <a:off x="839679" y="1681163"/>
            <a:ext cx="5157116" cy="823912"/>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4157A6-762E-4504-B236-ED822C2D7430}"/>
              </a:ext>
            </a:extLst>
          </p:cNvPr>
          <p:cNvSpPr>
            <a:spLocks noGrp="1"/>
          </p:cNvSpPr>
          <p:nvPr>
            <p:ph sz="half" idx="2"/>
          </p:nvPr>
        </p:nvSpPr>
        <p:spPr>
          <a:xfrm>
            <a:off x="839679" y="2505075"/>
            <a:ext cx="5157116"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5D0F7-EFD2-4901-B86C-E41A4B4366CA}"/>
              </a:ext>
            </a:extLst>
          </p:cNvPr>
          <p:cNvSpPr>
            <a:spLocks noGrp="1"/>
          </p:cNvSpPr>
          <p:nvPr>
            <p:ph type="body" sz="quarter" idx="3"/>
          </p:nvPr>
        </p:nvSpPr>
        <p:spPr>
          <a:xfrm>
            <a:off x="6171397" y="1681163"/>
            <a:ext cx="5182513" cy="823912"/>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C54CE3-E675-43D4-890E-DFF9D831F487}"/>
              </a:ext>
            </a:extLst>
          </p:cNvPr>
          <p:cNvSpPr>
            <a:spLocks noGrp="1"/>
          </p:cNvSpPr>
          <p:nvPr>
            <p:ph sz="quarter" idx="4"/>
          </p:nvPr>
        </p:nvSpPr>
        <p:spPr>
          <a:xfrm>
            <a:off x="6171397" y="2505075"/>
            <a:ext cx="5182513"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1A2293-7A9E-4D19-B70E-4BE8996C37BE}"/>
              </a:ext>
            </a:extLst>
          </p:cNvPr>
          <p:cNvSpPr>
            <a:spLocks noGrp="1"/>
          </p:cNvSpPr>
          <p:nvPr>
            <p:ph type="dt" sz="half" idx="10"/>
          </p:nvPr>
        </p:nvSpPr>
        <p:spPr>
          <a:xfrm>
            <a:off x="838091" y="6356351"/>
            <a:ext cx="2742843" cy="365125"/>
          </a:xfrm>
          <a:prstGeom prst="rect">
            <a:avLst/>
          </a:prstGeom>
        </p:spPr>
        <p:txBody>
          <a:bodyPr/>
          <a:lstStyle/>
          <a:p>
            <a:fld id="{FD0A1134-355C-454D-9580-4A50B7354FBB}" type="datetimeFigureOut">
              <a:rPr lang="en-US" smtClean="0"/>
              <a:t>10/30/2024</a:t>
            </a:fld>
            <a:endParaRPr lang="en-US"/>
          </a:p>
        </p:txBody>
      </p:sp>
      <p:sp>
        <p:nvSpPr>
          <p:cNvPr id="8" name="Footer Placeholder 7">
            <a:extLst>
              <a:ext uri="{FF2B5EF4-FFF2-40B4-BE49-F238E27FC236}">
                <a16:creationId xmlns:a16="http://schemas.microsoft.com/office/drawing/2014/main" id="{64F26402-E8B4-48AE-B618-37B175608680}"/>
              </a:ext>
            </a:extLst>
          </p:cNvPr>
          <p:cNvSpPr>
            <a:spLocks noGrp="1"/>
          </p:cNvSpPr>
          <p:nvPr>
            <p:ph type="ftr" sz="quarter" idx="11"/>
          </p:nvPr>
        </p:nvSpPr>
        <p:spPr>
          <a:xfrm>
            <a:off x="4038075" y="6356351"/>
            <a:ext cx="4114264"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8499637-543F-45D8-9C78-D73FA249DC8D}"/>
              </a:ext>
            </a:extLst>
          </p:cNvPr>
          <p:cNvSpPr>
            <a:spLocks noGrp="1"/>
          </p:cNvSpPr>
          <p:nvPr>
            <p:ph type="sldNum" sz="quarter" idx="12"/>
          </p:nvPr>
        </p:nvSpPr>
        <p:spPr>
          <a:xfrm>
            <a:off x="8609479" y="6356351"/>
            <a:ext cx="2742843"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3640151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2D8F8-DB7F-433D-86DB-34345096699F}"/>
              </a:ext>
            </a:extLst>
          </p:cNvPr>
          <p:cNvSpPr>
            <a:spLocks noGrp="1"/>
          </p:cNvSpPr>
          <p:nvPr>
            <p:ph type="title"/>
          </p:nvPr>
        </p:nvSpPr>
        <p:spPr>
          <a:xfrm>
            <a:off x="838091" y="365126"/>
            <a:ext cx="10514231"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5849B71-2713-4737-9DE8-4A1D6CCF314B}"/>
              </a:ext>
            </a:extLst>
          </p:cNvPr>
          <p:cNvSpPr>
            <a:spLocks noGrp="1"/>
          </p:cNvSpPr>
          <p:nvPr>
            <p:ph type="dt" sz="half" idx="10"/>
          </p:nvPr>
        </p:nvSpPr>
        <p:spPr>
          <a:xfrm>
            <a:off x="838091" y="6356351"/>
            <a:ext cx="2742843" cy="365125"/>
          </a:xfrm>
          <a:prstGeom prst="rect">
            <a:avLst/>
          </a:prstGeom>
        </p:spPr>
        <p:txBody>
          <a:bodyPr/>
          <a:lstStyle/>
          <a:p>
            <a:fld id="{FD0A1134-355C-454D-9580-4A50B7354FBB}" type="datetimeFigureOut">
              <a:rPr lang="en-US" smtClean="0"/>
              <a:t>10/30/2024</a:t>
            </a:fld>
            <a:endParaRPr lang="en-US"/>
          </a:p>
        </p:txBody>
      </p:sp>
      <p:sp>
        <p:nvSpPr>
          <p:cNvPr id="4" name="Footer Placeholder 3">
            <a:extLst>
              <a:ext uri="{FF2B5EF4-FFF2-40B4-BE49-F238E27FC236}">
                <a16:creationId xmlns:a16="http://schemas.microsoft.com/office/drawing/2014/main" id="{B7F82F33-CC0E-4139-95EB-628A38746002}"/>
              </a:ext>
            </a:extLst>
          </p:cNvPr>
          <p:cNvSpPr>
            <a:spLocks noGrp="1"/>
          </p:cNvSpPr>
          <p:nvPr>
            <p:ph type="ftr" sz="quarter" idx="11"/>
          </p:nvPr>
        </p:nvSpPr>
        <p:spPr>
          <a:xfrm>
            <a:off x="4038075" y="6356351"/>
            <a:ext cx="4114264"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E6A80B2-FD65-4E3C-A03F-31D4283061E6}"/>
              </a:ext>
            </a:extLst>
          </p:cNvPr>
          <p:cNvSpPr>
            <a:spLocks noGrp="1"/>
          </p:cNvSpPr>
          <p:nvPr>
            <p:ph type="sldNum" sz="quarter" idx="12"/>
          </p:nvPr>
        </p:nvSpPr>
        <p:spPr>
          <a:xfrm>
            <a:off x="8609479" y="6356351"/>
            <a:ext cx="2742843"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3743884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020D64-BFD3-4D3C-AFE4-B359BB3BF725}"/>
              </a:ext>
            </a:extLst>
          </p:cNvPr>
          <p:cNvSpPr>
            <a:spLocks noGrp="1"/>
          </p:cNvSpPr>
          <p:nvPr>
            <p:ph type="dt" sz="half" idx="10"/>
          </p:nvPr>
        </p:nvSpPr>
        <p:spPr>
          <a:xfrm>
            <a:off x="838091" y="6356351"/>
            <a:ext cx="2742843" cy="365125"/>
          </a:xfrm>
          <a:prstGeom prst="rect">
            <a:avLst/>
          </a:prstGeom>
        </p:spPr>
        <p:txBody>
          <a:bodyPr/>
          <a:lstStyle/>
          <a:p>
            <a:fld id="{FD0A1134-355C-454D-9580-4A50B7354FBB}" type="datetimeFigureOut">
              <a:rPr lang="en-US" smtClean="0"/>
              <a:t>10/30/2024</a:t>
            </a:fld>
            <a:endParaRPr lang="en-US"/>
          </a:p>
        </p:txBody>
      </p:sp>
      <p:sp>
        <p:nvSpPr>
          <p:cNvPr id="3" name="Footer Placeholder 2">
            <a:extLst>
              <a:ext uri="{FF2B5EF4-FFF2-40B4-BE49-F238E27FC236}">
                <a16:creationId xmlns:a16="http://schemas.microsoft.com/office/drawing/2014/main" id="{5FE835AB-545E-4C27-9F6A-2CB44545A3C4}"/>
              </a:ext>
            </a:extLst>
          </p:cNvPr>
          <p:cNvSpPr>
            <a:spLocks noGrp="1"/>
          </p:cNvSpPr>
          <p:nvPr>
            <p:ph type="ftr" sz="quarter" idx="11"/>
          </p:nvPr>
        </p:nvSpPr>
        <p:spPr>
          <a:xfrm>
            <a:off x="4038075" y="6356351"/>
            <a:ext cx="4114264"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951138-ADD0-49EA-B056-472C7E52AB1E}"/>
              </a:ext>
            </a:extLst>
          </p:cNvPr>
          <p:cNvSpPr>
            <a:spLocks noGrp="1"/>
          </p:cNvSpPr>
          <p:nvPr>
            <p:ph type="sldNum" sz="quarter" idx="12"/>
          </p:nvPr>
        </p:nvSpPr>
        <p:spPr>
          <a:xfrm>
            <a:off x="8609479" y="6356351"/>
            <a:ext cx="2742843"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1612722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3B66-6308-4C6E-A0A8-919D7A528984}"/>
              </a:ext>
            </a:extLst>
          </p:cNvPr>
          <p:cNvSpPr>
            <a:spLocks noGrp="1"/>
          </p:cNvSpPr>
          <p:nvPr>
            <p:ph type="title"/>
          </p:nvPr>
        </p:nvSpPr>
        <p:spPr>
          <a:xfrm>
            <a:off x="839679" y="457200"/>
            <a:ext cx="393172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97954B-5FCA-448B-A141-183B03EE8D26}"/>
              </a:ext>
            </a:extLst>
          </p:cNvPr>
          <p:cNvSpPr>
            <a:spLocks noGrp="1"/>
          </p:cNvSpPr>
          <p:nvPr>
            <p:ph idx="1"/>
          </p:nvPr>
        </p:nvSpPr>
        <p:spPr>
          <a:xfrm>
            <a:off x="5182513" y="987426"/>
            <a:ext cx="6171397"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D6C496-CB7B-49E1-B8DE-FAE1D2D513CE}"/>
              </a:ext>
            </a:extLst>
          </p:cNvPr>
          <p:cNvSpPr>
            <a:spLocks noGrp="1"/>
          </p:cNvSpPr>
          <p:nvPr>
            <p:ph type="body" sz="half" idx="2"/>
          </p:nvPr>
        </p:nvSpPr>
        <p:spPr>
          <a:xfrm>
            <a:off x="839679" y="2057400"/>
            <a:ext cx="3931725" cy="3811588"/>
          </a:xfrm>
          <a:prstGeom prst="rect">
            <a:avLst/>
          </a:prstGeo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0E66FF-F643-4DB3-B8C3-B18D5C4BB8AB}"/>
              </a:ext>
            </a:extLst>
          </p:cNvPr>
          <p:cNvSpPr>
            <a:spLocks noGrp="1"/>
          </p:cNvSpPr>
          <p:nvPr>
            <p:ph type="dt" sz="half" idx="10"/>
          </p:nvPr>
        </p:nvSpPr>
        <p:spPr>
          <a:xfrm>
            <a:off x="838091" y="6356351"/>
            <a:ext cx="2742843" cy="365125"/>
          </a:xfrm>
          <a:prstGeom prst="rect">
            <a:avLst/>
          </a:prstGeom>
        </p:spPr>
        <p:txBody>
          <a:bodyPr/>
          <a:lstStyle/>
          <a:p>
            <a:fld id="{FD0A1134-355C-454D-9580-4A50B7354FBB}" type="datetimeFigureOut">
              <a:rPr lang="en-US" smtClean="0"/>
              <a:t>10/30/2024</a:t>
            </a:fld>
            <a:endParaRPr lang="en-US"/>
          </a:p>
        </p:txBody>
      </p:sp>
      <p:sp>
        <p:nvSpPr>
          <p:cNvPr id="6" name="Footer Placeholder 5">
            <a:extLst>
              <a:ext uri="{FF2B5EF4-FFF2-40B4-BE49-F238E27FC236}">
                <a16:creationId xmlns:a16="http://schemas.microsoft.com/office/drawing/2014/main" id="{21C2C868-733B-4A3C-BB77-0EE98052FC1E}"/>
              </a:ext>
            </a:extLst>
          </p:cNvPr>
          <p:cNvSpPr>
            <a:spLocks noGrp="1"/>
          </p:cNvSpPr>
          <p:nvPr>
            <p:ph type="ftr" sz="quarter" idx="11"/>
          </p:nvPr>
        </p:nvSpPr>
        <p:spPr>
          <a:xfrm>
            <a:off x="4038075" y="6356351"/>
            <a:ext cx="4114264"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7005CE-85E9-4CB6-8F38-815A91CB7362}"/>
              </a:ext>
            </a:extLst>
          </p:cNvPr>
          <p:cNvSpPr>
            <a:spLocks noGrp="1"/>
          </p:cNvSpPr>
          <p:nvPr>
            <p:ph type="sldNum" sz="quarter" idx="12"/>
          </p:nvPr>
        </p:nvSpPr>
        <p:spPr>
          <a:xfrm>
            <a:off x="8609479" y="6356351"/>
            <a:ext cx="2742843"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1199175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EB9E8-CD33-4604-B842-7EEDC68764ED}"/>
              </a:ext>
            </a:extLst>
          </p:cNvPr>
          <p:cNvSpPr>
            <a:spLocks noGrp="1"/>
          </p:cNvSpPr>
          <p:nvPr>
            <p:ph type="title"/>
          </p:nvPr>
        </p:nvSpPr>
        <p:spPr>
          <a:xfrm>
            <a:off x="839679" y="457200"/>
            <a:ext cx="393172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3B70ED-8222-47DE-B9B8-2819B54E017A}"/>
              </a:ext>
            </a:extLst>
          </p:cNvPr>
          <p:cNvSpPr>
            <a:spLocks noGrp="1"/>
          </p:cNvSpPr>
          <p:nvPr>
            <p:ph type="pic" idx="1"/>
          </p:nvPr>
        </p:nvSpPr>
        <p:spPr>
          <a:xfrm>
            <a:off x="5182513" y="987426"/>
            <a:ext cx="6171397" cy="4873625"/>
          </a:xfrm>
          <a:prstGeom prst="rect">
            <a:avLst/>
          </a:prstGeo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C7B0D1E2-F7EB-47ED-9546-84355042CC35}"/>
              </a:ext>
            </a:extLst>
          </p:cNvPr>
          <p:cNvSpPr>
            <a:spLocks noGrp="1"/>
          </p:cNvSpPr>
          <p:nvPr>
            <p:ph type="body" sz="half" idx="2"/>
          </p:nvPr>
        </p:nvSpPr>
        <p:spPr>
          <a:xfrm>
            <a:off x="839679" y="2057400"/>
            <a:ext cx="3931725" cy="3811588"/>
          </a:xfrm>
          <a:prstGeom prst="rect">
            <a:avLst/>
          </a:prstGeo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EC0540-05ED-4323-80BC-A5F1E26D8716}"/>
              </a:ext>
            </a:extLst>
          </p:cNvPr>
          <p:cNvSpPr>
            <a:spLocks noGrp="1"/>
          </p:cNvSpPr>
          <p:nvPr>
            <p:ph type="dt" sz="half" idx="10"/>
          </p:nvPr>
        </p:nvSpPr>
        <p:spPr>
          <a:xfrm>
            <a:off x="838091" y="6356351"/>
            <a:ext cx="2742843" cy="365125"/>
          </a:xfrm>
          <a:prstGeom prst="rect">
            <a:avLst/>
          </a:prstGeom>
        </p:spPr>
        <p:txBody>
          <a:bodyPr/>
          <a:lstStyle/>
          <a:p>
            <a:fld id="{FD0A1134-355C-454D-9580-4A50B7354FBB}" type="datetimeFigureOut">
              <a:rPr lang="en-US" smtClean="0"/>
              <a:t>10/30/2024</a:t>
            </a:fld>
            <a:endParaRPr lang="en-US"/>
          </a:p>
        </p:txBody>
      </p:sp>
      <p:sp>
        <p:nvSpPr>
          <p:cNvPr id="6" name="Footer Placeholder 5">
            <a:extLst>
              <a:ext uri="{FF2B5EF4-FFF2-40B4-BE49-F238E27FC236}">
                <a16:creationId xmlns:a16="http://schemas.microsoft.com/office/drawing/2014/main" id="{4346EBD6-A91F-4934-A67C-A30256743917}"/>
              </a:ext>
            </a:extLst>
          </p:cNvPr>
          <p:cNvSpPr>
            <a:spLocks noGrp="1"/>
          </p:cNvSpPr>
          <p:nvPr>
            <p:ph type="ftr" sz="quarter" idx="11"/>
          </p:nvPr>
        </p:nvSpPr>
        <p:spPr>
          <a:xfrm>
            <a:off x="4038075" y="6356351"/>
            <a:ext cx="4114264"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C2E04D-1024-4936-AEE3-73ED3DE1C8EC}"/>
              </a:ext>
            </a:extLst>
          </p:cNvPr>
          <p:cNvSpPr>
            <a:spLocks noGrp="1"/>
          </p:cNvSpPr>
          <p:nvPr>
            <p:ph type="sldNum" sz="quarter" idx="12"/>
          </p:nvPr>
        </p:nvSpPr>
        <p:spPr>
          <a:xfrm>
            <a:off x="8609479" y="6356351"/>
            <a:ext cx="2742843"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26031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4"/>
            <a:ext cx="12183293" cy="6816715"/>
          </a:xfrm>
          <a:prstGeom prst="rect">
            <a:avLst/>
          </a:prstGeom>
          <a:noFill/>
          <a:ln>
            <a:noFill/>
          </a:ln>
        </p:spPr>
      </p:pic>
      <p:sp>
        <p:nvSpPr>
          <p:cNvPr id="23" name="Google Shape;23;p8"/>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10/30/2024</a:t>
            </a:fld>
            <a:endParaRPr lang="en-US"/>
          </a:p>
        </p:txBody>
      </p:sp>
      <p:sp>
        <p:nvSpPr>
          <p:cNvPr id="24" name="Google Shape;24;p8"/>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178998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22E02-7F76-4B6E-AA91-1C1B3300CF75}"/>
              </a:ext>
            </a:extLst>
          </p:cNvPr>
          <p:cNvSpPr>
            <a:spLocks noGrp="1"/>
          </p:cNvSpPr>
          <p:nvPr>
            <p:ph type="title"/>
          </p:nvPr>
        </p:nvSpPr>
        <p:spPr>
          <a:xfrm>
            <a:off x="838091" y="365126"/>
            <a:ext cx="10514231"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240E6-5C92-4412-830A-4F070A4258CD}"/>
              </a:ext>
            </a:extLst>
          </p:cNvPr>
          <p:cNvSpPr>
            <a:spLocks noGrp="1"/>
          </p:cNvSpPr>
          <p:nvPr>
            <p:ph type="body" orient="vert" idx="1"/>
          </p:nvPr>
        </p:nvSpPr>
        <p:spPr>
          <a:xfrm>
            <a:off x="838091" y="1825625"/>
            <a:ext cx="10514231"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C4224-87D2-42B4-811B-7B81EAAA7F05}"/>
              </a:ext>
            </a:extLst>
          </p:cNvPr>
          <p:cNvSpPr>
            <a:spLocks noGrp="1"/>
          </p:cNvSpPr>
          <p:nvPr>
            <p:ph type="dt" sz="half" idx="10"/>
          </p:nvPr>
        </p:nvSpPr>
        <p:spPr>
          <a:xfrm>
            <a:off x="838091" y="6356351"/>
            <a:ext cx="2742843" cy="365125"/>
          </a:xfrm>
          <a:prstGeom prst="rect">
            <a:avLst/>
          </a:prstGeom>
        </p:spPr>
        <p:txBody>
          <a:bodyPr/>
          <a:lstStyle/>
          <a:p>
            <a:fld id="{FD0A1134-355C-454D-9580-4A50B7354FBB}" type="datetimeFigureOut">
              <a:rPr lang="en-US" smtClean="0"/>
              <a:t>10/30/2024</a:t>
            </a:fld>
            <a:endParaRPr lang="en-US"/>
          </a:p>
        </p:txBody>
      </p:sp>
      <p:sp>
        <p:nvSpPr>
          <p:cNvPr id="5" name="Footer Placeholder 4">
            <a:extLst>
              <a:ext uri="{FF2B5EF4-FFF2-40B4-BE49-F238E27FC236}">
                <a16:creationId xmlns:a16="http://schemas.microsoft.com/office/drawing/2014/main" id="{0F3A5F91-A388-49DB-8DA6-C83EBFD975FF}"/>
              </a:ext>
            </a:extLst>
          </p:cNvPr>
          <p:cNvSpPr>
            <a:spLocks noGrp="1"/>
          </p:cNvSpPr>
          <p:nvPr>
            <p:ph type="ftr" sz="quarter" idx="11"/>
          </p:nvPr>
        </p:nvSpPr>
        <p:spPr>
          <a:xfrm>
            <a:off x="4038075" y="6356351"/>
            <a:ext cx="41142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6370A4-DA2B-44F6-AD03-86BA41186819}"/>
              </a:ext>
            </a:extLst>
          </p:cNvPr>
          <p:cNvSpPr>
            <a:spLocks noGrp="1"/>
          </p:cNvSpPr>
          <p:nvPr>
            <p:ph type="sldNum" sz="quarter" idx="12"/>
          </p:nvPr>
        </p:nvSpPr>
        <p:spPr>
          <a:xfrm>
            <a:off x="8609479" y="6356351"/>
            <a:ext cx="2742843"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2948176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81D1AB-D202-4F7A-8E89-838FFD6058E9}"/>
              </a:ext>
            </a:extLst>
          </p:cNvPr>
          <p:cNvSpPr>
            <a:spLocks noGrp="1"/>
          </p:cNvSpPr>
          <p:nvPr>
            <p:ph type="title" orient="vert"/>
          </p:nvPr>
        </p:nvSpPr>
        <p:spPr>
          <a:xfrm>
            <a:off x="8723764" y="365125"/>
            <a:ext cx="2628558"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571D9D-3F68-4BFE-B315-FB83BF780641}"/>
              </a:ext>
            </a:extLst>
          </p:cNvPr>
          <p:cNvSpPr>
            <a:spLocks noGrp="1"/>
          </p:cNvSpPr>
          <p:nvPr>
            <p:ph type="body" orient="vert" idx="1"/>
          </p:nvPr>
        </p:nvSpPr>
        <p:spPr>
          <a:xfrm>
            <a:off x="838091" y="365125"/>
            <a:ext cx="7733293"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CC341-9B42-4676-9AD7-243425A27D6C}"/>
              </a:ext>
            </a:extLst>
          </p:cNvPr>
          <p:cNvSpPr>
            <a:spLocks noGrp="1"/>
          </p:cNvSpPr>
          <p:nvPr>
            <p:ph type="dt" sz="half" idx="10"/>
          </p:nvPr>
        </p:nvSpPr>
        <p:spPr>
          <a:xfrm>
            <a:off x="838091" y="6356351"/>
            <a:ext cx="2742843" cy="365125"/>
          </a:xfrm>
          <a:prstGeom prst="rect">
            <a:avLst/>
          </a:prstGeom>
        </p:spPr>
        <p:txBody>
          <a:bodyPr/>
          <a:lstStyle/>
          <a:p>
            <a:fld id="{FD0A1134-355C-454D-9580-4A50B7354FBB}" type="datetimeFigureOut">
              <a:rPr lang="en-US" smtClean="0"/>
              <a:t>10/30/2024</a:t>
            </a:fld>
            <a:endParaRPr lang="en-US"/>
          </a:p>
        </p:txBody>
      </p:sp>
      <p:sp>
        <p:nvSpPr>
          <p:cNvPr id="5" name="Footer Placeholder 4">
            <a:extLst>
              <a:ext uri="{FF2B5EF4-FFF2-40B4-BE49-F238E27FC236}">
                <a16:creationId xmlns:a16="http://schemas.microsoft.com/office/drawing/2014/main" id="{D146BB94-4164-4E25-A30A-35446E371FF7}"/>
              </a:ext>
            </a:extLst>
          </p:cNvPr>
          <p:cNvSpPr>
            <a:spLocks noGrp="1"/>
          </p:cNvSpPr>
          <p:nvPr>
            <p:ph type="ftr" sz="quarter" idx="11"/>
          </p:nvPr>
        </p:nvSpPr>
        <p:spPr>
          <a:xfrm>
            <a:off x="4038075" y="6356351"/>
            <a:ext cx="41142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F0FA7B-0ABE-45AA-B256-A41E4F18718B}"/>
              </a:ext>
            </a:extLst>
          </p:cNvPr>
          <p:cNvSpPr>
            <a:spLocks noGrp="1"/>
          </p:cNvSpPr>
          <p:nvPr>
            <p:ph type="sldNum" sz="quarter" idx="12"/>
          </p:nvPr>
        </p:nvSpPr>
        <p:spPr>
          <a:xfrm>
            <a:off x="8609479" y="6356351"/>
            <a:ext cx="2742843"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738272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Tree>
    <p:extLst>
      <p:ext uri="{BB962C8B-B14F-4D97-AF65-F5344CB8AC3E}">
        <p14:creationId xmlns:p14="http://schemas.microsoft.com/office/powerpoint/2010/main" val="4056497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Tree>
    <p:extLst>
      <p:ext uri="{BB962C8B-B14F-4D97-AF65-F5344CB8AC3E}">
        <p14:creationId xmlns:p14="http://schemas.microsoft.com/office/powerpoint/2010/main" val="85751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19" y="2005"/>
            <a:ext cx="12164255" cy="6853993"/>
          </a:xfrm>
          <a:prstGeom prst="rect">
            <a:avLst/>
          </a:prstGeom>
          <a:noFill/>
          <a:ln>
            <a:noFill/>
          </a:ln>
        </p:spPr>
      </p:pic>
      <p:sp>
        <p:nvSpPr>
          <p:cNvPr id="37" name="Google Shape;37;p10"/>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10/30/2024</a:t>
            </a:fld>
            <a:endParaRPr lang="en-US"/>
          </a:p>
        </p:txBody>
      </p:sp>
      <p:sp>
        <p:nvSpPr>
          <p:cNvPr id="38" name="Google Shape;38;p10"/>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17931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679" y="365126"/>
            <a:ext cx="105142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679" y="1681163"/>
            <a:ext cx="5157116"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679" y="2505075"/>
            <a:ext cx="5157116"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1397" y="1681163"/>
            <a:ext cx="5182513"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1397" y="2505075"/>
            <a:ext cx="5182513"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10/30/2024</a:t>
            </a:fld>
            <a:endParaRPr lang="en-US"/>
          </a:p>
        </p:txBody>
      </p:sp>
      <p:sp>
        <p:nvSpPr>
          <p:cNvPr id="47" name="Google Shape;47;p11"/>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 y="18651"/>
            <a:ext cx="12190412" cy="6820698"/>
          </a:xfrm>
          <a:prstGeom prst="rect">
            <a:avLst/>
          </a:prstGeom>
          <a:noFill/>
          <a:ln>
            <a:noFill/>
          </a:ln>
        </p:spPr>
      </p:pic>
      <p:sp>
        <p:nvSpPr>
          <p:cNvPr id="11" name="Oval 10">
            <a:extLst>
              <a:ext uri="{FF2B5EF4-FFF2-40B4-BE49-F238E27FC236}">
                <a16:creationId xmlns:a16="http://schemas.microsoft.com/office/drawing/2014/main" id="{48CAB18A-EEAF-4CC3-B014-6871ADE81452}"/>
              </a:ext>
            </a:extLst>
          </p:cNvPr>
          <p:cNvSpPr/>
          <p:nvPr userDrawn="1"/>
        </p:nvSpPr>
        <p:spPr>
          <a:xfrm>
            <a:off x="10714266" y="290354"/>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937864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35" y="-90897"/>
            <a:ext cx="12612048"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10/30/2024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036"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27155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10/30/2024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18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0412"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759" y="1709773"/>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759" y="4589498"/>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10/30/2024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96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10/30/2024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710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108"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108"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108" y="6356385"/>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10/30/2024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075" y="6356385"/>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09479" y="6356385"/>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0727992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09" r:id="rId6"/>
    <p:sldLayoutId id="2147483711" r:id="rId7"/>
    <p:sldLayoutId id="2147483713" r:id="rId8"/>
    <p:sldLayoutId id="2147483715" r:id="rId9"/>
    <p:sldLayoutId id="214748372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78695" y="1843544"/>
            <a:ext cx="1637046" cy="1453886"/>
          </a:xfrm>
          <a:prstGeom prst="rect">
            <a:avLst/>
          </a:prstGeom>
        </p:spPr>
      </p:pic>
    </p:spTree>
    <p:extLst>
      <p:ext uri="{BB962C8B-B14F-4D97-AF65-F5344CB8AC3E}">
        <p14:creationId xmlns:p14="http://schemas.microsoft.com/office/powerpoint/2010/main" val="342668354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emf"/></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9.xml"/><Relationship Id="rId1" Type="http://schemas.openxmlformats.org/officeDocument/2006/relationships/tags" Target="../tags/tag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Máy tính Biểu tượng Clip nghệ thuật - Bảy màu sắc cầu vồng png tải về -  Miễn phí trong suốt Cầu Vồng png Tải về.">
            <a:extLst>
              <a:ext uri="{FF2B5EF4-FFF2-40B4-BE49-F238E27FC236}">
                <a16:creationId xmlns:a16="http://schemas.microsoft.com/office/drawing/2014/main" id="{3BAD2E5A-0404-5016-4960-AF496F2C99A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750" l="0" r="98222"/>
                    </a14:imgEffect>
                  </a14:imgLayer>
                </a14:imgProps>
              </a:ext>
              <a:ext uri="{28A0092B-C50C-407E-A947-70E740481C1C}">
                <a14:useLocalDpi xmlns:a14="http://schemas.microsoft.com/office/drawing/2010/main" val="0"/>
              </a:ext>
            </a:extLst>
          </a:blip>
          <a:srcRect/>
          <a:stretch>
            <a:fillRect/>
          </a:stretch>
        </p:blipFill>
        <p:spPr bwMode="auto">
          <a:xfrm>
            <a:off x="5008677" y="-1439170"/>
            <a:ext cx="9708907" cy="51780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artoon of a child and child painting in a field&#10;&#10;Description automatically generated">
            <a:extLst>
              <a:ext uri="{FF2B5EF4-FFF2-40B4-BE49-F238E27FC236}">
                <a16:creationId xmlns:a16="http://schemas.microsoft.com/office/drawing/2014/main" id="{8EEE6055-73BB-5FC9-2666-0B75A75757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1190"/>
            <a:ext cx="12190413" cy="6880379"/>
          </a:xfrm>
          <a:prstGeom prst="rect">
            <a:avLst/>
          </a:prstGeom>
        </p:spPr>
      </p:pic>
      <p:grpSp>
        <p:nvGrpSpPr>
          <p:cNvPr id="6" name="组合 26">
            <a:extLst>
              <a:ext uri="{FF2B5EF4-FFF2-40B4-BE49-F238E27FC236}">
                <a16:creationId xmlns:a16="http://schemas.microsoft.com/office/drawing/2014/main" id="{317C0B01-1B8D-575D-DFAC-EBD60496A34B}"/>
              </a:ext>
            </a:extLst>
          </p:cNvPr>
          <p:cNvGrpSpPr/>
          <p:nvPr/>
        </p:nvGrpSpPr>
        <p:grpSpPr>
          <a:xfrm>
            <a:off x="515659" y="2825300"/>
            <a:ext cx="6608091" cy="1601740"/>
            <a:chOff x="6944581" y="2856958"/>
            <a:chExt cx="3515372" cy="1173154"/>
          </a:xfrm>
        </p:grpSpPr>
        <p:sp>
          <p:nvSpPr>
            <p:cNvPr id="7" name="矩形 27">
              <a:extLst>
                <a:ext uri="{FF2B5EF4-FFF2-40B4-BE49-F238E27FC236}">
                  <a16:creationId xmlns:a16="http://schemas.microsoft.com/office/drawing/2014/main" id="{348D9F91-83E7-5457-28FF-DCE7B99DDB15}"/>
                </a:ext>
              </a:extLst>
            </p:cNvPr>
            <p:cNvSpPr/>
            <p:nvPr/>
          </p:nvSpPr>
          <p:spPr>
            <a:xfrm>
              <a:off x="6944581" y="2880601"/>
              <a:ext cx="3425283" cy="1149511"/>
            </a:xfrm>
            <a:prstGeom prst="rect">
              <a:avLst/>
            </a:prstGeom>
            <a:noFill/>
            <a:ln>
              <a:noFill/>
            </a:ln>
          </p:spPr>
          <p:txBody>
            <a:bodyPr vert="horz" wrap="none">
              <a:prstTxWarp prst="textArchUp">
                <a:avLst/>
              </a:prstTxWarp>
              <a:spAutoFit/>
            </a:bodyPr>
            <a:lstStyle/>
            <a:p>
              <a:pPr algn="ctr"/>
              <a:r>
                <a:rPr lang="en-US" altLang="zh-CN" sz="7199" dirty="0">
                  <a:ln w="330200">
                    <a:solidFill>
                      <a:srgbClr val="FFFFFF"/>
                    </a:solidFill>
                  </a:ln>
                  <a:solidFill>
                    <a:srgbClr val="FFFFFF"/>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CHÒA MỪNG THẦY CÔ</a:t>
              </a:r>
              <a:endParaRPr lang="zh-CN" altLang="en-US" sz="7199" dirty="0">
                <a:ln w="330200">
                  <a:solidFill>
                    <a:srgbClr val="FFFFFF"/>
                  </a:solidFill>
                </a:ln>
                <a:solidFill>
                  <a:srgbClr val="FFFFFF"/>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8" name="矩形 28">
              <a:extLst>
                <a:ext uri="{FF2B5EF4-FFF2-40B4-BE49-F238E27FC236}">
                  <a16:creationId xmlns:a16="http://schemas.microsoft.com/office/drawing/2014/main" id="{6104A679-FDBC-911F-7619-062AA7065F51}"/>
                </a:ext>
              </a:extLst>
            </p:cNvPr>
            <p:cNvSpPr/>
            <p:nvPr/>
          </p:nvSpPr>
          <p:spPr>
            <a:xfrm>
              <a:off x="7034670" y="2856958"/>
              <a:ext cx="3425283" cy="1149511"/>
            </a:xfrm>
            <a:prstGeom prst="rect">
              <a:avLst/>
            </a:prstGeom>
          </p:spPr>
          <p:txBody>
            <a:bodyPr vert="horz" wrap="none">
              <a:prstTxWarp prst="textArchUp">
                <a:avLst/>
              </a:prstTxWarp>
              <a:spAutoFit/>
              <a:scene3d>
                <a:camera prst="orthographicFront"/>
                <a:lightRig rig="threePt" dir="t"/>
              </a:scene3d>
              <a:sp3d extrusionH="57150">
                <a:bevelT h="25400" prst="softRound"/>
              </a:sp3d>
            </a:bodyPr>
            <a:lstStyle/>
            <a:p>
              <a:pPr algn="ctr"/>
              <a:r>
                <a:rPr lang="en-US" altLang="zh-CN" sz="7199"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CHÀO MỪNG THẦY CÔ</a:t>
              </a:r>
              <a:endParaRPr lang="zh-CN" altLang="en-US" sz="7199"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
        <p:nvSpPr>
          <p:cNvPr id="9" name="Rectangle 8">
            <a:extLst>
              <a:ext uri="{FF2B5EF4-FFF2-40B4-BE49-F238E27FC236}">
                <a16:creationId xmlns:a16="http://schemas.microsoft.com/office/drawing/2014/main" id="{34601034-B84E-5B55-B2BA-4483DCB3DE94}"/>
              </a:ext>
            </a:extLst>
          </p:cNvPr>
          <p:cNvSpPr/>
          <p:nvPr/>
        </p:nvSpPr>
        <p:spPr>
          <a:xfrm>
            <a:off x="2007286" y="365144"/>
            <a:ext cx="7343748" cy="953983"/>
          </a:xfrm>
          <a:prstGeom prst="rect">
            <a:avLst/>
          </a:prstGeom>
          <a:noFill/>
        </p:spPr>
        <p:txBody>
          <a:bodyPr wrap="none" lIns="91428" tIns="45714" rIns="91428" bIns="45714">
            <a:spAutoFit/>
          </a:bodyPr>
          <a:lstStyle/>
          <a:p>
            <a:pPr algn="ctr"/>
            <a:r>
              <a:rPr lang="en-US" sz="28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ỦY BAN NHÂN DÂN </a:t>
            </a:r>
            <a:r>
              <a:rPr lang="vi-VN" sz="28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THÀNH PHỐ CHÍ LINH</a:t>
            </a:r>
            <a:endParaRPr lang="en-US" sz="28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r>
              <a:rPr lang="en-US" sz="2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TRƯỜNG TIỂU HỌC</a:t>
            </a:r>
            <a:r>
              <a:rPr lang="vi-VN" sz="2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HOÀNG TIẾN</a:t>
            </a:r>
            <a:endParaRPr lang="en-US" sz="28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nvGrpSpPr>
          <p:cNvPr id="3" name="组合 26">
            <a:extLst>
              <a:ext uri="{FF2B5EF4-FFF2-40B4-BE49-F238E27FC236}">
                <a16:creationId xmlns:a16="http://schemas.microsoft.com/office/drawing/2014/main" id="{DD579411-797F-948F-1784-06F061243A88}"/>
              </a:ext>
            </a:extLst>
          </p:cNvPr>
          <p:cNvGrpSpPr/>
          <p:nvPr/>
        </p:nvGrpSpPr>
        <p:grpSpPr>
          <a:xfrm>
            <a:off x="515656" y="4394762"/>
            <a:ext cx="6438748" cy="1569461"/>
            <a:chOff x="6944582" y="2974636"/>
            <a:chExt cx="3425284" cy="1149511"/>
          </a:xfrm>
        </p:grpSpPr>
        <p:sp>
          <p:nvSpPr>
            <p:cNvPr id="4" name="矩形 27">
              <a:extLst>
                <a:ext uri="{FF2B5EF4-FFF2-40B4-BE49-F238E27FC236}">
                  <a16:creationId xmlns:a16="http://schemas.microsoft.com/office/drawing/2014/main" id="{252FD1F4-45C5-6F15-6C88-D43681657B5F}"/>
                </a:ext>
              </a:extLst>
            </p:cNvPr>
            <p:cNvSpPr/>
            <p:nvPr/>
          </p:nvSpPr>
          <p:spPr>
            <a:xfrm>
              <a:off x="6944583" y="2974636"/>
              <a:ext cx="3425283" cy="1149511"/>
            </a:xfrm>
            <a:prstGeom prst="rect">
              <a:avLst/>
            </a:prstGeom>
            <a:noFill/>
            <a:ln>
              <a:noFill/>
            </a:ln>
          </p:spPr>
          <p:txBody>
            <a:bodyPr vert="horz" wrap="none">
              <a:prstTxWarp prst="textArchUp">
                <a:avLst/>
              </a:prstTxWarp>
              <a:spAutoFit/>
            </a:bodyPr>
            <a:lstStyle/>
            <a:p>
              <a:pPr algn="ctr"/>
              <a:r>
                <a:rPr lang="en-US" altLang="zh-CN" sz="7199" dirty="0">
                  <a:ln w="330200">
                    <a:solidFill>
                      <a:srgbClr val="FFFFFF"/>
                    </a:solidFill>
                  </a:ln>
                  <a:no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VỀ THĂM LỚP</a:t>
              </a:r>
              <a:r>
                <a:rPr lang="vi-VN" altLang="zh-CN" sz="7199" dirty="0">
                  <a:ln w="330200">
                    <a:solidFill>
                      <a:srgbClr val="FFFFFF"/>
                    </a:solidFill>
                  </a:ln>
                  <a:no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 2B</a:t>
              </a:r>
              <a:endParaRPr lang="zh-CN" altLang="en-US" sz="7199" dirty="0">
                <a:ln w="330200">
                  <a:solidFill>
                    <a:srgbClr val="FFFFFF"/>
                  </a:solidFill>
                </a:ln>
                <a:no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10" name="矩形 28">
              <a:extLst>
                <a:ext uri="{FF2B5EF4-FFF2-40B4-BE49-F238E27FC236}">
                  <a16:creationId xmlns:a16="http://schemas.microsoft.com/office/drawing/2014/main" id="{548DA893-9FAA-0F45-DD0B-267E9E9EDC5C}"/>
                </a:ext>
              </a:extLst>
            </p:cNvPr>
            <p:cNvSpPr/>
            <p:nvPr/>
          </p:nvSpPr>
          <p:spPr>
            <a:xfrm>
              <a:off x="6944582" y="2974636"/>
              <a:ext cx="3425283" cy="1149511"/>
            </a:xfrm>
            <a:prstGeom prst="rect">
              <a:avLst/>
            </a:prstGeom>
          </p:spPr>
          <p:txBody>
            <a:bodyPr vert="horz" wrap="none">
              <a:prstTxWarp prst="textArchUp">
                <a:avLst/>
              </a:prstTxWarp>
              <a:spAutoFit/>
              <a:scene3d>
                <a:camera prst="orthographicFront"/>
                <a:lightRig rig="threePt" dir="t"/>
              </a:scene3d>
              <a:sp3d extrusionH="57150">
                <a:bevelT h="25400" prst="softRound"/>
              </a:sp3d>
            </a:bodyPr>
            <a:lstStyle/>
            <a:p>
              <a:pPr algn="ctr"/>
              <a:r>
                <a:rPr lang="en-US" altLang="zh-CN" sz="7199"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VỀ THĂM LỚP </a:t>
              </a:r>
              <a:r>
                <a:rPr lang="vi-VN" altLang="zh-CN" sz="7199"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2B</a:t>
              </a:r>
              <a:endParaRPr lang="zh-CN" altLang="en-US" sz="7199"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138587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49357"/>
            <a:ext cx="4244454" cy="580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471" y="649357"/>
            <a:ext cx="3882886" cy="580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1373" y="649357"/>
            <a:ext cx="3557713" cy="580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326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8500" y="396738"/>
            <a:ext cx="10848408" cy="646331"/>
          </a:xfrm>
          <a:prstGeom prst="rect">
            <a:avLst/>
          </a:prstGeom>
        </p:spPr>
        <p:txBody>
          <a:bodyPr wrap="square">
            <a:spAutoFit/>
          </a:bodyPr>
          <a:lstStyle/>
          <a:p>
            <a:r>
              <a:rPr lang="en-US" sz="3600" dirty="0">
                <a:solidFill>
                  <a:srgbClr val="0000FF"/>
                </a:solidFill>
                <a:cs typeface="Times New Roman" pitchFamily="18" charset="0"/>
              </a:rPr>
              <a:t>2. </a:t>
            </a:r>
            <a:r>
              <a:rPr lang="vi-VN" sz="3600" dirty="0">
                <a:solidFill>
                  <a:srgbClr val="0000FF"/>
                </a:solidFill>
                <a:cs typeface="Times New Roman" pitchFamily="18" charset="0"/>
              </a:rPr>
              <a:t>Các bạn học sinh làm gì để được thầy giáo tặng cây</a:t>
            </a:r>
            <a:r>
              <a:rPr lang="en-US" sz="3600" dirty="0">
                <a:solidFill>
                  <a:srgbClr val="0000FF"/>
                </a:solidFill>
                <a:cs typeface="Times New Roman" pitchFamily="18" charset="0"/>
              </a:rPr>
              <a:t>?</a:t>
            </a:r>
            <a:endParaRPr lang="vi-VN" sz="3600" dirty="0">
              <a:solidFill>
                <a:srgbClr val="0000FF"/>
              </a:solidFill>
              <a:cs typeface="Times New Roman" pitchFamily="18" charset="0"/>
            </a:endParaRPr>
          </a:p>
        </p:txBody>
      </p:sp>
      <p:sp>
        <p:nvSpPr>
          <p:cNvPr id="3" name="Rectangle 2"/>
          <p:cNvSpPr/>
          <p:nvPr/>
        </p:nvSpPr>
        <p:spPr>
          <a:xfrm>
            <a:off x="3302311" y="1342386"/>
            <a:ext cx="6292264" cy="1754326"/>
          </a:xfrm>
          <a:prstGeom prst="rect">
            <a:avLst/>
          </a:prstGeom>
        </p:spPr>
        <p:txBody>
          <a:bodyPr wrap="square">
            <a:spAutoFit/>
          </a:bodyPr>
          <a:lstStyle/>
          <a:p>
            <a:pPr algn="just"/>
            <a:r>
              <a:rPr lang="en-US" sz="3600" dirty="0">
                <a:cs typeface="Times New Roman" pitchFamily="18" charset="0"/>
              </a:rPr>
              <a:t>- </a:t>
            </a:r>
            <a:r>
              <a:rPr lang="en-US" sz="3600" dirty="0" err="1">
                <a:cs typeface="Times New Roman" pitchFamily="18" charset="0"/>
              </a:rPr>
              <a:t>Các</a:t>
            </a:r>
            <a:r>
              <a:rPr lang="en-US" sz="3600" dirty="0">
                <a:cs typeface="Times New Roman" pitchFamily="18" charset="0"/>
              </a:rPr>
              <a:t> </a:t>
            </a:r>
            <a:r>
              <a:rPr lang="en-US" sz="3600" dirty="0" err="1">
                <a:cs typeface="Times New Roman" pitchFamily="18" charset="0"/>
              </a:rPr>
              <a:t>bạn</a:t>
            </a:r>
            <a:r>
              <a:rPr lang="en-US" sz="3600" dirty="0">
                <a:cs typeface="Times New Roman" pitchFamily="18" charset="0"/>
              </a:rPr>
              <a:t> </a:t>
            </a:r>
            <a:r>
              <a:rPr lang="en-US" sz="3600" dirty="0" err="1">
                <a:cs typeface="Times New Roman" pitchFamily="18" charset="0"/>
              </a:rPr>
              <a:t>học</a:t>
            </a:r>
            <a:r>
              <a:rPr lang="en-US" sz="3600" dirty="0">
                <a:cs typeface="Times New Roman" pitchFamily="18" charset="0"/>
              </a:rPr>
              <a:t> </a:t>
            </a:r>
            <a:r>
              <a:rPr lang="en-US" sz="3600" dirty="0" err="1">
                <a:cs typeface="Times New Roman" pitchFamily="18" charset="0"/>
              </a:rPr>
              <a:t>sinh</a:t>
            </a:r>
            <a:r>
              <a:rPr lang="en-US" sz="3600" dirty="0">
                <a:cs typeface="Times New Roman" pitchFamily="18" charset="0"/>
              </a:rPr>
              <a:t> ai </a:t>
            </a:r>
            <a:r>
              <a:rPr lang="en-US" sz="3600" dirty="0" err="1">
                <a:cs typeface="Times New Roman" pitchFamily="18" charset="0"/>
              </a:rPr>
              <a:t>cũng</a:t>
            </a:r>
            <a:r>
              <a:rPr lang="en-US" sz="3600" dirty="0">
                <a:cs typeface="Times New Roman" pitchFamily="18" charset="0"/>
              </a:rPr>
              <a:t> </a:t>
            </a:r>
            <a:r>
              <a:rPr lang="en-US" sz="3600" dirty="0" err="1">
                <a:cs typeface="Times New Roman" pitchFamily="18" charset="0"/>
              </a:rPr>
              <a:t>cố</a:t>
            </a:r>
            <a:r>
              <a:rPr lang="en-US" sz="3600" dirty="0">
                <a:cs typeface="Times New Roman" pitchFamily="18" charset="0"/>
              </a:rPr>
              <a:t> </a:t>
            </a:r>
            <a:r>
              <a:rPr lang="en-US" sz="3600" dirty="0" err="1">
                <a:cs typeface="Times New Roman" pitchFamily="18" charset="0"/>
              </a:rPr>
              <a:t>gắng</a:t>
            </a:r>
            <a:r>
              <a:rPr lang="en-US" sz="3600" dirty="0">
                <a:cs typeface="Times New Roman" pitchFamily="18" charset="0"/>
              </a:rPr>
              <a:t> </a:t>
            </a:r>
            <a:r>
              <a:rPr lang="en-US" sz="3600" dirty="0" err="1">
                <a:cs typeface="Times New Roman" pitchFamily="18" charset="0"/>
              </a:rPr>
              <a:t>học</a:t>
            </a:r>
            <a:r>
              <a:rPr lang="en-US" sz="3600" dirty="0">
                <a:cs typeface="Times New Roman" pitchFamily="18" charset="0"/>
              </a:rPr>
              <a:t> </a:t>
            </a:r>
            <a:r>
              <a:rPr lang="en-US" sz="3600" dirty="0" err="1">
                <a:cs typeface="Times New Roman" pitchFamily="18" charset="0"/>
              </a:rPr>
              <a:t>để</a:t>
            </a:r>
            <a:r>
              <a:rPr lang="en-US" sz="3600" dirty="0">
                <a:cs typeface="Times New Roman" pitchFamily="18" charset="0"/>
              </a:rPr>
              <a:t> </a:t>
            </a:r>
            <a:r>
              <a:rPr lang="en-US" sz="3600" dirty="0" err="1">
                <a:cs typeface="Times New Roman" pitchFamily="18" charset="0"/>
              </a:rPr>
              <a:t>được</a:t>
            </a:r>
            <a:r>
              <a:rPr lang="en-US" sz="3600" dirty="0">
                <a:cs typeface="Times New Roman" pitchFamily="18" charset="0"/>
              </a:rPr>
              <a:t> </a:t>
            </a:r>
            <a:r>
              <a:rPr lang="en-US" sz="3600" dirty="0" err="1">
                <a:cs typeface="Times New Roman" pitchFamily="18" charset="0"/>
              </a:rPr>
              <a:t>nhận</a:t>
            </a:r>
            <a:r>
              <a:rPr lang="en-US" sz="3600" dirty="0">
                <a:cs typeface="Times New Roman" pitchFamily="18" charset="0"/>
              </a:rPr>
              <a:t> </a:t>
            </a:r>
            <a:r>
              <a:rPr lang="en-US" sz="3600" dirty="0" err="1">
                <a:cs typeface="Times New Roman" pitchFamily="18" charset="0"/>
              </a:rPr>
              <a:t>phần</a:t>
            </a:r>
            <a:r>
              <a:rPr lang="en-US" sz="3600" dirty="0">
                <a:cs typeface="Times New Roman" pitchFamily="18" charset="0"/>
              </a:rPr>
              <a:t> </a:t>
            </a:r>
            <a:r>
              <a:rPr lang="en-US" sz="3600" dirty="0" err="1">
                <a:cs typeface="Times New Roman" pitchFamily="18" charset="0"/>
              </a:rPr>
              <a:t>thưởng</a:t>
            </a:r>
            <a:r>
              <a:rPr lang="en-US" sz="3600" dirty="0">
                <a:cs typeface="Times New Roman" pitchFamily="18" charset="0"/>
              </a:rPr>
              <a:t> </a:t>
            </a:r>
            <a:r>
              <a:rPr lang="en-US" sz="3600" dirty="0" err="1">
                <a:cs typeface="Times New Roman" pitchFamily="18" charset="0"/>
              </a:rPr>
              <a:t>của</a:t>
            </a:r>
            <a:r>
              <a:rPr lang="en-US" sz="3600" dirty="0">
                <a:cs typeface="Times New Roman" pitchFamily="18" charset="0"/>
              </a:rPr>
              <a:t> </a:t>
            </a:r>
            <a:r>
              <a:rPr lang="en-US" sz="3600" dirty="0" err="1">
                <a:cs typeface="Times New Roman" pitchFamily="18" charset="0"/>
              </a:rPr>
              <a:t>thầy</a:t>
            </a:r>
            <a:r>
              <a:rPr lang="en-US" sz="3600" dirty="0">
                <a:cs typeface="Times New Roman" pitchFamily="18" charset="0"/>
              </a:rPr>
              <a:t>.</a:t>
            </a:r>
            <a:endParaRPr lang="vi-VN" sz="3600" dirty="0">
              <a:cs typeface="Times New Roman" pitchFamily="18" charset="0"/>
            </a:endParaRPr>
          </a:p>
        </p:txBody>
      </p:sp>
      <p:pic>
        <p:nvPicPr>
          <p:cNvPr id="6" name="Picture 10" descr="Hình ảnh Nghỉ đông Giáo Dục Tuyên Truyền Tuyển Sinh, Cậu Bé, Hoạt Hình.,  Hình ảnh Hoạt Hình Vector và PNG với nền trong suốt để tải xuống miễn phí"/>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23" b="84492" l="0" r="100000">
                        <a14:foregroundMark x1="46083" y1="33452" x2="39417" y2="40404"/>
                        <a14:foregroundMark x1="64417" y1="31967" x2="69083" y2="37314"/>
                        <a14:foregroundMark x1="66750" y1="36185" x2="64167" y2="38562"/>
                        <a14:foregroundMark x1="39917" y1="37314" x2="38917" y2="37077"/>
                      </a14:backgroundRemoval>
                    </a14:imgEffect>
                  </a14:imgLayer>
                </a14:imgProps>
              </a:ext>
              <a:ext uri="{28A0092B-C50C-407E-A947-70E740481C1C}">
                <a14:useLocalDpi xmlns:a14="http://schemas.microsoft.com/office/drawing/2010/main" val="0"/>
              </a:ext>
            </a:extLst>
          </a:blip>
          <a:srcRect t="15160" b="12111"/>
          <a:stretch/>
        </p:blipFill>
        <p:spPr bwMode="auto">
          <a:xfrm>
            <a:off x="1138892" y="3945954"/>
            <a:ext cx="4745072" cy="24521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507" y="396738"/>
            <a:ext cx="2186341" cy="3032262"/>
          </a:xfrm>
          <a:prstGeom prst="rect">
            <a:avLst/>
          </a:prstGeom>
        </p:spPr>
      </p:pic>
    </p:spTree>
    <p:extLst>
      <p:ext uri="{BB962C8B-B14F-4D97-AF65-F5344CB8AC3E}">
        <p14:creationId xmlns:p14="http://schemas.microsoft.com/office/powerpoint/2010/main" val="164766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1478" y="2249053"/>
            <a:ext cx="10571128" cy="646331"/>
          </a:xfrm>
          <a:prstGeom prst="rect">
            <a:avLst/>
          </a:prstGeom>
        </p:spPr>
        <p:txBody>
          <a:bodyPr wrap="square">
            <a:spAutoFit/>
          </a:bodyPr>
          <a:lstStyle/>
          <a:p>
            <a:r>
              <a:rPr lang="en-US" sz="3600" dirty="0">
                <a:solidFill>
                  <a:srgbClr val="0000FF"/>
                </a:solidFill>
                <a:cs typeface="Times New Roman" pitchFamily="18" charset="0"/>
              </a:rPr>
              <a:t>3. </a:t>
            </a:r>
            <a:r>
              <a:rPr lang="en-US" sz="3600" dirty="0" err="1">
                <a:solidFill>
                  <a:srgbClr val="0000FF"/>
                </a:solidFill>
                <a:cs typeface="Times New Roman" pitchFamily="18" charset="0"/>
              </a:rPr>
              <a:t>Việt</a:t>
            </a:r>
            <a:r>
              <a:rPr lang="en-US" sz="3600" dirty="0">
                <a:solidFill>
                  <a:srgbClr val="0000FF"/>
                </a:solidFill>
                <a:cs typeface="Times New Roman" pitchFamily="18" charset="0"/>
              </a:rPr>
              <a:t> </a:t>
            </a:r>
            <a:r>
              <a:rPr lang="en-US" sz="3600" dirty="0" err="1">
                <a:solidFill>
                  <a:srgbClr val="0000FF"/>
                </a:solidFill>
                <a:cs typeface="Times New Roman" pitchFamily="18" charset="0"/>
              </a:rPr>
              <a:t>cảm</a:t>
            </a:r>
            <a:r>
              <a:rPr lang="en-US" sz="3600" dirty="0">
                <a:solidFill>
                  <a:srgbClr val="0000FF"/>
                </a:solidFill>
                <a:cs typeface="Times New Roman" pitchFamily="18" charset="0"/>
              </a:rPr>
              <a:t> </a:t>
            </a:r>
            <a:r>
              <a:rPr lang="en-US" sz="3600" dirty="0" err="1">
                <a:solidFill>
                  <a:srgbClr val="0000FF"/>
                </a:solidFill>
                <a:cs typeface="Times New Roman" pitchFamily="18" charset="0"/>
              </a:rPr>
              <a:t>thấy</a:t>
            </a:r>
            <a:r>
              <a:rPr lang="en-US" sz="3600" dirty="0">
                <a:solidFill>
                  <a:srgbClr val="0000FF"/>
                </a:solidFill>
                <a:cs typeface="Times New Roman" pitchFamily="18" charset="0"/>
              </a:rPr>
              <a:t> </a:t>
            </a:r>
            <a:r>
              <a:rPr lang="en-US" sz="3600" dirty="0" err="1">
                <a:solidFill>
                  <a:srgbClr val="0000FF"/>
                </a:solidFill>
                <a:cs typeface="Times New Roman" pitchFamily="18" charset="0"/>
              </a:rPr>
              <a:t>thế</a:t>
            </a:r>
            <a:r>
              <a:rPr lang="en-US" sz="3600" dirty="0">
                <a:solidFill>
                  <a:srgbClr val="0000FF"/>
                </a:solidFill>
                <a:cs typeface="Times New Roman" pitchFamily="18" charset="0"/>
              </a:rPr>
              <a:t> </a:t>
            </a:r>
            <a:r>
              <a:rPr lang="en-US" sz="3600" dirty="0" err="1">
                <a:solidFill>
                  <a:srgbClr val="0000FF"/>
                </a:solidFill>
                <a:cs typeface="Times New Roman" pitchFamily="18" charset="0"/>
              </a:rPr>
              <a:t>nào</a:t>
            </a:r>
            <a:r>
              <a:rPr lang="en-US" sz="3600" dirty="0">
                <a:solidFill>
                  <a:srgbClr val="0000FF"/>
                </a:solidFill>
                <a:cs typeface="Times New Roman" pitchFamily="18" charset="0"/>
              </a:rPr>
              <a:t> </a:t>
            </a:r>
            <a:r>
              <a:rPr lang="en-US" sz="3600" dirty="0" err="1">
                <a:solidFill>
                  <a:srgbClr val="0000FF"/>
                </a:solidFill>
                <a:cs typeface="Times New Roman" pitchFamily="18" charset="0"/>
              </a:rPr>
              <a:t>khi</a:t>
            </a:r>
            <a:r>
              <a:rPr lang="en-US" sz="3600" dirty="0">
                <a:solidFill>
                  <a:srgbClr val="0000FF"/>
                </a:solidFill>
                <a:cs typeface="Times New Roman" pitchFamily="18" charset="0"/>
              </a:rPr>
              <a:t> </a:t>
            </a:r>
            <a:r>
              <a:rPr lang="en-US" sz="3600" dirty="0" err="1">
                <a:solidFill>
                  <a:srgbClr val="0000FF"/>
                </a:solidFill>
                <a:cs typeface="Times New Roman" pitchFamily="18" charset="0"/>
              </a:rPr>
              <a:t>được</a:t>
            </a:r>
            <a:r>
              <a:rPr lang="en-US" sz="3600" dirty="0">
                <a:solidFill>
                  <a:srgbClr val="0000FF"/>
                </a:solidFill>
                <a:cs typeface="Times New Roman" pitchFamily="18" charset="0"/>
              </a:rPr>
              <a:t> </a:t>
            </a:r>
            <a:r>
              <a:rPr lang="en-US" sz="3600" dirty="0" err="1">
                <a:solidFill>
                  <a:srgbClr val="0000FF"/>
                </a:solidFill>
                <a:cs typeface="Times New Roman" pitchFamily="18" charset="0"/>
              </a:rPr>
              <a:t>nhận</a:t>
            </a:r>
            <a:r>
              <a:rPr lang="en-US" sz="3600" dirty="0">
                <a:solidFill>
                  <a:srgbClr val="0000FF"/>
                </a:solidFill>
                <a:cs typeface="Times New Roman" pitchFamily="18" charset="0"/>
              </a:rPr>
              <a:t> </a:t>
            </a:r>
            <a:r>
              <a:rPr lang="en-US" sz="3600" dirty="0" err="1">
                <a:solidFill>
                  <a:srgbClr val="0000FF"/>
                </a:solidFill>
                <a:cs typeface="Times New Roman" pitchFamily="18" charset="0"/>
              </a:rPr>
              <a:t>chậu</a:t>
            </a:r>
            <a:r>
              <a:rPr lang="en-US" sz="3600" dirty="0">
                <a:solidFill>
                  <a:srgbClr val="0000FF"/>
                </a:solidFill>
                <a:cs typeface="Times New Roman" pitchFamily="18" charset="0"/>
              </a:rPr>
              <a:t> </a:t>
            </a:r>
            <a:r>
              <a:rPr lang="en-US" sz="3600" dirty="0" err="1">
                <a:solidFill>
                  <a:srgbClr val="0000FF"/>
                </a:solidFill>
                <a:cs typeface="Times New Roman" pitchFamily="18" charset="0"/>
              </a:rPr>
              <a:t>sen</a:t>
            </a:r>
            <a:r>
              <a:rPr lang="en-US" sz="3600" dirty="0">
                <a:solidFill>
                  <a:srgbClr val="0000FF"/>
                </a:solidFill>
                <a:cs typeface="Times New Roman" pitchFamily="18" charset="0"/>
              </a:rPr>
              <a:t> </a:t>
            </a:r>
            <a:r>
              <a:rPr lang="en-US" sz="3600" dirty="0" err="1">
                <a:solidFill>
                  <a:srgbClr val="0000FF"/>
                </a:solidFill>
                <a:cs typeface="Times New Roman" pitchFamily="18" charset="0"/>
              </a:rPr>
              <a:t>đá</a:t>
            </a:r>
            <a:r>
              <a:rPr lang="en-US" sz="3600" dirty="0">
                <a:solidFill>
                  <a:srgbClr val="0000FF"/>
                </a:solidFill>
                <a:cs typeface="Times New Roman" pitchFamily="18" charset="0"/>
              </a:rPr>
              <a:t>?</a:t>
            </a:r>
            <a:endParaRPr lang="vi-VN" sz="3600" dirty="0">
              <a:solidFill>
                <a:srgbClr val="0000FF"/>
              </a:solidFill>
              <a:cs typeface="Times New Roman" pitchFamily="18" charset="0"/>
            </a:endParaRPr>
          </a:p>
        </p:txBody>
      </p:sp>
      <p:sp>
        <p:nvSpPr>
          <p:cNvPr id="5" name="Rectangle 4"/>
          <p:cNvSpPr/>
          <p:nvPr/>
        </p:nvSpPr>
        <p:spPr>
          <a:xfrm>
            <a:off x="2252869" y="3255330"/>
            <a:ext cx="7591817" cy="1077218"/>
          </a:xfrm>
          <a:prstGeom prst="rect">
            <a:avLst/>
          </a:prstGeom>
        </p:spPr>
        <p:txBody>
          <a:bodyPr wrap="square">
            <a:spAutoFit/>
          </a:bodyPr>
          <a:lstStyle/>
          <a:p>
            <a:r>
              <a:rPr lang="en-US" sz="3200" dirty="0">
                <a:cs typeface="Times New Roman" pitchFamily="18" charset="0"/>
              </a:rPr>
              <a:t>- </a:t>
            </a:r>
            <a:r>
              <a:rPr lang="en-US" sz="3200" dirty="0" err="1">
                <a:cs typeface="Times New Roman" pitchFamily="18" charset="0"/>
              </a:rPr>
              <a:t>Việt</a:t>
            </a:r>
            <a:r>
              <a:rPr lang="en-US" sz="3200" dirty="0">
                <a:cs typeface="Times New Roman" pitchFamily="18" charset="0"/>
              </a:rPr>
              <a:t> </a:t>
            </a:r>
            <a:r>
              <a:rPr lang="en-US" sz="3200" dirty="0" err="1">
                <a:cs typeface="Times New Roman" pitchFamily="18" charset="0"/>
              </a:rPr>
              <a:t>cảm</a:t>
            </a:r>
            <a:r>
              <a:rPr lang="en-US" sz="3200" dirty="0">
                <a:cs typeface="Times New Roman" pitchFamily="18" charset="0"/>
              </a:rPr>
              <a:t> </a:t>
            </a:r>
            <a:r>
              <a:rPr lang="en-US" sz="3200" dirty="0" err="1">
                <a:cs typeface="Times New Roman" pitchFamily="18" charset="0"/>
              </a:rPr>
              <a:t>thấy</a:t>
            </a:r>
            <a:r>
              <a:rPr lang="en-US" sz="3200" dirty="0">
                <a:cs typeface="Times New Roman" pitchFamily="18" charset="0"/>
              </a:rPr>
              <a:t> </a:t>
            </a:r>
            <a:r>
              <a:rPr lang="en-US" sz="3200" dirty="0" err="1">
                <a:cs typeface="Times New Roman" pitchFamily="18" charset="0"/>
              </a:rPr>
              <a:t>rất</a:t>
            </a:r>
            <a:r>
              <a:rPr lang="en-US" sz="3200" dirty="0">
                <a:cs typeface="Times New Roman" pitchFamily="18" charset="0"/>
              </a:rPr>
              <a:t> </a:t>
            </a:r>
            <a:r>
              <a:rPr lang="en-US" sz="3200" dirty="0" err="1">
                <a:cs typeface="Times New Roman" pitchFamily="18" charset="0"/>
              </a:rPr>
              <a:t>tự</a:t>
            </a:r>
            <a:r>
              <a:rPr lang="en-US" sz="3200" dirty="0">
                <a:cs typeface="Times New Roman" pitchFamily="18" charset="0"/>
              </a:rPr>
              <a:t> h</a:t>
            </a:r>
            <a:r>
              <a:rPr lang="vi-VN" sz="3200" dirty="0">
                <a:cs typeface="Times New Roman" pitchFamily="18" charset="0"/>
              </a:rPr>
              <a:t>ào</a:t>
            </a:r>
            <a:r>
              <a:rPr lang="en-US" sz="3200" dirty="0">
                <a:cs typeface="Times New Roman" pitchFamily="18" charset="0"/>
              </a:rPr>
              <a:t> </a:t>
            </a:r>
            <a:r>
              <a:rPr lang="en-US" sz="3200" dirty="0" err="1">
                <a:cs typeface="Times New Roman" pitchFamily="18" charset="0"/>
              </a:rPr>
              <a:t>khi</a:t>
            </a:r>
            <a:r>
              <a:rPr lang="en-US" sz="3200" dirty="0">
                <a:cs typeface="Times New Roman" pitchFamily="18" charset="0"/>
              </a:rPr>
              <a:t> </a:t>
            </a:r>
            <a:r>
              <a:rPr lang="en-US" sz="3200" dirty="0" err="1">
                <a:cs typeface="Times New Roman" pitchFamily="18" charset="0"/>
              </a:rPr>
              <a:t>được</a:t>
            </a:r>
            <a:r>
              <a:rPr lang="en-US" sz="3200" dirty="0">
                <a:cs typeface="Times New Roman" pitchFamily="18" charset="0"/>
              </a:rPr>
              <a:t> </a:t>
            </a:r>
            <a:r>
              <a:rPr lang="en-US" sz="3200" dirty="0" err="1">
                <a:cs typeface="Times New Roman" pitchFamily="18" charset="0"/>
              </a:rPr>
              <a:t>nhận</a:t>
            </a:r>
            <a:r>
              <a:rPr lang="en-US" sz="3200" dirty="0">
                <a:cs typeface="Times New Roman" pitchFamily="18" charset="0"/>
              </a:rPr>
              <a:t> </a:t>
            </a:r>
            <a:r>
              <a:rPr lang="en-US" sz="3200" dirty="0" err="1">
                <a:cs typeface="Times New Roman" pitchFamily="18" charset="0"/>
              </a:rPr>
              <a:t>chậu</a:t>
            </a:r>
            <a:r>
              <a:rPr lang="en-US" sz="3200" dirty="0">
                <a:cs typeface="Times New Roman" pitchFamily="18" charset="0"/>
              </a:rPr>
              <a:t> </a:t>
            </a:r>
            <a:r>
              <a:rPr lang="en-US" sz="3200" dirty="0" err="1">
                <a:cs typeface="Times New Roman" pitchFamily="18" charset="0"/>
              </a:rPr>
              <a:t>sen</a:t>
            </a:r>
            <a:r>
              <a:rPr lang="en-US" sz="3200" dirty="0">
                <a:cs typeface="Times New Roman" pitchFamily="18" charset="0"/>
              </a:rPr>
              <a:t> </a:t>
            </a:r>
            <a:r>
              <a:rPr lang="en-US" sz="3200" dirty="0" err="1">
                <a:cs typeface="Times New Roman" pitchFamily="18" charset="0"/>
              </a:rPr>
              <a:t>đá</a:t>
            </a:r>
            <a:r>
              <a:rPr lang="en-US" sz="3200" dirty="0">
                <a:cs typeface="Times New Roman" pitchFamily="18" charset="0"/>
              </a:rPr>
              <a:t>.</a:t>
            </a:r>
            <a:endParaRPr lang="vi-VN" sz="3200" dirty="0">
              <a:cs typeface="Times New Roman" pitchFamily="18" charset="0"/>
            </a:endParaRPr>
          </a:p>
        </p:txBody>
      </p:sp>
      <p:pic>
        <p:nvPicPr>
          <p:cNvPr id="7" name="Picture 2" descr="Thiếu Niên Tự Hào Hình ảnh | Định dạng hình ảnh AI 401554841|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3721" y1="85000" x2="47791" y2="85233"/>
                        <a14:foregroundMark x1="55581" y1="82326" x2="56047" y2="85465"/>
                        <a14:foregroundMark x1="57209" y1="85465" x2="60116" y2="85233"/>
                      </a14:backgroundRemoval>
                    </a14:imgEffect>
                  </a14:imgLayer>
                </a14:imgProps>
              </a:ext>
              <a:ext uri="{28A0092B-C50C-407E-A947-70E740481C1C}">
                <a14:useLocalDpi xmlns:a14="http://schemas.microsoft.com/office/drawing/2010/main" val="0"/>
              </a:ext>
            </a:extLst>
          </a:blip>
          <a:srcRect/>
          <a:stretch>
            <a:fillRect/>
          </a:stretch>
        </p:blipFill>
        <p:spPr bwMode="auto">
          <a:xfrm>
            <a:off x="8776300" y="2249054"/>
            <a:ext cx="3018226" cy="49874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887" y="725047"/>
            <a:ext cx="5050756" cy="1524006"/>
          </a:xfrm>
          <a:prstGeom prst="rect">
            <a:avLst/>
          </a:prstGeom>
        </p:spPr>
      </p:pic>
    </p:spTree>
    <p:extLst>
      <p:ext uri="{BB962C8B-B14F-4D97-AF65-F5344CB8AC3E}">
        <p14:creationId xmlns:p14="http://schemas.microsoft.com/office/powerpoint/2010/main" val="335838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5813" y="1353586"/>
            <a:ext cx="8969996" cy="1323439"/>
          </a:xfrm>
          <a:prstGeom prst="rect">
            <a:avLst/>
          </a:prstGeom>
        </p:spPr>
        <p:txBody>
          <a:bodyPr wrap="square">
            <a:spAutoFit/>
          </a:bodyPr>
          <a:lstStyle/>
          <a:p>
            <a:r>
              <a:rPr lang="en-US" sz="4000" dirty="0">
                <a:solidFill>
                  <a:srgbClr val="0000FF"/>
                </a:solidFill>
                <a:latin typeface="+mj-lt"/>
                <a:cs typeface="Times New Roman" pitchFamily="18" charset="0"/>
              </a:rPr>
              <a:t>4. </a:t>
            </a:r>
            <a:r>
              <a:rPr lang="en-US" sz="4000" dirty="0" err="1">
                <a:solidFill>
                  <a:srgbClr val="0000FF"/>
                </a:solidFill>
                <a:latin typeface="+mj-lt"/>
                <a:cs typeface="Times New Roman" pitchFamily="18" charset="0"/>
              </a:rPr>
              <a:t>Mỗi</a:t>
            </a:r>
            <a:r>
              <a:rPr lang="en-US" sz="4000" dirty="0">
                <a:solidFill>
                  <a:srgbClr val="0000FF"/>
                </a:solidFill>
                <a:latin typeface="+mj-lt"/>
                <a:cs typeface="Times New Roman" pitchFamily="18" charset="0"/>
              </a:rPr>
              <a:t> </a:t>
            </a:r>
            <a:r>
              <a:rPr lang="en-US" sz="4000" dirty="0" err="1">
                <a:solidFill>
                  <a:srgbClr val="0000FF"/>
                </a:solidFill>
                <a:latin typeface="+mj-lt"/>
                <a:cs typeface="Times New Roman" pitchFamily="18" charset="0"/>
              </a:rPr>
              <a:t>lần</a:t>
            </a:r>
            <a:r>
              <a:rPr lang="en-US" sz="4000" dirty="0">
                <a:solidFill>
                  <a:srgbClr val="0000FF"/>
                </a:solidFill>
                <a:latin typeface="+mj-lt"/>
                <a:cs typeface="Times New Roman" pitchFamily="18" charset="0"/>
              </a:rPr>
              <a:t> </a:t>
            </a:r>
            <a:r>
              <a:rPr lang="en-US" sz="4000" dirty="0" err="1">
                <a:solidFill>
                  <a:srgbClr val="0000FF"/>
                </a:solidFill>
                <a:latin typeface="+mj-lt"/>
                <a:cs typeface="Times New Roman" pitchFamily="18" charset="0"/>
              </a:rPr>
              <a:t>có</a:t>
            </a:r>
            <a:r>
              <a:rPr lang="en-US" sz="4000" dirty="0">
                <a:solidFill>
                  <a:srgbClr val="0000FF"/>
                </a:solidFill>
                <a:latin typeface="+mj-lt"/>
                <a:cs typeface="Times New Roman" pitchFamily="18" charset="0"/>
              </a:rPr>
              <a:t> </a:t>
            </a:r>
            <a:r>
              <a:rPr lang="en-US" sz="4000" dirty="0" err="1">
                <a:solidFill>
                  <a:srgbClr val="0000FF"/>
                </a:solidFill>
                <a:latin typeface="+mj-lt"/>
                <a:cs typeface="Times New Roman" pitchFamily="18" charset="0"/>
              </a:rPr>
              <a:t>ai</a:t>
            </a:r>
            <a:r>
              <a:rPr lang="en-US" sz="4000" dirty="0">
                <a:solidFill>
                  <a:srgbClr val="0000FF"/>
                </a:solidFill>
                <a:latin typeface="+mj-lt"/>
                <a:cs typeface="Times New Roman" pitchFamily="18" charset="0"/>
              </a:rPr>
              <a:t> </a:t>
            </a:r>
            <a:r>
              <a:rPr lang="en-US" sz="4000" dirty="0" err="1">
                <a:solidFill>
                  <a:srgbClr val="0000FF"/>
                </a:solidFill>
                <a:latin typeface="+mj-lt"/>
                <a:cs typeface="Times New Roman" pitchFamily="18" charset="0"/>
              </a:rPr>
              <a:t>khen</a:t>
            </a:r>
            <a:r>
              <a:rPr lang="en-US" sz="4000" dirty="0">
                <a:solidFill>
                  <a:srgbClr val="0000FF"/>
                </a:solidFill>
                <a:latin typeface="+mj-lt"/>
                <a:cs typeface="Times New Roman" pitchFamily="18" charset="0"/>
              </a:rPr>
              <a:t> </a:t>
            </a:r>
            <a:r>
              <a:rPr lang="en-US" sz="4000" dirty="0" err="1">
                <a:solidFill>
                  <a:srgbClr val="0000FF"/>
                </a:solidFill>
                <a:latin typeface="+mj-lt"/>
                <a:cs typeface="Times New Roman" pitchFamily="18" charset="0"/>
              </a:rPr>
              <a:t>những</a:t>
            </a:r>
            <a:r>
              <a:rPr lang="en-US" sz="4000" dirty="0">
                <a:solidFill>
                  <a:srgbClr val="0000FF"/>
                </a:solidFill>
                <a:latin typeface="+mj-lt"/>
                <a:cs typeface="Times New Roman" pitchFamily="18" charset="0"/>
              </a:rPr>
              <a:t> </a:t>
            </a:r>
            <a:r>
              <a:rPr lang="en-US" sz="4000" dirty="0" err="1">
                <a:solidFill>
                  <a:srgbClr val="0000FF"/>
                </a:solidFill>
                <a:latin typeface="+mj-lt"/>
                <a:cs typeface="Times New Roman" pitchFamily="18" charset="0"/>
              </a:rPr>
              <a:t>chậu</a:t>
            </a:r>
            <a:r>
              <a:rPr lang="en-US" sz="4000" dirty="0">
                <a:solidFill>
                  <a:srgbClr val="0000FF"/>
                </a:solidFill>
                <a:latin typeface="+mj-lt"/>
                <a:cs typeface="Times New Roman" pitchFamily="18" charset="0"/>
              </a:rPr>
              <a:t> </a:t>
            </a:r>
            <a:r>
              <a:rPr lang="en-US" sz="4000" dirty="0" err="1">
                <a:solidFill>
                  <a:srgbClr val="0000FF"/>
                </a:solidFill>
                <a:latin typeface="+mj-lt"/>
                <a:cs typeface="Times New Roman" pitchFamily="18" charset="0"/>
              </a:rPr>
              <a:t>sen</a:t>
            </a:r>
            <a:r>
              <a:rPr lang="en-US" sz="4000" dirty="0">
                <a:solidFill>
                  <a:srgbClr val="0000FF"/>
                </a:solidFill>
                <a:latin typeface="+mj-lt"/>
                <a:cs typeface="Times New Roman" pitchFamily="18" charset="0"/>
              </a:rPr>
              <a:t> </a:t>
            </a:r>
            <a:r>
              <a:rPr lang="en-US" sz="4000" dirty="0" err="1">
                <a:solidFill>
                  <a:srgbClr val="0000FF"/>
                </a:solidFill>
                <a:latin typeface="+mj-lt"/>
                <a:cs typeface="Times New Roman" pitchFamily="18" charset="0"/>
              </a:rPr>
              <a:t>đá</a:t>
            </a:r>
            <a:r>
              <a:rPr lang="en-US" sz="4000" dirty="0">
                <a:solidFill>
                  <a:srgbClr val="0000FF"/>
                </a:solidFill>
                <a:latin typeface="+mj-lt"/>
                <a:cs typeface="Times New Roman" pitchFamily="18" charset="0"/>
              </a:rPr>
              <a:t>, </a:t>
            </a:r>
            <a:r>
              <a:rPr lang="en-US" sz="4000" dirty="0" err="1">
                <a:solidFill>
                  <a:srgbClr val="0000FF"/>
                </a:solidFill>
                <a:latin typeface="+mj-lt"/>
                <a:cs typeface="Times New Roman" pitchFamily="18" charset="0"/>
              </a:rPr>
              <a:t>bố</a:t>
            </a:r>
            <a:r>
              <a:rPr lang="en-US" sz="4000" dirty="0">
                <a:solidFill>
                  <a:srgbClr val="0000FF"/>
                </a:solidFill>
                <a:latin typeface="+mj-lt"/>
                <a:cs typeface="Times New Roman" pitchFamily="18" charset="0"/>
              </a:rPr>
              <a:t> </a:t>
            </a:r>
            <a:r>
              <a:rPr lang="en-US" sz="4000" dirty="0" err="1">
                <a:solidFill>
                  <a:srgbClr val="0000FF"/>
                </a:solidFill>
                <a:latin typeface="+mj-lt"/>
                <a:cs typeface="Times New Roman" pitchFamily="18" charset="0"/>
              </a:rPr>
              <a:t>của</a:t>
            </a:r>
            <a:r>
              <a:rPr lang="en-US" sz="4000" dirty="0">
                <a:solidFill>
                  <a:srgbClr val="0000FF"/>
                </a:solidFill>
                <a:latin typeface="+mj-lt"/>
                <a:cs typeface="Times New Roman" pitchFamily="18" charset="0"/>
              </a:rPr>
              <a:t> </a:t>
            </a:r>
            <a:r>
              <a:rPr lang="en-US" sz="4000" dirty="0" err="1">
                <a:solidFill>
                  <a:srgbClr val="0000FF"/>
                </a:solidFill>
                <a:latin typeface="+mj-lt"/>
                <a:cs typeface="Times New Roman" pitchFamily="18" charset="0"/>
              </a:rPr>
              <a:t>Việt</a:t>
            </a:r>
            <a:r>
              <a:rPr lang="en-US" sz="4000" dirty="0">
                <a:solidFill>
                  <a:srgbClr val="0000FF"/>
                </a:solidFill>
                <a:latin typeface="+mj-lt"/>
                <a:cs typeface="Times New Roman" pitchFamily="18" charset="0"/>
              </a:rPr>
              <a:t> </a:t>
            </a:r>
            <a:r>
              <a:rPr lang="en-US" sz="4000" dirty="0" err="1">
                <a:solidFill>
                  <a:srgbClr val="0000FF"/>
                </a:solidFill>
                <a:latin typeface="+mj-lt"/>
                <a:cs typeface="Times New Roman" pitchFamily="18" charset="0"/>
              </a:rPr>
              <a:t>nói</a:t>
            </a:r>
            <a:r>
              <a:rPr lang="en-US" sz="4000" dirty="0">
                <a:solidFill>
                  <a:srgbClr val="0000FF"/>
                </a:solidFill>
                <a:latin typeface="+mj-lt"/>
                <a:cs typeface="Times New Roman" pitchFamily="18" charset="0"/>
              </a:rPr>
              <a:t> </a:t>
            </a:r>
            <a:r>
              <a:rPr lang="en-US" sz="4000" dirty="0" err="1">
                <a:solidFill>
                  <a:srgbClr val="0000FF"/>
                </a:solidFill>
                <a:latin typeface="+mj-lt"/>
                <a:cs typeface="Times New Roman" pitchFamily="18" charset="0"/>
              </a:rPr>
              <a:t>gì</a:t>
            </a:r>
            <a:r>
              <a:rPr lang="en-US" sz="4000" dirty="0">
                <a:solidFill>
                  <a:srgbClr val="0000FF"/>
                </a:solidFill>
                <a:latin typeface="+mj-lt"/>
                <a:cs typeface="Times New Roman" pitchFamily="18" charset="0"/>
              </a:rPr>
              <a:t>?</a:t>
            </a:r>
            <a:endParaRPr lang="vi-VN" sz="4000" dirty="0">
              <a:solidFill>
                <a:srgbClr val="0000FF"/>
              </a:solidFill>
              <a:latin typeface="+mj-lt"/>
              <a:cs typeface="Times New Roman"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533" y="1253302"/>
            <a:ext cx="1524006" cy="152400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0644" y="3040010"/>
            <a:ext cx="1577876" cy="1577876"/>
          </a:xfrm>
          <a:prstGeom prst="rect">
            <a:avLst/>
          </a:prstGeom>
        </p:spPr>
      </p:pic>
      <p:sp>
        <p:nvSpPr>
          <p:cNvPr id="6" name="Rounded Rectangle 5"/>
          <p:cNvSpPr/>
          <p:nvPr/>
        </p:nvSpPr>
        <p:spPr>
          <a:xfrm>
            <a:off x="304006" y="990600"/>
            <a:ext cx="11430000" cy="4953000"/>
          </a:xfrm>
          <a:prstGeom prst="roundRect">
            <a:avLst/>
          </a:prstGeom>
          <a:no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77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8AA33-E2B1-B3C3-93B2-209B687381A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1" y="447"/>
            <a:ext cx="12190413" cy="6857107"/>
          </a:xfrm>
          <a:prstGeom prst="rect">
            <a:avLst/>
          </a:prstGeom>
        </p:spPr>
      </p:pic>
      <p:pic>
        <p:nvPicPr>
          <p:cNvPr id="7" name="图片 8" descr="2">
            <a:extLst>
              <a:ext uri="{FF2B5EF4-FFF2-40B4-BE49-F238E27FC236}">
                <a16:creationId xmlns:a16="http://schemas.microsoft.com/office/drawing/2014/main" id="{2CDF78D7-D62B-4F00-8868-7134164561BA}"/>
              </a:ext>
            </a:extLst>
          </p:cNvPr>
          <p:cNvPicPr>
            <a:picLocks noChangeAspect="1"/>
          </p:cNvPicPr>
          <p:nvPr/>
        </p:nvPicPr>
        <p:blipFill>
          <a:blip r:embed="rId4"/>
          <a:stretch>
            <a:fillRect/>
          </a:stretch>
        </p:blipFill>
        <p:spPr>
          <a:xfrm>
            <a:off x="1597817" y="680137"/>
            <a:ext cx="9088769" cy="5561756"/>
          </a:xfrm>
          <a:prstGeom prst="rect">
            <a:avLst/>
          </a:prstGeom>
          <a:effectLst>
            <a:outerShdw blurRad="355600" sx="102000" sy="102000" algn="ctr" rotWithShape="0">
              <a:prstClr val="black">
                <a:alpha val="40000"/>
              </a:prstClr>
            </a:outerShdw>
          </a:effectLst>
        </p:spPr>
      </p:pic>
      <p:pic>
        <p:nvPicPr>
          <p:cNvPr id="2" name="Picture 1">
            <a:extLst>
              <a:ext uri="{FF2B5EF4-FFF2-40B4-BE49-F238E27FC236}">
                <a16:creationId xmlns:a16="http://schemas.microsoft.com/office/drawing/2014/main" id="{6C3092C8-9CF8-F100-5E75-40A65486D6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847" y="447"/>
            <a:ext cx="2283164" cy="2388790"/>
          </a:xfrm>
          <a:prstGeom prst="rect">
            <a:avLst/>
          </a:prstGeom>
        </p:spPr>
      </p:pic>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669D9BA1-633F-2897-7A01-9AF514C70C1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a:off x="8904715" y="2599772"/>
            <a:ext cx="3771409" cy="43979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5F0795A-D0D1-95DF-C436-0D2851FC9A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2586" y="598459"/>
            <a:ext cx="1261490" cy="672571"/>
          </a:xfrm>
          <a:prstGeom prst="rect">
            <a:avLst/>
          </a:prstGeom>
        </p:spPr>
      </p:pic>
      <p:pic>
        <p:nvPicPr>
          <p:cNvPr id="12" name="Picture 11">
            <a:extLst>
              <a:ext uri="{FF2B5EF4-FFF2-40B4-BE49-F238E27FC236}">
                <a16:creationId xmlns:a16="http://schemas.microsoft.com/office/drawing/2014/main" id="{FBAD0555-B122-9796-37A4-A32F7B8ACE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2856" y="657179"/>
            <a:ext cx="877031" cy="793172"/>
          </a:xfrm>
          <a:prstGeom prst="rect">
            <a:avLst/>
          </a:prstGeom>
        </p:spPr>
      </p:pic>
      <p:sp>
        <p:nvSpPr>
          <p:cNvPr id="6" name="Hình chữ nhật 5">
            <a:extLst>
              <a:ext uri="{FF2B5EF4-FFF2-40B4-BE49-F238E27FC236}">
                <a16:creationId xmlns:a16="http://schemas.microsoft.com/office/drawing/2014/main" id="{C147E9DC-EDD3-BC5D-D865-F50559F9ECB2}"/>
              </a:ext>
            </a:extLst>
          </p:cNvPr>
          <p:cNvSpPr/>
          <p:nvPr/>
        </p:nvSpPr>
        <p:spPr>
          <a:xfrm>
            <a:off x="4196139" y="1841054"/>
            <a:ext cx="2985113" cy="923330"/>
          </a:xfrm>
          <a:prstGeom prst="rect">
            <a:avLst/>
          </a:prstGeom>
          <a:noFill/>
        </p:spPr>
        <p:txBody>
          <a:bodyPr wrap="none" lIns="91440" tIns="45720" rIns="91440" bIns="45720">
            <a:spAutoFit/>
          </a:bodyPr>
          <a:lstStyle/>
          <a:p>
            <a:pPr algn="ctr"/>
            <a:r>
              <a:rPr lang="vi-VN" sz="5400" b="1" cap="none" spc="0" dirty="0">
                <a:ln w="6600">
                  <a:solidFill>
                    <a:schemeClr val="accent2"/>
                  </a:solidFill>
                  <a:prstDash val="solid"/>
                </a:ln>
                <a:solidFill>
                  <a:srgbClr val="FF0000"/>
                </a:solidFill>
                <a:effectLst>
                  <a:outerShdw dist="38100" dir="2700000" algn="tl" rotWithShape="0">
                    <a:schemeClr val="accent2"/>
                  </a:outerShdw>
                </a:effectLst>
              </a:rPr>
              <a:t>Trò chơi</a:t>
            </a:r>
          </a:p>
        </p:txBody>
      </p:sp>
      <p:sp>
        <p:nvSpPr>
          <p:cNvPr id="8" name="Hình chữ nhật 7">
            <a:extLst>
              <a:ext uri="{FF2B5EF4-FFF2-40B4-BE49-F238E27FC236}">
                <a16:creationId xmlns:a16="http://schemas.microsoft.com/office/drawing/2014/main" id="{101E4767-FB7F-F7DC-7C4A-37FCD2B9A67C}"/>
              </a:ext>
            </a:extLst>
          </p:cNvPr>
          <p:cNvSpPr/>
          <p:nvPr/>
        </p:nvSpPr>
        <p:spPr>
          <a:xfrm>
            <a:off x="1696410" y="2967335"/>
            <a:ext cx="8797601" cy="923330"/>
          </a:xfrm>
          <a:prstGeom prst="rect">
            <a:avLst/>
          </a:prstGeom>
          <a:noFill/>
        </p:spPr>
        <p:txBody>
          <a:bodyPr wrap="none" lIns="91440" tIns="45720" rIns="91440" bIns="45720">
            <a:spAutoFit/>
          </a:bodyPr>
          <a:lstStyle/>
          <a:p>
            <a:pPr algn="ctr"/>
            <a:r>
              <a:rPr lang="vi-VN" sz="5400" b="1" dirty="0">
                <a:ln w="6600">
                  <a:solidFill>
                    <a:schemeClr val="accent2"/>
                  </a:solidFill>
                  <a:prstDash val="solid"/>
                </a:ln>
                <a:solidFill>
                  <a:srgbClr val="FF0000"/>
                </a:solidFill>
                <a:effectLst>
                  <a:outerShdw dist="38100" dir="2700000" algn="tl" rotWithShape="0">
                    <a:schemeClr val="accent2"/>
                  </a:outerShdw>
                </a:effectLst>
              </a:rPr>
              <a:t>Em tập làm ph</a:t>
            </a:r>
            <a:r>
              <a:rPr lang="en-US" sz="5400" b="1" dirty="0" err="1">
                <a:ln w="6600">
                  <a:solidFill>
                    <a:schemeClr val="accent2"/>
                  </a:solidFill>
                  <a:prstDash val="solid"/>
                </a:ln>
                <a:solidFill>
                  <a:srgbClr val="FF0000"/>
                </a:solidFill>
                <a:effectLst>
                  <a:outerShdw dist="38100" dir="2700000" algn="tl" rotWithShape="0">
                    <a:schemeClr val="accent2"/>
                  </a:outerShdw>
                </a:effectLst>
              </a:rPr>
              <a:t>óng</a:t>
            </a:r>
            <a:r>
              <a:rPr lang="vi-VN" sz="5400" b="1" dirty="0">
                <a:ln w="6600">
                  <a:solidFill>
                    <a:schemeClr val="accent2"/>
                  </a:solidFill>
                  <a:prstDash val="solid"/>
                </a:ln>
                <a:solidFill>
                  <a:srgbClr val="FF0000"/>
                </a:solidFill>
                <a:effectLst>
                  <a:outerShdw dist="38100" dir="2700000" algn="tl" rotWithShape="0">
                    <a:schemeClr val="accent2"/>
                  </a:outerShdw>
                </a:effectLst>
              </a:rPr>
              <a:t> viên nhí</a:t>
            </a:r>
            <a:endParaRPr lang="vi-VN"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3244798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10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35D1BF24-76CA-4563-959A-F281F9EC668C}"/>
              </a:ext>
            </a:extLst>
          </p:cNvPr>
          <p:cNvSpPr txBox="1">
            <a:spLocks/>
          </p:cNvSpPr>
          <p:nvPr/>
        </p:nvSpPr>
        <p:spPr>
          <a:xfrm>
            <a:off x="390522" y="436729"/>
            <a:ext cx="10514231" cy="1325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600" b="1" dirty="0">
                <a:cs typeface="Times New Roman" pitchFamily="18" charset="0"/>
              </a:rPr>
            </a:br>
            <a:r>
              <a:rPr lang="en-US" sz="3600" b="1" dirty="0">
                <a:cs typeface="Times New Roman" pitchFamily="18" charset="0"/>
              </a:rPr>
              <a:t>        </a:t>
            </a:r>
            <a:endParaRPr lang="en-US" sz="3600" b="1" dirty="0">
              <a:solidFill>
                <a:srgbClr val="FF0000"/>
              </a:solidFill>
              <a:cs typeface="Times New Roman" pitchFamily="18" charset="0"/>
            </a:endParaRPr>
          </a:p>
        </p:txBody>
      </p:sp>
      <p:sp>
        <p:nvSpPr>
          <p:cNvPr id="2" name="AutoShape 2" descr="Top 9 loại sen đá đẹp và phổ biến nhất hiện nay khiến ai cũng muốn có"/>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1" y="583096"/>
            <a:ext cx="11576191" cy="6109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588752" y="1938528"/>
            <a:ext cx="725242" cy="1197864"/>
          </a:xfrm>
          <a:prstGeom prst="rect">
            <a:avLst/>
          </a:prstGeom>
          <a:solidFill>
            <a:srgbClr val="FFFFF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bg1"/>
              </a:solidFill>
            </a:endParaRPr>
          </a:p>
        </p:txBody>
      </p:sp>
    </p:spTree>
    <p:extLst>
      <p:ext uri="{BB962C8B-B14F-4D97-AF65-F5344CB8AC3E}">
        <p14:creationId xmlns:p14="http://schemas.microsoft.com/office/powerpoint/2010/main" val="4330068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2EC9F5-083D-4FB3-A238-28A205028F39}"/>
              </a:ext>
            </a:extLst>
          </p:cNvPr>
          <p:cNvSpPr txBox="1"/>
          <p:nvPr/>
        </p:nvSpPr>
        <p:spPr>
          <a:xfrm>
            <a:off x="1086678" y="516160"/>
            <a:ext cx="10736544"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4800" dirty="0">
                <a:solidFill>
                  <a:srgbClr val="FF0000"/>
                </a:solidFill>
                <a:cs typeface="Times New Roman"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Câu</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chuyện</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giúp</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em</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hiểu</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được</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điều</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gì</a:t>
            </a:r>
            <a:r>
              <a:rPr lang="en-US" sz="6000" dirty="0">
                <a:solidFill>
                  <a:srgbClr val="FF0000"/>
                </a:solidFill>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l="8589" t="2285"/>
          <a:stretch/>
        </p:blipFill>
        <p:spPr>
          <a:xfrm>
            <a:off x="232011" y="2438400"/>
            <a:ext cx="11350389" cy="3903440"/>
          </a:xfrm>
          <a:prstGeom prst="roundRect">
            <a:avLst/>
          </a:prstGeom>
        </p:spPr>
      </p:pic>
    </p:spTree>
    <p:extLst>
      <p:ext uri="{BB962C8B-B14F-4D97-AF65-F5344CB8AC3E}">
        <p14:creationId xmlns:p14="http://schemas.microsoft.com/office/powerpoint/2010/main" val="32583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EABFC10-9A70-4D0C-9040-AF1D7CA58995}"/>
              </a:ext>
            </a:extLst>
          </p:cNvPr>
          <p:cNvSpPr txBox="1"/>
          <p:nvPr/>
        </p:nvSpPr>
        <p:spPr>
          <a:xfrm>
            <a:off x="4094328" y="887896"/>
            <a:ext cx="7593715" cy="4154984"/>
          </a:xfrm>
          <a:prstGeom prst="rect">
            <a:avLst/>
          </a:prstGeom>
          <a:noFill/>
        </p:spPr>
        <p:txBody>
          <a:bodyPr wrap="square" rtlCol="0">
            <a:spAutoFit/>
          </a:bodyPr>
          <a:lstStyle/>
          <a:p>
            <a:pPr algn="just"/>
            <a:r>
              <a:rPr lang="en-US" sz="3600"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Nội</a:t>
            </a:r>
            <a:r>
              <a:rPr lang="en-US" sz="4400" b="1" dirty="0">
                <a:solidFill>
                  <a:srgbClr val="FF0000"/>
                </a:solidFill>
                <a:latin typeface="Times New Roman" panose="02020603050405020304" pitchFamily="18" charset="0"/>
                <a:cs typeface="Times New Roman" panose="02020603050405020304" pitchFamily="18" charset="0"/>
              </a:rPr>
              <a:t> dung </a:t>
            </a:r>
            <a:r>
              <a:rPr lang="en-US" sz="4400" b="1" dirty="0" err="1">
                <a:solidFill>
                  <a:srgbClr val="FF0000"/>
                </a:solidFill>
                <a:latin typeface="Times New Roman" panose="02020603050405020304" pitchFamily="18" charset="0"/>
                <a:cs typeface="Times New Roman" panose="02020603050405020304" pitchFamily="18" charset="0"/>
              </a:rPr>
              <a:t>bài</a:t>
            </a:r>
            <a:endParaRPr lang="en-US" sz="4400" b="1" dirty="0">
              <a:solidFill>
                <a:srgbClr val="FF0000"/>
              </a:solidFill>
              <a:latin typeface="Times New Roman" panose="02020603050405020304" pitchFamily="18" charset="0"/>
              <a:cs typeface="Times New Roman" panose="02020603050405020304" pitchFamily="18" charset="0"/>
            </a:endParaRPr>
          </a:p>
          <a:p>
            <a:pPr algn="just"/>
            <a:r>
              <a:rPr lang="en-US" sz="4400" b="1" dirty="0" err="1">
                <a:solidFill>
                  <a:schemeClr val="accent1"/>
                </a:solidFill>
                <a:latin typeface="Times New Roman" panose="02020603050405020304" pitchFamily="18" charset="0"/>
                <a:cs typeface="Times New Roman" panose="02020603050405020304" pitchFamily="18" charset="0"/>
              </a:rPr>
              <a:t>Câu</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chuyện</a:t>
            </a:r>
            <a:r>
              <a:rPr lang="en-US" sz="4400" b="1" dirty="0">
                <a:solidFill>
                  <a:schemeClr val="accent1"/>
                </a:solidFill>
                <a:latin typeface="Times New Roman" panose="02020603050405020304" pitchFamily="18" charset="0"/>
                <a:cs typeface="Times New Roman" panose="02020603050405020304" pitchFamily="18" charset="0"/>
              </a:rPr>
              <a:t> ca </a:t>
            </a:r>
            <a:r>
              <a:rPr lang="en-US" sz="4400" b="1" dirty="0" err="1">
                <a:solidFill>
                  <a:schemeClr val="accent1"/>
                </a:solidFill>
                <a:latin typeface="Times New Roman" panose="02020603050405020304" pitchFamily="18" charset="0"/>
                <a:cs typeface="Times New Roman" panose="02020603050405020304" pitchFamily="18" charset="0"/>
              </a:rPr>
              <a:t>ngợi</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tình</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cảm</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của</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thầy</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giáo</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với</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các</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em</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học</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sinh</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Thầy</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giáo</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đã</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rất</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khéo</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léo</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động</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viên</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khích</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lệ</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để</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giúp</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các</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em</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tiến</a:t>
            </a:r>
            <a:r>
              <a:rPr lang="en-US" sz="4400" b="1" dirty="0">
                <a:solidFill>
                  <a:schemeClr val="accent1"/>
                </a:solidFill>
                <a:latin typeface="Times New Roman" panose="02020603050405020304" pitchFamily="18" charset="0"/>
                <a:cs typeface="Times New Roman" panose="02020603050405020304" pitchFamily="18" charset="0"/>
              </a:rPr>
              <a:t> </a:t>
            </a:r>
            <a:r>
              <a:rPr lang="en-US" sz="4400" b="1" dirty="0" err="1">
                <a:solidFill>
                  <a:schemeClr val="accent1"/>
                </a:solidFill>
                <a:latin typeface="Times New Roman" panose="02020603050405020304" pitchFamily="18" charset="0"/>
                <a:cs typeface="Times New Roman" panose="02020603050405020304" pitchFamily="18" charset="0"/>
              </a:rPr>
              <a:t>bộ</a:t>
            </a:r>
            <a:r>
              <a:rPr lang="en-US" sz="4400" b="1" dirty="0">
                <a:solidFill>
                  <a:schemeClr val="accent1"/>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l="8589" t="2285"/>
          <a:stretch/>
        </p:blipFill>
        <p:spPr>
          <a:xfrm>
            <a:off x="232012" y="1658336"/>
            <a:ext cx="3862316" cy="4683504"/>
          </a:xfrm>
          <a:prstGeom prst="roundRect">
            <a:avLst/>
          </a:prstGeom>
        </p:spPr>
      </p:pic>
    </p:spTree>
    <p:extLst>
      <p:ext uri="{BB962C8B-B14F-4D97-AF65-F5344CB8AC3E}">
        <p14:creationId xmlns:p14="http://schemas.microsoft.com/office/powerpoint/2010/main" val="111071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3420" y="1202742"/>
            <a:ext cx="6005056" cy="4776057"/>
          </a:xfrm>
          <a:prstGeom prst="rect">
            <a:avLst/>
          </a:prstGeom>
        </p:spPr>
      </p:pic>
      <p:sp>
        <p:nvSpPr>
          <p:cNvPr id="10" name="Rectangle 9">
            <a:extLst>
              <a:ext uri="{FF2B5EF4-FFF2-40B4-BE49-F238E27FC236}">
                <a16:creationId xmlns:a16="http://schemas.microsoft.com/office/drawing/2014/main" id="{1B31CC8B-ABEF-4847-94C3-C9CE9426FE77}"/>
              </a:ext>
            </a:extLst>
          </p:cNvPr>
          <p:cNvSpPr/>
          <p:nvPr/>
        </p:nvSpPr>
        <p:spPr>
          <a:xfrm>
            <a:off x="4069647" y="3373367"/>
            <a:ext cx="4051118" cy="83099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cap="all" dirty="0" err="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LuyệN</a:t>
            </a:r>
            <a:r>
              <a:rPr lang="en-US" sz="48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 </a:t>
            </a:r>
            <a:r>
              <a:rPr lang="en-US" sz="4800" b="1" cap="all" dirty="0" err="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tập</a:t>
            </a:r>
            <a:endParaRPr kumimoji="0" lang="en-US" sz="4800" b="1" i="0" u="none" strike="noStrike" kern="1200" cap="all" spc="0" normalizeH="0" baseline="0" noProof="0"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UTM Avo"/>
              <a:cs typeface="Times New Roman" pitchFamily="18" charset="0"/>
            </a:endParaRPr>
          </a:p>
        </p:txBody>
      </p:sp>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75" y="3373367"/>
            <a:ext cx="3549247" cy="3312889"/>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176" y="3592463"/>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2495746" y="586854"/>
            <a:ext cx="2177862" cy="2876544"/>
          </a:xfrm>
          <a:prstGeom prst="rect">
            <a:avLst/>
          </a:prstGeom>
        </p:spPr>
      </p:pic>
    </p:spTree>
    <p:extLst>
      <p:ext uri="{BB962C8B-B14F-4D97-AF65-F5344CB8AC3E}">
        <p14:creationId xmlns:p14="http://schemas.microsoft.com/office/powerpoint/2010/main" val="2196921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08676" y="1505360"/>
            <a:ext cx="10919791" cy="9801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cs typeface="Times New Roman" pitchFamily="18" charset="0"/>
              </a:rPr>
              <a:t> </a:t>
            </a:r>
            <a:endParaRPr lang="en-US" sz="3200" dirty="0">
              <a:solidFill>
                <a:schemeClr val="accent1"/>
              </a:solidFill>
              <a:cs typeface="Times New Roman" pitchFamily="18" charset="0"/>
            </a:endParaRPr>
          </a:p>
        </p:txBody>
      </p:sp>
      <p:sp>
        <p:nvSpPr>
          <p:cNvPr id="3" name="Rectangle 2"/>
          <p:cNvSpPr/>
          <p:nvPr/>
        </p:nvSpPr>
        <p:spPr>
          <a:xfrm>
            <a:off x="662609" y="31892"/>
            <a:ext cx="11327985" cy="6212919"/>
          </a:xfrm>
          <a:prstGeom prst="rect">
            <a:avLst/>
          </a:prstGeom>
        </p:spPr>
        <p:txBody>
          <a:bodyPr wrap="square">
            <a:spAutoFit/>
          </a:bodyPr>
          <a:lstStyle/>
          <a:p>
            <a:r>
              <a:rPr lang="en-US" sz="6000" dirty="0">
                <a:solidFill>
                  <a:srgbClr val="FF0000"/>
                </a:solidFill>
                <a:latin typeface="Times New Roman" panose="02020603050405020304" pitchFamily="18" charset="0"/>
                <a:cs typeface="Times New Roman" panose="02020603050405020304" pitchFamily="18" charset="0"/>
              </a:rPr>
              <a:t>    </a:t>
            </a:r>
          </a:p>
          <a:p>
            <a:r>
              <a:rPr lang="en-US" sz="60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Luyện</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tập</a:t>
            </a:r>
            <a:endParaRPr lang="en-US" sz="5400" dirty="0">
              <a:solidFill>
                <a:srgbClr val="FF0000"/>
              </a:solidFill>
              <a:latin typeface="Times New Roman" panose="02020603050405020304" pitchFamily="18" charset="0"/>
              <a:cs typeface="Times New Roman" panose="02020603050405020304" pitchFamily="18" charset="0"/>
            </a:endParaRPr>
          </a:p>
          <a:p>
            <a:pPr>
              <a:lnSpc>
                <a:spcPct val="200000"/>
              </a:lnSpc>
            </a:pPr>
            <a:r>
              <a:rPr lang="en-US" sz="3600" dirty="0">
                <a:solidFill>
                  <a:srgbClr val="0000FF"/>
                </a:solidFill>
                <a:latin typeface="Times New Roman" panose="02020603050405020304" pitchFamily="18" charset="0"/>
                <a:cs typeface="Times New Roman" panose="02020603050405020304" pitchFamily="18" charset="0"/>
              </a:rPr>
              <a:t>1. </a:t>
            </a:r>
            <a:r>
              <a:rPr lang="en-US" sz="3600" dirty="0" err="1">
                <a:solidFill>
                  <a:srgbClr val="0000FF"/>
                </a:solidFill>
                <a:latin typeface="Times New Roman" panose="02020603050405020304" pitchFamily="18" charset="0"/>
                <a:cs typeface="Times New Roman" panose="02020603050405020304" pitchFamily="18" charset="0"/>
              </a:rPr>
              <a:t>Tìm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trong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bài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một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câu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nêu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yêu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cầu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đề</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nghị</a:t>
            </a:r>
            <a:r>
              <a:rPr lang="en-US" sz="3600" dirty="0">
                <a:solidFill>
                  <a:srgbClr val="0000FF"/>
                </a:solidFill>
                <a:latin typeface="Times New Roman" panose="02020603050405020304" pitchFamily="18" charset="0"/>
                <a:cs typeface="Times New Roman" panose="02020603050405020304" pitchFamily="18" charset="0"/>
              </a:rPr>
              <a:t> ?</a:t>
            </a:r>
          </a:p>
          <a:p>
            <a:pPr>
              <a:lnSpc>
                <a:spcPct val="200000"/>
              </a:lnSpc>
            </a:pPr>
            <a:r>
              <a:rPr lang="en-US" sz="3600" dirty="0">
                <a:solidFill>
                  <a:srgbClr val="0000FF"/>
                </a:solidFill>
                <a:latin typeface="Times New Roman" panose="02020603050405020304" pitchFamily="18" charset="0"/>
                <a:cs typeface="Times New Roman" panose="02020603050405020304" pitchFamily="18" charset="0"/>
              </a:rPr>
              <a:t>2. </a:t>
            </a:r>
            <a:r>
              <a:rPr lang="en-US" sz="3600" dirty="0" err="1">
                <a:solidFill>
                  <a:srgbClr val="0000FF"/>
                </a:solidFill>
                <a:latin typeface="Times New Roman" panose="02020603050405020304" pitchFamily="18" charset="0"/>
                <a:cs typeface="Times New Roman" panose="02020603050405020304" pitchFamily="18" charset="0"/>
              </a:rPr>
              <a:t>Em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thích</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cách</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nói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nào</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dưới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đây</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hơn</a:t>
            </a:r>
            <a:r>
              <a:rPr lang="en-US" sz="3600" dirty="0">
                <a:solidFill>
                  <a:srgbClr val="0000FF"/>
                </a:solidFill>
                <a:latin typeface="Times New Roman" panose="02020603050405020304" pitchFamily="18" charset="0"/>
                <a:cs typeface="Times New Roman" panose="02020603050405020304" pitchFamily="18" charset="0"/>
              </a:rPr>
              <a:t> ? </a:t>
            </a:r>
            <a:r>
              <a:rPr lang="en-US" sz="3600" dirty="0" err="1">
                <a:solidFill>
                  <a:srgbClr val="0000FF"/>
                </a:solidFill>
                <a:latin typeface="Times New Roman" panose="02020603050405020304" pitchFamily="18" charset="0"/>
                <a:cs typeface="Times New Roman" panose="02020603050405020304" pitchFamily="18" charset="0"/>
              </a:rPr>
              <a:t>Vì</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sao</a:t>
            </a:r>
            <a:r>
              <a:rPr lang="en-US" sz="3600" dirty="0">
                <a:solidFill>
                  <a:srgbClr val="0000FF"/>
                </a:solidFill>
                <a:latin typeface="Times New Roman" panose="02020603050405020304" pitchFamily="18" charset="0"/>
                <a:cs typeface="Times New Roman" panose="02020603050405020304" pitchFamily="18" charset="0"/>
              </a:rPr>
              <a:t> ?</a:t>
            </a:r>
          </a:p>
          <a:p>
            <a:pPr>
              <a:lnSpc>
                <a:spcPct val="200000"/>
              </a:lnSpc>
            </a:pPr>
            <a:r>
              <a:rPr lang="en-US" sz="3600" dirty="0">
                <a:solidFill>
                  <a:srgbClr val="0000FF"/>
                </a:solidFill>
                <a:latin typeface="Times New Roman" panose="02020603050405020304" pitchFamily="18" charset="0"/>
                <a:cs typeface="Times New Roman" panose="02020603050405020304" pitchFamily="18" charset="0"/>
              </a:rPr>
              <a:t>a). </a:t>
            </a:r>
            <a:r>
              <a:rPr lang="en-US" sz="3600" dirty="0" err="1">
                <a:solidFill>
                  <a:srgbClr val="0000FF"/>
                </a:solidFill>
                <a:latin typeface="Times New Roman" panose="02020603050405020304" pitchFamily="18" charset="0"/>
                <a:cs typeface="Times New Roman" panose="02020603050405020304" pitchFamily="18" charset="0"/>
              </a:rPr>
              <a:t>Các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em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phải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cố</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gắng</a:t>
            </a:r>
            <a:r>
              <a:rPr lang="en-US" sz="3600" dirty="0">
                <a:solidFill>
                  <a:srgbClr val="0000FF"/>
                </a:solidFill>
                <a:latin typeface="Times New Roman" panose="02020603050405020304" pitchFamily="18" charset="0"/>
                <a:cs typeface="Times New Roman" panose="02020603050405020304" pitchFamily="18" charset="0"/>
              </a:rPr>
              <a:t> !</a:t>
            </a:r>
          </a:p>
          <a:p>
            <a:pPr>
              <a:lnSpc>
                <a:spcPct val="200000"/>
              </a:lnSpc>
            </a:pPr>
            <a:r>
              <a:rPr lang="en-US" sz="3600" dirty="0">
                <a:solidFill>
                  <a:srgbClr val="0000FF"/>
                </a:solidFill>
                <a:latin typeface="Times New Roman" panose="02020603050405020304" pitchFamily="18" charset="0"/>
                <a:cs typeface="Times New Roman" panose="02020603050405020304" pitchFamily="18" charset="0"/>
              </a:rPr>
              <a:t>b). </a:t>
            </a:r>
            <a:r>
              <a:rPr lang="en-US" sz="3600" dirty="0" err="1">
                <a:solidFill>
                  <a:srgbClr val="0000FF"/>
                </a:solidFill>
                <a:latin typeface="Times New Roman" panose="02020603050405020304" pitchFamily="18" charset="0"/>
                <a:cs typeface="Times New Roman" panose="02020603050405020304" pitchFamily="18" charset="0"/>
              </a:rPr>
              <a:t>Các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em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cố</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gắng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nhé</a:t>
            </a:r>
            <a:r>
              <a:rPr lang="en-US" sz="3600" dirty="0">
                <a:solidFill>
                  <a:srgbClr val="0000FF"/>
                </a:solidFill>
                <a:latin typeface="Times New Roman" panose="02020603050405020304" pitchFamily="18" charset="0"/>
                <a:cs typeface="Times New Roman" panose="02020603050405020304" pitchFamily="18" charset="0"/>
              </a:rPr>
              <a:t> !</a:t>
            </a:r>
            <a:endParaRPr lang="vi-VN" sz="3200" dirty="0">
              <a:solidFill>
                <a:srgbClr val="FF0000"/>
              </a:solidFill>
              <a:cs typeface="Times New Roman" pitchFamily="18"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482" t="13104" r="-1482" b="13334"/>
          <a:stretch/>
        </p:blipFill>
        <p:spPr>
          <a:xfrm>
            <a:off x="199819" y="604958"/>
            <a:ext cx="925579" cy="736366"/>
          </a:xfrm>
          <a:prstGeom prst="rect">
            <a:avLst/>
          </a:prstGeom>
        </p:spPr>
      </p:pic>
    </p:spTree>
    <p:extLst>
      <p:ext uri="{BB962C8B-B14F-4D97-AF65-F5344CB8AC3E}">
        <p14:creationId xmlns:p14="http://schemas.microsoft.com/office/powerpoint/2010/main" val="5225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899" y="2109019"/>
            <a:ext cx="4249241" cy="4653116"/>
          </a:xfrm>
          <a:prstGeom prst="rect">
            <a:avLst/>
          </a:prstGeom>
        </p:spPr>
      </p:pic>
      <p:pic>
        <p:nvPicPr>
          <p:cNvPr id="6" name="Picture 5">
            <a:extLst>
              <a:ext uri="{FF2B5EF4-FFF2-40B4-BE49-F238E27FC236}">
                <a16:creationId xmlns:a16="http://schemas.microsoft.com/office/drawing/2014/main" id="{D722034E-914D-41E5-A402-597B70734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6166" y="-258085"/>
            <a:ext cx="7487444" cy="8605066"/>
          </a:xfrm>
          <a:prstGeom prst="rect">
            <a:avLst/>
          </a:prstGeom>
        </p:spPr>
      </p:pic>
      <p:sp>
        <p:nvSpPr>
          <p:cNvPr id="7" name="TextBox 6">
            <a:extLst>
              <a:ext uri="{FF2B5EF4-FFF2-40B4-BE49-F238E27FC236}">
                <a16:creationId xmlns:a16="http://schemas.microsoft.com/office/drawing/2014/main" id="{ADECD916-DCC3-4B6B-867E-92AF3A7EEA90}"/>
              </a:ext>
            </a:extLst>
          </p:cNvPr>
          <p:cNvSpPr txBox="1"/>
          <p:nvPr/>
        </p:nvSpPr>
        <p:spPr>
          <a:xfrm>
            <a:off x="4910483" y="3013501"/>
            <a:ext cx="4134678" cy="830997"/>
          </a:xfrm>
          <a:prstGeom prst="rect">
            <a:avLst/>
          </a:prstGeom>
          <a:noFill/>
        </p:spPr>
        <p:txBody>
          <a:bodyPr wrap="square" rtlCol="0">
            <a:spAutoFit/>
          </a:bodyPr>
          <a:lstStyle/>
          <a:p>
            <a:r>
              <a:rPr lang="en-US" sz="4800" b="1" dirty="0">
                <a:solidFill>
                  <a:schemeClr val="bg1"/>
                </a:solidFill>
              </a:rPr>
              <a:t>KHỞI ĐỘNG</a:t>
            </a:r>
          </a:p>
        </p:txBody>
      </p:sp>
    </p:spTree>
    <p:extLst>
      <p:ext uri="{BB962C8B-B14F-4D97-AF65-F5344CB8AC3E}">
        <p14:creationId xmlns:p14="http://schemas.microsoft.com/office/powerpoint/2010/main" val="19156911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8643" y="934526"/>
            <a:ext cx="9040646" cy="646331"/>
          </a:xfrm>
          <a:prstGeom prst="rect">
            <a:avLst/>
          </a:prstGeom>
        </p:spPr>
        <p:txBody>
          <a:bodyPr wrap="square">
            <a:spAutoFit/>
          </a:bodyPr>
          <a:lstStyle/>
          <a:p>
            <a:r>
              <a:rPr lang="en-US" sz="3600" dirty="0">
                <a:solidFill>
                  <a:srgbClr val="0000FF"/>
                </a:solidFill>
                <a:cs typeface="Times New Roman" pitchFamily="18" charset="0"/>
              </a:rPr>
              <a:t>1. </a:t>
            </a:r>
            <a:r>
              <a:rPr lang="en-US" sz="3600" dirty="0" err="1">
                <a:solidFill>
                  <a:srgbClr val="0000FF"/>
                </a:solidFill>
                <a:cs typeface="Times New Roman" pitchFamily="18" charset="0"/>
              </a:rPr>
              <a:t>Tìm</a:t>
            </a:r>
            <a:r>
              <a:rPr lang="en-US" sz="3600" dirty="0">
                <a:solidFill>
                  <a:srgbClr val="0000FF"/>
                </a:solidFill>
                <a:cs typeface="Times New Roman" pitchFamily="18" charset="0"/>
              </a:rPr>
              <a:t> </a:t>
            </a:r>
            <a:r>
              <a:rPr lang="en-US" sz="3600" dirty="0" err="1">
                <a:solidFill>
                  <a:srgbClr val="0000FF"/>
                </a:solidFill>
                <a:cs typeface="Times New Roman" pitchFamily="18" charset="0"/>
              </a:rPr>
              <a:t>trong</a:t>
            </a:r>
            <a:r>
              <a:rPr lang="en-US" sz="3600" dirty="0">
                <a:solidFill>
                  <a:srgbClr val="0000FF"/>
                </a:solidFill>
                <a:cs typeface="Times New Roman" pitchFamily="18" charset="0"/>
              </a:rPr>
              <a:t> </a:t>
            </a:r>
            <a:r>
              <a:rPr lang="en-US" sz="3600" dirty="0" err="1">
                <a:solidFill>
                  <a:srgbClr val="0000FF"/>
                </a:solidFill>
                <a:cs typeface="Times New Roman" pitchFamily="18" charset="0"/>
              </a:rPr>
              <a:t>bài</a:t>
            </a:r>
            <a:r>
              <a:rPr lang="en-US" sz="3600" dirty="0">
                <a:solidFill>
                  <a:srgbClr val="0000FF"/>
                </a:solidFill>
                <a:cs typeface="Times New Roman" pitchFamily="18" charset="0"/>
              </a:rPr>
              <a:t> </a:t>
            </a:r>
            <a:r>
              <a:rPr lang="en-US" sz="3600" dirty="0" err="1">
                <a:solidFill>
                  <a:srgbClr val="0000FF"/>
                </a:solidFill>
                <a:cs typeface="Times New Roman" pitchFamily="18" charset="0"/>
              </a:rPr>
              <a:t>một</a:t>
            </a:r>
            <a:r>
              <a:rPr lang="en-US" sz="3600" dirty="0">
                <a:solidFill>
                  <a:srgbClr val="0000FF"/>
                </a:solidFill>
                <a:cs typeface="Times New Roman" pitchFamily="18" charset="0"/>
              </a:rPr>
              <a:t> </a:t>
            </a:r>
            <a:r>
              <a:rPr lang="en-US" sz="3600" dirty="0" err="1">
                <a:solidFill>
                  <a:srgbClr val="0000FF"/>
                </a:solidFill>
                <a:cs typeface="Times New Roman" pitchFamily="18" charset="0"/>
              </a:rPr>
              <a:t>câu</a:t>
            </a:r>
            <a:r>
              <a:rPr lang="en-US" sz="3600" dirty="0">
                <a:solidFill>
                  <a:srgbClr val="0000FF"/>
                </a:solidFill>
                <a:cs typeface="Times New Roman" pitchFamily="18" charset="0"/>
              </a:rPr>
              <a:t> </a:t>
            </a:r>
            <a:r>
              <a:rPr lang="en-US" sz="3600" dirty="0" err="1">
                <a:solidFill>
                  <a:srgbClr val="0000FF"/>
                </a:solidFill>
                <a:cs typeface="Times New Roman" pitchFamily="18" charset="0"/>
              </a:rPr>
              <a:t>yêu</a:t>
            </a:r>
            <a:r>
              <a:rPr lang="en-US" sz="3600" dirty="0">
                <a:solidFill>
                  <a:srgbClr val="0000FF"/>
                </a:solidFill>
                <a:cs typeface="Times New Roman" pitchFamily="18" charset="0"/>
              </a:rPr>
              <a:t> </a:t>
            </a:r>
            <a:r>
              <a:rPr lang="en-US" sz="3600" dirty="0" err="1">
                <a:solidFill>
                  <a:srgbClr val="0000FF"/>
                </a:solidFill>
                <a:cs typeface="Times New Roman" pitchFamily="18" charset="0"/>
              </a:rPr>
              <a:t>cầu</a:t>
            </a:r>
            <a:r>
              <a:rPr lang="en-US" sz="3600" dirty="0">
                <a:solidFill>
                  <a:srgbClr val="0000FF"/>
                </a:solidFill>
                <a:cs typeface="Times New Roman" pitchFamily="18" charset="0"/>
              </a:rPr>
              <a:t>, </a:t>
            </a:r>
            <a:r>
              <a:rPr lang="en-US" sz="3600" dirty="0" err="1">
                <a:solidFill>
                  <a:srgbClr val="0000FF"/>
                </a:solidFill>
                <a:cs typeface="Times New Roman" pitchFamily="18" charset="0"/>
              </a:rPr>
              <a:t>đề</a:t>
            </a:r>
            <a:r>
              <a:rPr lang="en-US" sz="3600" dirty="0">
                <a:solidFill>
                  <a:srgbClr val="0000FF"/>
                </a:solidFill>
                <a:cs typeface="Times New Roman" pitchFamily="18" charset="0"/>
              </a:rPr>
              <a:t> </a:t>
            </a:r>
            <a:r>
              <a:rPr lang="en-US" sz="3600" dirty="0" err="1">
                <a:solidFill>
                  <a:srgbClr val="0000FF"/>
                </a:solidFill>
                <a:cs typeface="Times New Roman" pitchFamily="18" charset="0"/>
              </a:rPr>
              <a:t>nghị</a:t>
            </a:r>
            <a:r>
              <a:rPr lang="en-US" sz="3600" dirty="0">
                <a:solidFill>
                  <a:srgbClr val="0000FF"/>
                </a:solidFill>
                <a:cs typeface="Times New Roman" pitchFamily="18" charset="0"/>
              </a:rPr>
              <a:t>.</a:t>
            </a:r>
          </a:p>
        </p:txBody>
      </p:sp>
      <p:sp>
        <p:nvSpPr>
          <p:cNvPr id="3" name="Cloud 2"/>
          <p:cNvSpPr/>
          <p:nvPr/>
        </p:nvSpPr>
        <p:spPr>
          <a:xfrm>
            <a:off x="2663931" y="1580858"/>
            <a:ext cx="6934200" cy="4342616"/>
          </a:xfrm>
          <a:prstGeom prst="cloud">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cs typeface="Times New Roman" pitchFamily="18" charset="0"/>
              </a:rPr>
              <a:t>Các</a:t>
            </a:r>
            <a:r>
              <a:rPr lang="en-US" sz="4000" dirty="0">
                <a:solidFill>
                  <a:schemeClr val="tx1"/>
                </a:solidFill>
                <a:cs typeface="Times New Roman" pitchFamily="18" charset="0"/>
              </a:rPr>
              <a:t> </a:t>
            </a:r>
            <a:r>
              <a:rPr lang="en-US" sz="4000" dirty="0" err="1">
                <a:solidFill>
                  <a:schemeClr val="tx1"/>
                </a:solidFill>
                <a:cs typeface="Times New Roman" pitchFamily="18" charset="0"/>
              </a:rPr>
              <a:t>em</a:t>
            </a:r>
            <a:r>
              <a:rPr lang="en-US" sz="4000" dirty="0">
                <a:solidFill>
                  <a:schemeClr val="tx1"/>
                </a:solidFill>
                <a:cs typeface="Times New Roman" pitchFamily="18" charset="0"/>
              </a:rPr>
              <a:t> </a:t>
            </a:r>
            <a:r>
              <a:rPr lang="en-US" sz="4000" dirty="0" err="1">
                <a:solidFill>
                  <a:schemeClr val="tx1"/>
                </a:solidFill>
                <a:cs typeface="Times New Roman" pitchFamily="18" charset="0"/>
              </a:rPr>
              <a:t>cố</a:t>
            </a:r>
            <a:r>
              <a:rPr lang="en-US" sz="4000" dirty="0">
                <a:solidFill>
                  <a:schemeClr val="tx1"/>
                </a:solidFill>
                <a:cs typeface="Times New Roman" pitchFamily="18" charset="0"/>
              </a:rPr>
              <a:t> </a:t>
            </a:r>
            <a:r>
              <a:rPr lang="en-US" sz="4000" dirty="0" err="1">
                <a:solidFill>
                  <a:schemeClr val="tx1"/>
                </a:solidFill>
                <a:cs typeface="Times New Roman" pitchFamily="18" charset="0"/>
              </a:rPr>
              <a:t>gắng</a:t>
            </a:r>
            <a:r>
              <a:rPr lang="en-US" sz="4000" dirty="0">
                <a:solidFill>
                  <a:schemeClr val="tx1"/>
                </a:solidFill>
                <a:cs typeface="Times New Roman" pitchFamily="18" charset="0"/>
              </a:rPr>
              <a:t> </a:t>
            </a:r>
            <a:r>
              <a:rPr lang="en-US" sz="4000" dirty="0" err="1">
                <a:solidFill>
                  <a:schemeClr val="tx1"/>
                </a:solidFill>
                <a:cs typeface="Times New Roman" pitchFamily="18" charset="0"/>
              </a:rPr>
              <a:t>nhé</a:t>
            </a:r>
            <a:r>
              <a:rPr lang="en-US" sz="4000" dirty="0">
                <a:solidFill>
                  <a:schemeClr val="tx1"/>
                </a:solidFill>
                <a:cs typeface="Times New Roman" pitchFamily="18" charset="0"/>
              </a:rPr>
              <a: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931" y="449851"/>
            <a:ext cx="2431530" cy="3592061"/>
          </a:xfrm>
          <a:prstGeom prst="rect">
            <a:avLst/>
          </a:prstGeom>
        </p:spPr>
      </p:pic>
    </p:spTree>
    <p:extLst>
      <p:ext uri="{BB962C8B-B14F-4D97-AF65-F5344CB8AC3E}">
        <p14:creationId xmlns:p14="http://schemas.microsoft.com/office/powerpoint/2010/main" val="326013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1937" y="1285462"/>
            <a:ext cx="9992608" cy="1569660"/>
          </a:xfrm>
          <a:prstGeom prst="rect">
            <a:avLst/>
          </a:prstGeom>
        </p:spPr>
        <p:txBody>
          <a:bodyPr wrap="square">
            <a:spAutoFit/>
          </a:bodyPr>
          <a:lstStyle/>
          <a:p>
            <a:r>
              <a:rPr lang="en-US" sz="4800" dirty="0">
                <a:solidFill>
                  <a:srgbClr val="0000FF"/>
                </a:solidFill>
                <a:cs typeface="Times New Roman" pitchFamily="18" charset="0"/>
              </a:rPr>
              <a:t>2. </a:t>
            </a:r>
            <a:r>
              <a:rPr lang="vi-VN" sz="4800" dirty="0">
                <a:solidFill>
                  <a:srgbClr val="0000FF"/>
                </a:solidFill>
                <a:cs typeface="Times New Roman" pitchFamily="18" charset="0"/>
              </a:rPr>
              <a:t>Em thích cách nói nào dưới đây hơn? Vì sao?</a:t>
            </a:r>
          </a:p>
        </p:txBody>
      </p:sp>
      <p:sp>
        <p:nvSpPr>
          <p:cNvPr id="5" name="Rectangle 4"/>
          <p:cNvSpPr/>
          <p:nvPr/>
        </p:nvSpPr>
        <p:spPr>
          <a:xfrm>
            <a:off x="3048000" y="3101009"/>
            <a:ext cx="6301579" cy="1843582"/>
          </a:xfrm>
          <a:prstGeom prst="rect">
            <a:avLst/>
          </a:prstGeom>
        </p:spPr>
        <p:txBody>
          <a:bodyPr wrap="square">
            <a:spAutoFit/>
          </a:bodyPr>
          <a:lstStyle/>
          <a:p>
            <a:pPr>
              <a:lnSpc>
                <a:spcPct val="150000"/>
              </a:lnSpc>
            </a:pPr>
            <a:r>
              <a:rPr lang="vi-VN" sz="4000" dirty="0">
                <a:cs typeface="Times New Roman" pitchFamily="18" charset="0"/>
              </a:rPr>
              <a:t>a</a:t>
            </a:r>
            <a:r>
              <a:rPr lang="en-US" sz="4000" dirty="0">
                <a:cs typeface="Times New Roman" pitchFamily="18" charset="0"/>
              </a:rPr>
              <a:t>)</a:t>
            </a:r>
            <a:r>
              <a:rPr lang="vi-VN" sz="4000" dirty="0">
                <a:cs typeface="Times New Roman" pitchFamily="18" charset="0"/>
              </a:rPr>
              <a:t> Các em phải cố gắng!</a:t>
            </a:r>
          </a:p>
          <a:p>
            <a:pPr>
              <a:lnSpc>
                <a:spcPct val="150000"/>
              </a:lnSpc>
            </a:pPr>
            <a:r>
              <a:rPr lang="vi-VN" sz="4000" dirty="0">
                <a:cs typeface="Times New Roman" pitchFamily="18" charset="0"/>
              </a:rPr>
              <a:t>b</a:t>
            </a:r>
            <a:r>
              <a:rPr lang="en-US" sz="4000" dirty="0">
                <a:cs typeface="Times New Roman" pitchFamily="18" charset="0"/>
              </a:rPr>
              <a:t>)</a:t>
            </a:r>
            <a:r>
              <a:rPr lang="vi-VN" sz="4000" dirty="0">
                <a:cs typeface="Times New Roman" pitchFamily="18" charset="0"/>
              </a:rPr>
              <a:t> Các em cố gắng nhé!</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931" y="449852"/>
            <a:ext cx="1524006" cy="1524006"/>
          </a:xfrm>
          <a:prstGeom prst="rect">
            <a:avLst/>
          </a:prstGeom>
        </p:spPr>
      </p:pic>
    </p:spTree>
    <p:extLst>
      <p:ext uri="{BB962C8B-B14F-4D97-AF65-F5344CB8AC3E}">
        <p14:creationId xmlns:p14="http://schemas.microsoft.com/office/powerpoint/2010/main" val="174533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3963247" y="2320550"/>
            <a:ext cx="2634928" cy="3895294"/>
          </a:xfrm>
          <a:prstGeom prst="rect">
            <a:avLst/>
          </a:prstGeom>
        </p:spPr>
      </p:pic>
      <p:pic>
        <p:nvPicPr>
          <p:cNvPr id="3" name="Picture 2">
            <a:extLst>
              <a:ext uri="{FF2B5EF4-FFF2-40B4-BE49-F238E27FC236}">
                <a16:creationId xmlns:a16="http://schemas.microsoft.com/office/drawing/2014/main" id="{B799ABB5-95AD-4A38-C072-28B9675842C7}"/>
              </a:ext>
            </a:extLst>
          </p:cNvPr>
          <p:cNvPicPr>
            <a:picLocks noChangeAspect="1"/>
          </p:cNvPicPr>
          <p:nvPr/>
        </p:nvPicPr>
        <p:blipFill>
          <a:blip r:embed="rId5"/>
          <a:stretch>
            <a:fillRect/>
          </a:stretch>
        </p:blipFill>
        <p:spPr>
          <a:xfrm>
            <a:off x="5984471" y="447"/>
            <a:ext cx="5973820" cy="3754972"/>
          </a:xfrm>
          <a:prstGeom prst="rect">
            <a:avLst/>
          </a:prstGeom>
        </p:spPr>
      </p:pic>
    </p:spTree>
    <p:extLst>
      <p:ext uri="{BB962C8B-B14F-4D97-AF65-F5344CB8AC3E}">
        <p14:creationId xmlns:p14="http://schemas.microsoft.com/office/powerpoint/2010/main" val="509035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358886" y="318052"/>
            <a:ext cx="9453595" cy="5605422"/>
          </a:xfrm>
          <a:prstGeom prst="cloud">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FF0000"/>
                </a:solidFill>
                <a:cs typeface="Times New Roman" pitchFamily="18" charset="0"/>
              </a:rPr>
              <a:t>Bài</a:t>
            </a:r>
            <a:r>
              <a:rPr lang="en-US" sz="6000" dirty="0">
                <a:solidFill>
                  <a:srgbClr val="FF0000"/>
                </a:solidFill>
                <a:cs typeface="Times New Roman" pitchFamily="18" charset="0"/>
              </a:rPr>
              <a:t> </a:t>
            </a:r>
            <a:r>
              <a:rPr lang="en-US" sz="6000" dirty="0" err="1">
                <a:solidFill>
                  <a:srgbClr val="FF0000"/>
                </a:solidFill>
                <a:cs typeface="Times New Roman" pitchFamily="18" charset="0"/>
              </a:rPr>
              <a:t>tập</a:t>
            </a:r>
            <a:r>
              <a:rPr lang="en-US" sz="6000" dirty="0">
                <a:solidFill>
                  <a:srgbClr val="FF0000"/>
                </a:solidFill>
                <a:cs typeface="Times New Roman" pitchFamily="18" charset="0"/>
              </a:rPr>
              <a:t> 2 </a:t>
            </a:r>
            <a:r>
              <a:rPr lang="en-US" sz="6000" dirty="0" err="1">
                <a:solidFill>
                  <a:srgbClr val="FF0000"/>
                </a:solidFill>
                <a:cs typeface="Times New Roman" pitchFamily="18" charset="0"/>
              </a:rPr>
              <a:t>củng</a:t>
            </a:r>
            <a:r>
              <a:rPr lang="en-US" sz="6000" dirty="0">
                <a:solidFill>
                  <a:srgbClr val="FF0000"/>
                </a:solidFill>
                <a:cs typeface="Times New Roman" pitchFamily="18" charset="0"/>
              </a:rPr>
              <a:t> </a:t>
            </a:r>
            <a:r>
              <a:rPr lang="en-US" sz="6000" dirty="0" err="1">
                <a:solidFill>
                  <a:srgbClr val="FF0000"/>
                </a:solidFill>
                <a:cs typeface="Times New Roman" pitchFamily="18" charset="0"/>
              </a:rPr>
              <a:t>cố</a:t>
            </a:r>
            <a:r>
              <a:rPr lang="en-US" sz="6000" dirty="0">
                <a:solidFill>
                  <a:srgbClr val="FF0000"/>
                </a:solidFill>
                <a:cs typeface="Times New Roman" pitchFamily="18" charset="0"/>
              </a:rPr>
              <a:t> </a:t>
            </a:r>
            <a:r>
              <a:rPr lang="en-US" sz="6000" dirty="0" err="1">
                <a:solidFill>
                  <a:srgbClr val="FF0000"/>
                </a:solidFill>
                <a:cs typeface="Times New Roman" pitchFamily="18" charset="0"/>
              </a:rPr>
              <a:t>kiến</a:t>
            </a:r>
            <a:r>
              <a:rPr lang="en-US" sz="6000" dirty="0">
                <a:solidFill>
                  <a:srgbClr val="FF0000"/>
                </a:solidFill>
                <a:cs typeface="Times New Roman" pitchFamily="18" charset="0"/>
              </a:rPr>
              <a:t> </a:t>
            </a:r>
            <a:r>
              <a:rPr lang="en-US" sz="6000" dirty="0" err="1">
                <a:solidFill>
                  <a:srgbClr val="FF0000"/>
                </a:solidFill>
                <a:cs typeface="Times New Roman" pitchFamily="18" charset="0"/>
              </a:rPr>
              <a:t>thức</a:t>
            </a:r>
            <a:r>
              <a:rPr lang="en-US" sz="6000" dirty="0">
                <a:solidFill>
                  <a:srgbClr val="FF0000"/>
                </a:solidFill>
                <a:cs typeface="Times New Roman" pitchFamily="18" charset="0"/>
              </a:rPr>
              <a:t> </a:t>
            </a:r>
            <a:r>
              <a:rPr lang="en-US" sz="6000" dirty="0" err="1">
                <a:solidFill>
                  <a:srgbClr val="FF0000"/>
                </a:solidFill>
                <a:cs typeface="Times New Roman" pitchFamily="18" charset="0"/>
              </a:rPr>
              <a:t>gì</a:t>
            </a:r>
            <a:r>
              <a:rPr lang="en-US" sz="6000" dirty="0">
                <a:solidFill>
                  <a:srgbClr val="FF0000"/>
                </a:solidFill>
                <a:cs typeface="Times New Roman" pitchFamily="18" charset="0"/>
              </a:rPr>
              <a:t>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931" y="449851"/>
            <a:ext cx="2431530" cy="3592061"/>
          </a:xfrm>
          <a:prstGeom prst="rect">
            <a:avLst/>
          </a:prstGeom>
        </p:spPr>
      </p:pic>
    </p:spTree>
    <p:extLst>
      <p:ext uri="{BB962C8B-B14F-4D97-AF65-F5344CB8AC3E}">
        <p14:creationId xmlns:p14="http://schemas.microsoft.com/office/powerpoint/2010/main" val="310273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00772" y="434578"/>
            <a:ext cx="6065067" cy="7381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F0000"/>
                </a:solidFill>
                <a:effectLst>
                  <a:outerShdw blurRad="38100" dist="38100" dir="2700000" algn="tl">
                    <a:srgbClr val="000000">
                      <a:alpha val="43137"/>
                    </a:srgbClr>
                  </a:outerShdw>
                </a:effectLst>
                <a:latin typeface="+mn-lt"/>
                <a:cs typeface="Times New Roman" pitchFamily="18" charset="0"/>
              </a:rPr>
              <a:t>Những cây sen đá</a:t>
            </a:r>
            <a:endParaRPr lang="en-US" b="1" dirty="0">
              <a:solidFill>
                <a:srgbClr val="FF0000"/>
              </a:solidFill>
              <a:effectLst>
                <a:outerShdw blurRad="38100" dist="38100" dir="2700000" algn="tl">
                  <a:srgbClr val="000000">
                    <a:alpha val="43137"/>
                  </a:srgbClr>
                </a:outerShdw>
              </a:effectLst>
              <a:latin typeface="+mn-lt"/>
              <a:cs typeface="Times New Roman" pitchFamily="18" charset="0"/>
            </a:endParaRPr>
          </a:p>
        </p:txBody>
      </p:sp>
      <p:sp>
        <p:nvSpPr>
          <p:cNvPr id="3" name="Subtitle 2"/>
          <p:cNvSpPr txBox="1">
            <a:spLocks/>
          </p:cNvSpPr>
          <p:nvPr/>
        </p:nvSpPr>
        <p:spPr>
          <a:xfrm>
            <a:off x="137958" y="1392048"/>
            <a:ext cx="11914495" cy="55852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spcAft>
                <a:spcPts val="300"/>
              </a:spcAft>
              <a:buFont typeface="Arial" panose="020B0604020202020204" pitchFamily="34" charset="0"/>
              <a:buNone/>
            </a:pPr>
            <a:r>
              <a:rPr lang="vi-VN" sz="2600" b="1"/>
              <a:t>1</a:t>
            </a:r>
            <a:r>
              <a:rPr lang="vi-VN" sz="2600"/>
              <a:t>. Một hôm, thầy Huy mang đến lớp một chậu sen đá. Thầy bảo:</a:t>
            </a:r>
          </a:p>
          <a:p>
            <a:pPr marL="0" indent="0" algn="just">
              <a:lnSpc>
                <a:spcPct val="100000"/>
              </a:lnSpc>
              <a:spcBef>
                <a:spcPts val="0"/>
              </a:spcBef>
              <a:spcAft>
                <a:spcPts val="300"/>
              </a:spcAft>
              <a:buFont typeface="Arial" panose="020B0604020202020204" pitchFamily="34" charset="0"/>
              <a:buNone/>
            </a:pPr>
            <a:r>
              <a:rPr lang="vi-VN" sz="2600"/>
              <a:t>- Cây này có rất nhiều cây con. Mỗi tuần, thầy sẽ tặng một cây cho em nào đạt kết quả học tập cao nhất trong tuần. Các em cố gắng nhé!</a:t>
            </a:r>
          </a:p>
          <a:p>
            <a:pPr marL="0" indent="0" algn="just">
              <a:lnSpc>
                <a:spcPct val="100000"/>
              </a:lnSpc>
              <a:spcBef>
                <a:spcPts val="0"/>
              </a:spcBef>
              <a:spcAft>
                <a:spcPts val="300"/>
              </a:spcAft>
              <a:buFont typeface="Arial" panose="020B0604020202020204" pitchFamily="34" charset="0"/>
              <a:buNone/>
            </a:pPr>
            <a:r>
              <a:rPr lang="vi-VN" sz="2600" b="1"/>
              <a:t>2.</a:t>
            </a:r>
            <a:r>
              <a:rPr lang="vi-VN" sz="2600"/>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lgn="just">
              <a:lnSpc>
                <a:spcPct val="100000"/>
              </a:lnSpc>
              <a:spcBef>
                <a:spcPts val="0"/>
              </a:spcBef>
              <a:spcAft>
                <a:spcPts val="300"/>
              </a:spcAft>
              <a:buFont typeface="Arial" panose="020B0604020202020204" pitchFamily="34" charset="0"/>
              <a:buNone/>
            </a:pPr>
            <a:r>
              <a:rPr lang="vi-VN" sz="2600" b="1"/>
              <a:t>3.</a:t>
            </a:r>
            <a:r>
              <a:rPr lang="vi-VN" sz="2600"/>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lgn="just">
              <a:lnSpc>
                <a:spcPct val="100000"/>
              </a:lnSpc>
              <a:spcBef>
                <a:spcPts val="0"/>
              </a:spcBef>
              <a:spcAft>
                <a:spcPts val="300"/>
              </a:spcAft>
              <a:buFont typeface="Arial" panose="020B0604020202020204" pitchFamily="34" charset="0"/>
              <a:buNone/>
            </a:pPr>
            <a:r>
              <a:rPr lang="vi-VN" sz="2600"/>
              <a:t>- Khi cháu đem chậu cây về, vợ chồng tôi đã mừng rơi nước mắt. Thầy giáo của cháu đã làm thay đổi cháu.</a:t>
            </a:r>
          </a:p>
          <a:p>
            <a:pPr marL="0" indent="0" algn="r">
              <a:buFont typeface="Arial" panose="020B0604020202020204" pitchFamily="34" charset="0"/>
              <a:buNone/>
            </a:pPr>
            <a:r>
              <a:rPr lang="vi-VN" sz="2600" i="1"/>
              <a:t>Theo Thái Hiển</a:t>
            </a:r>
            <a:endParaRPr lang="vi-VN" sz="2600"/>
          </a:p>
          <a:p>
            <a:pPr marL="0" indent="0">
              <a:buFont typeface="Arial" panose="020B0604020202020204" pitchFamily="34" charset="0"/>
              <a:buNone/>
            </a:pPr>
            <a:endParaRPr lang="en-US" sz="2600" dirty="0"/>
          </a:p>
        </p:txBody>
      </p:sp>
    </p:spTree>
    <p:extLst>
      <p:ext uri="{BB962C8B-B14F-4D97-AF65-F5344CB8AC3E}">
        <p14:creationId xmlns:p14="http://schemas.microsoft.com/office/powerpoint/2010/main" val="283181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2EC9F5-083D-4FB3-A238-28A205028F39}"/>
              </a:ext>
            </a:extLst>
          </p:cNvPr>
          <p:cNvSpPr txBox="1"/>
          <p:nvPr/>
        </p:nvSpPr>
        <p:spPr>
          <a:xfrm>
            <a:off x="1086678" y="516160"/>
            <a:ext cx="10736544"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4800" dirty="0">
                <a:solidFill>
                  <a:srgbClr val="FF0000"/>
                </a:solidFill>
                <a:cs typeface="Times New Roman" pitchFamily="18" charset="0"/>
              </a:rPr>
              <a:t> </a:t>
            </a:r>
            <a:r>
              <a:rPr lang="en-US" sz="6000" dirty="0">
                <a:solidFill>
                  <a:srgbClr val="FF0000"/>
                </a:solidFill>
                <a:latin typeface="Times New Roman" panose="02020603050405020304" pitchFamily="18" charset="0"/>
                <a:cs typeface="Times New Roman" panose="02020603050405020304" pitchFamily="18" charset="0"/>
              </a:rPr>
              <a:t>Qua </a:t>
            </a:r>
            <a:r>
              <a:rPr lang="en-US" sz="6000" dirty="0" err="1">
                <a:solidFill>
                  <a:srgbClr val="FF0000"/>
                </a:solidFill>
                <a:latin typeface="Times New Roman" panose="02020603050405020304" pitchFamily="18" charset="0"/>
                <a:cs typeface="Times New Roman" panose="02020603050405020304" pitchFamily="18" charset="0"/>
              </a:rPr>
              <a:t>tiết</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học</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hôm</a:t>
            </a:r>
            <a:r>
              <a:rPr lang="en-US" sz="6000" dirty="0">
                <a:solidFill>
                  <a:srgbClr val="FF0000"/>
                </a:solidFill>
                <a:latin typeface="Times New Roman" panose="02020603050405020304" pitchFamily="18" charset="0"/>
                <a:cs typeface="Times New Roman" panose="02020603050405020304" pitchFamily="18" charset="0"/>
              </a:rPr>
              <a:t> nay </a:t>
            </a:r>
            <a:r>
              <a:rPr lang="en-US" sz="6000" dirty="0" err="1">
                <a:solidFill>
                  <a:srgbClr val="FF0000"/>
                </a:solidFill>
                <a:latin typeface="Times New Roman" panose="02020603050405020304" pitchFamily="18" charset="0"/>
                <a:cs typeface="Times New Roman" panose="02020603050405020304" pitchFamily="18" charset="0"/>
              </a:rPr>
              <a:t>các</a:t>
            </a:r>
            <a:r>
              <a:rPr lang="en-US" sz="6000" dirty="0">
                <a:solidFill>
                  <a:srgbClr val="FF0000"/>
                </a:solidFill>
                <a:latin typeface="Times New Roman" panose="02020603050405020304" pitchFamily="18" charset="0"/>
                <a:cs typeface="Times New Roman" panose="02020603050405020304" pitchFamily="18" charset="0"/>
              </a:rPr>
              <a:t> con </a:t>
            </a:r>
            <a:r>
              <a:rPr lang="en-US" sz="6000" dirty="0" err="1">
                <a:solidFill>
                  <a:srgbClr val="FF0000"/>
                </a:solidFill>
                <a:latin typeface="Times New Roman" panose="02020603050405020304" pitchFamily="18" charset="0"/>
                <a:cs typeface="Times New Roman" panose="02020603050405020304" pitchFamily="18" charset="0"/>
              </a:rPr>
              <a:t>rút</a:t>
            </a:r>
            <a:r>
              <a:rPr lang="en-US" sz="6000" dirty="0">
                <a:solidFill>
                  <a:srgbClr val="FF0000"/>
                </a:solidFill>
                <a:latin typeface="Times New Roman" panose="02020603050405020304" pitchFamily="18" charset="0"/>
                <a:cs typeface="Times New Roman" panose="02020603050405020304" pitchFamily="18" charset="0"/>
              </a:rPr>
              <a:t> ra </a:t>
            </a:r>
            <a:r>
              <a:rPr lang="en-US" sz="6000" dirty="0" err="1">
                <a:solidFill>
                  <a:srgbClr val="FF0000"/>
                </a:solidFill>
                <a:latin typeface="Times New Roman" panose="02020603050405020304" pitchFamily="18" charset="0"/>
                <a:cs typeface="Times New Roman" panose="02020603050405020304" pitchFamily="18" charset="0"/>
              </a:rPr>
              <a:t>bài</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học</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gì</a:t>
            </a:r>
            <a:r>
              <a:rPr lang="en-US" sz="6000" dirty="0">
                <a:solidFill>
                  <a:srgbClr val="FF0000"/>
                </a:solidFill>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l="8589" t="2285"/>
          <a:stretch/>
        </p:blipFill>
        <p:spPr>
          <a:xfrm>
            <a:off x="232011" y="2438400"/>
            <a:ext cx="11350389" cy="3903440"/>
          </a:xfrm>
          <a:prstGeom prst="roundRect">
            <a:avLst/>
          </a:prstGeom>
        </p:spPr>
      </p:pic>
    </p:spTree>
    <p:extLst>
      <p:ext uri="{BB962C8B-B14F-4D97-AF65-F5344CB8AC3E}">
        <p14:creationId xmlns:p14="http://schemas.microsoft.com/office/powerpoint/2010/main" val="343821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2EC9F5-083D-4FB3-A238-28A205028F39}"/>
              </a:ext>
            </a:extLst>
          </p:cNvPr>
          <p:cNvSpPr txBox="1"/>
          <p:nvPr/>
        </p:nvSpPr>
        <p:spPr>
          <a:xfrm>
            <a:off x="1086678" y="516160"/>
            <a:ext cx="10736544"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4800" dirty="0" err="1">
                <a:solidFill>
                  <a:srgbClr val="FF0000"/>
                </a:solidFill>
                <a:cs typeface="Times New Roman" pitchFamily="18" charset="0"/>
              </a:rPr>
              <a:t>T</a:t>
            </a:r>
            <a:r>
              <a:rPr lang="en-US" sz="5400" dirty="0" err="1">
                <a:solidFill>
                  <a:srgbClr val="FF0000"/>
                </a:solidFill>
                <a:latin typeface="Times New Roman" panose="02020603050405020304" pitchFamily="18" charset="0"/>
                <a:cs typeface="Times New Roman" panose="02020603050405020304" pitchFamily="18" charset="0"/>
              </a:rPr>
              <a:t>iết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học</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hôm</a:t>
            </a:r>
            <a:r>
              <a:rPr lang="en-US" sz="5400" dirty="0">
                <a:solidFill>
                  <a:srgbClr val="FF0000"/>
                </a:solidFill>
                <a:latin typeface="Times New Roman" panose="02020603050405020304" pitchFamily="18" charset="0"/>
                <a:cs typeface="Times New Roman" panose="02020603050405020304" pitchFamily="18" charset="0"/>
              </a:rPr>
              <a:t> nay </a:t>
            </a:r>
            <a:r>
              <a:rPr lang="en-US" sz="5400" dirty="0" err="1">
                <a:solidFill>
                  <a:srgbClr val="FF0000"/>
                </a:solidFill>
                <a:latin typeface="Times New Roman" panose="02020603050405020304" pitchFamily="18" charset="0"/>
                <a:cs typeface="Times New Roman" panose="02020603050405020304" pitchFamily="18" charset="0"/>
              </a:rPr>
              <a:t>các</a:t>
            </a:r>
            <a:r>
              <a:rPr lang="en-US" sz="5400" dirty="0">
                <a:solidFill>
                  <a:srgbClr val="FF0000"/>
                </a:solidFill>
                <a:latin typeface="Times New Roman" panose="02020603050405020304" pitchFamily="18" charset="0"/>
                <a:cs typeface="Times New Roman" panose="02020603050405020304" pitchFamily="18" charset="0"/>
              </a:rPr>
              <a:t> con </a:t>
            </a:r>
            <a:r>
              <a:rPr lang="en-US" sz="5400" dirty="0" err="1">
                <a:solidFill>
                  <a:srgbClr val="FF0000"/>
                </a:solidFill>
                <a:latin typeface="Times New Roman" panose="02020603050405020304" pitchFamily="18" charset="0"/>
                <a:cs typeface="Times New Roman" panose="02020603050405020304" pitchFamily="18" charset="0"/>
              </a:rPr>
              <a:t>rút</a:t>
            </a:r>
            <a:r>
              <a:rPr lang="en-US" sz="5400" dirty="0">
                <a:solidFill>
                  <a:srgbClr val="FF0000"/>
                </a:solidFill>
                <a:latin typeface="Times New Roman" panose="02020603050405020304" pitchFamily="18" charset="0"/>
                <a:cs typeface="Times New Roman" panose="02020603050405020304" pitchFamily="18" charset="0"/>
              </a:rPr>
              <a:t> ra </a:t>
            </a:r>
            <a:r>
              <a:rPr lang="en-US" sz="5400" dirty="0" err="1">
                <a:solidFill>
                  <a:srgbClr val="FF0000"/>
                </a:solidFill>
                <a:latin typeface="Times New Roman" panose="02020603050405020304" pitchFamily="18" charset="0"/>
                <a:cs typeface="Times New Roman" panose="02020603050405020304" pitchFamily="18" charset="0"/>
              </a:rPr>
              <a:t>bài</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học</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gì</a:t>
            </a:r>
            <a:r>
              <a:rPr lang="en-US" sz="5400" dirty="0">
                <a:solidFill>
                  <a:srgbClr val="FF0000"/>
                </a:solidFill>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8589" t="2285"/>
          <a:stretch/>
        </p:blipFill>
        <p:spPr>
          <a:xfrm>
            <a:off x="1123303" y="2398642"/>
            <a:ext cx="10180801" cy="3943197"/>
          </a:xfrm>
          <a:prstGeom prst="roundRect">
            <a:avLst>
              <a:gd name="adj" fmla="val 18931"/>
            </a:avLst>
          </a:prstGeom>
        </p:spPr>
      </p:pic>
      <p:pic>
        <p:nvPicPr>
          <p:cNvPr id="2" name="5983400968405">
            <a:hlinkClick r:id="" action="ppaction://media"/>
            <a:extLst>
              <a:ext uri="{FF2B5EF4-FFF2-40B4-BE49-F238E27FC236}">
                <a16:creationId xmlns:a16="http://schemas.microsoft.com/office/drawing/2014/main" id="{70692B1E-42A4-4445-9D93-F4674E14BD8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12190413" cy="6856413"/>
          </a:xfrm>
          <a:prstGeom prst="rect">
            <a:avLst/>
          </a:prstGeom>
        </p:spPr>
      </p:pic>
    </p:spTree>
    <p:extLst>
      <p:ext uri="{BB962C8B-B14F-4D97-AF65-F5344CB8AC3E}">
        <p14:creationId xmlns:p14="http://schemas.microsoft.com/office/powerpoint/2010/main" val="168637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6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189" y="198540"/>
            <a:ext cx="853328" cy="816089"/>
          </a:xfrm>
          <a:prstGeom prst="rect">
            <a:avLst/>
          </a:prstGeom>
        </p:spPr>
      </p:pic>
      <p:grpSp>
        <p:nvGrpSpPr>
          <p:cNvPr id="13" name="Group 12">
            <a:extLst>
              <a:ext uri="{FF2B5EF4-FFF2-40B4-BE49-F238E27FC236}">
                <a16:creationId xmlns:a16="http://schemas.microsoft.com/office/drawing/2014/main" id="{85C30734-86A3-EAE8-AC17-9BB94FD60579}"/>
              </a:ext>
            </a:extLst>
          </p:cNvPr>
          <p:cNvGrpSpPr/>
          <p:nvPr/>
        </p:nvGrpSpPr>
        <p:grpSpPr>
          <a:xfrm>
            <a:off x="1249517" y="1590358"/>
            <a:ext cx="5625234" cy="2351487"/>
            <a:chOff x="700590" y="1634064"/>
            <a:chExt cx="5625967" cy="2351793"/>
          </a:xfrm>
        </p:grpSpPr>
        <p:sp>
          <p:nvSpPr>
            <p:cNvPr id="8" name="思想气泡: 云 7">
              <a:extLst>
                <a:ext uri="{FF2B5EF4-FFF2-40B4-BE49-F238E27FC236}">
                  <a16:creationId xmlns:a16="http://schemas.microsoft.com/office/drawing/2014/main" id="{BF560149-5D49-4E59-B6CE-B3039C82842B}"/>
                </a:ext>
              </a:extLst>
            </p:cNvPr>
            <p:cNvSpPr/>
            <p:nvPr/>
          </p:nvSpPr>
          <p:spPr>
            <a:xfrm>
              <a:off x="700590" y="1634064"/>
              <a:ext cx="5625967" cy="2351793"/>
            </a:xfrm>
            <a:prstGeom prst="cloudCallout">
              <a:avLst/>
            </a:prstGeom>
            <a:solidFill>
              <a:srgbClr val="FFFFFF"/>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a:solidFill>
                  <a:prstClr val="white"/>
                </a:solidFill>
                <a:latin typeface="Calibri"/>
                <a:ea typeface="微软雅黑" panose="020B0503020204020204" pitchFamily="34" charset="-122"/>
              </a:endParaRPr>
            </a:p>
          </p:txBody>
        </p:sp>
        <p:sp>
          <p:nvSpPr>
            <p:cNvPr id="11" name="TextBox 10">
              <a:extLst>
                <a:ext uri="{FF2B5EF4-FFF2-40B4-BE49-F238E27FC236}">
                  <a16:creationId xmlns:a16="http://schemas.microsoft.com/office/drawing/2014/main" id="{2121A9A0-7B12-C32E-F5EF-6490193BCC46}"/>
                </a:ext>
              </a:extLst>
            </p:cNvPr>
            <p:cNvSpPr txBox="1"/>
            <p:nvPr/>
          </p:nvSpPr>
          <p:spPr>
            <a:xfrm>
              <a:off x="1134794" y="2165778"/>
              <a:ext cx="5082371" cy="1200329"/>
            </a:xfrm>
            <a:prstGeom prst="rect">
              <a:avLst/>
            </a:prstGeom>
            <a:noFill/>
          </p:spPr>
          <p:txBody>
            <a:bodyPr wrap="square" rtlCol="0">
              <a:spAutoFit/>
            </a:bodyPr>
            <a:lstStyle/>
            <a:p>
              <a:pPr algn="ctr" defTabSz="914309">
                <a:defRPr/>
              </a:pPr>
              <a:r>
                <a:rPr lang="en-US" sz="3600" b="1" dirty="0">
                  <a:solidFill>
                    <a:prstClr val="black"/>
                  </a:solidFill>
                  <a:latin typeface="Cambria" panose="02040503050406030204" pitchFamily="18" charset="0"/>
                </a:rPr>
                <a:t>- Chia </a:t>
              </a:r>
              <a:r>
                <a:rPr lang="en-US" sz="3600" b="1" dirty="0" err="1">
                  <a:solidFill>
                    <a:prstClr val="black"/>
                  </a:solidFill>
                  <a:latin typeface="Cambria" panose="02040503050406030204" pitchFamily="18" charset="0"/>
                </a:rPr>
                <a:t>sẻ</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bài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với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người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thân</a:t>
              </a:r>
              <a:r>
                <a:rPr lang="en-US" sz="3600" b="1" dirty="0">
                  <a:solidFill>
                    <a:prstClr val="black"/>
                  </a:solidFill>
                  <a:latin typeface="Cambria" panose="02040503050406030204" pitchFamily="18" charset="0"/>
                </a:rPr>
                <a:t>.</a:t>
              </a:r>
            </a:p>
          </p:txBody>
        </p:sp>
      </p:grpSp>
      <p:grpSp>
        <p:nvGrpSpPr>
          <p:cNvPr id="14" name="Group 13">
            <a:extLst>
              <a:ext uri="{FF2B5EF4-FFF2-40B4-BE49-F238E27FC236}">
                <a16:creationId xmlns:a16="http://schemas.microsoft.com/office/drawing/2014/main" id="{56F57323-7258-DDDE-B8D6-4D3A77BAD431}"/>
              </a:ext>
            </a:extLst>
          </p:cNvPr>
          <p:cNvGrpSpPr/>
          <p:nvPr/>
        </p:nvGrpSpPr>
        <p:grpSpPr>
          <a:xfrm>
            <a:off x="2489862" y="3640159"/>
            <a:ext cx="5625234" cy="2351487"/>
            <a:chOff x="1012005" y="3985857"/>
            <a:chExt cx="5625967" cy="2351793"/>
          </a:xfrm>
          <a:solidFill>
            <a:srgbClr val="FFFFFF"/>
          </a:solidFill>
        </p:grpSpPr>
        <p:sp>
          <p:nvSpPr>
            <p:cNvPr id="9" name="思想气泡: 云 8">
              <a:extLst>
                <a:ext uri="{FF2B5EF4-FFF2-40B4-BE49-F238E27FC236}">
                  <a16:creationId xmlns:a16="http://schemas.microsoft.com/office/drawing/2014/main" id="{3580561F-5603-4D6D-A6A6-1946BFCE2C24}"/>
                </a:ext>
              </a:extLst>
            </p:cNvPr>
            <p:cNvSpPr/>
            <p:nvPr/>
          </p:nvSpPr>
          <p:spPr>
            <a:xfrm>
              <a:off x="1012005" y="3985857"/>
              <a:ext cx="5625967" cy="2351793"/>
            </a:xfrm>
            <a:prstGeom prst="cloudCallou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a:solidFill>
                  <a:prstClr val="white"/>
                </a:solidFill>
                <a:latin typeface="Calibri"/>
                <a:ea typeface="微软雅黑" panose="020B0503020204020204" pitchFamily="34" charset="-122"/>
              </a:endParaRPr>
            </a:p>
          </p:txBody>
        </p:sp>
        <p:sp>
          <p:nvSpPr>
            <p:cNvPr id="12" name="TextBox 11">
              <a:extLst>
                <a:ext uri="{FF2B5EF4-FFF2-40B4-BE49-F238E27FC236}">
                  <a16:creationId xmlns:a16="http://schemas.microsoft.com/office/drawing/2014/main" id="{95A9C6C4-4349-B3DA-B5A2-B073E8B2BF3E}"/>
                </a:ext>
              </a:extLst>
            </p:cNvPr>
            <p:cNvSpPr txBox="1"/>
            <p:nvPr/>
          </p:nvSpPr>
          <p:spPr>
            <a:xfrm>
              <a:off x="1230788" y="4838587"/>
              <a:ext cx="5082371" cy="646331"/>
            </a:xfrm>
            <a:prstGeom prst="rect">
              <a:avLst/>
            </a:prstGeom>
            <a:grpFill/>
          </p:spPr>
          <p:txBody>
            <a:bodyPr wrap="square" rtlCol="0">
              <a:spAutoFit/>
            </a:bodyPr>
            <a:lstStyle/>
            <a:p>
              <a:pPr algn="ctr" defTabSz="914309">
                <a:defRPr/>
              </a:pPr>
              <a:r>
                <a:rPr lang="en-US" sz="3600" b="1" dirty="0" err="1">
                  <a:solidFill>
                    <a:prstClr val="black"/>
                  </a:solidFill>
                  <a:latin typeface="Cambria" panose="02040503050406030204" pitchFamily="18" charset="0"/>
                </a:rPr>
                <a:t>Chuẩn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bị</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bài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mới</a:t>
              </a:r>
              <a:endParaRPr lang="en-US" sz="3600" b="1" dirty="0">
                <a:solidFill>
                  <a:prstClr val="black"/>
                </a:solidFill>
                <a:latin typeface="Cambria" panose="02040503050406030204" pitchFamily="18" charset="0"/>
              </a:endParaRPr>
            </a:p>
          </p:txBody>
        </p:sp>
      </p:grpSp>
      <p:grpSp>
        <p:nvGrpSpPr>
          <p:cNvPr id="4" name="组合 26">
            <a:extLst>
              <a:ext uri="{FF2B5EF4-FFF2-40B4-BE49-F238E27FC236}">
                <a16:creationId xmlns:a16="http://schemas.microsoft.com/office/drawing/2014/main" id="{FA82B6CB-F240-D907-F9E2-AFB6FC731B00}"/>
              </a:ext>
            </a:extLst>
          </p:cNvPr>
          <p:cNvGrpSpPr/>
          <p:nvPr/>
        </p:nvGrpSpPr>
        <p:grpSpPr>
          <a:xfrm>
            <a:off x="1230626" y="1184767"/>
            <a:ext cx="6438747" cy="1593210"/>
            <a:chOff x="6983716" y="2847419"/>
            <a:chExt cx="3425284" cy="1166906"/>
          </a:xfrm>
        </p:grpSpPr>
        <p:sp>
          <p:nvSpPr>
            <p:cNvPr id="5" name="矩形 27">
              <a:extLst>
                <a:ext uri="{FF2B5EF4-FFF2-40B4-BE49-F238E27FC236}">
                  <a16:creationId xmlns:a16="http://schemas.microsoft.com/office/drawing/2014/main" id="{2E292EF0-AD64-D1C3-1244-2A3244D51BA0}"/>
                </a:ext>
              </a:extLst>
            </p:cNvPr>
            <p:cNvSpPr/>
            <p:nvPr/>
          </p:nvSpPr>
          <p:spPr>
            <a:xfrm>
              <a:off x="6983717" y="2847419"/>
              <a:ext cx="3425283" cy="1149511"/>
            </a:xfrm>
            <a:prstGeom prst="rect">
              <a:avLst/>
            </a:prstGeom>
            <a:noFill/>
            <a:ln>
              <a:noFill/>
            </a:ln>
          </p:spPr>
          <p:txBody>
            <a:bodyPr vert="horz" wrap="none">
              <a:prstTxWarp prst="textArchUp">
                <a:avLst/>
              </a:prstTxWarp>
              <a:spAutoFit/>
            </a:bodyPr>
            <a:lstStyle/>
            <a:p>
              <a:pPr algn="ctr"/>
              <a:r>
                <a:rPr lang="en-US" altLang="zh-CN" sz="7199" dirty="0">
                  <a:ln w="330200">
                    <a:solidFill>
                      <a:srgbClr val="FFFFFF"/>
                    </a:solidFill>
                  </a:ln>
                  <a:solidFill>
                    <a:srgbClr val="FFFFFF"/>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HOẠT ĐỘNG NỐI TIẾP</a:t>
              </a:r>
              <a:endParaRPr lang="zh-CN" altLang="en-US" sz="7199" dirty="0">
                <a:ln w="330200">
                  <a:solidFill>
                    <a:srgbClr val="FFFFFF"/>
                  </a:solidFill>
                </a:ln>
                <a:solidFill>
                  <a:srgbClr val="FFFFFF"/>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6" name="矩形 28">
              <a:extLst>
                <a:ext uri="{FF2B5EF4-FFF2-40B4-BE49-F238E27FC236}">
                  <a16:creationId xmlns:a16="http://schemas.microsoft.com/office/drawing/2014/main" id="{FF6F00A0-2F86-1DA7-7FE0-D7649906CAA2}"/>
                </a:ext>
              </a:extLst>
            </p:cNvPr>
            <p:cNvSpPr/>
            <p:nvPr/>
          </p:nvSpPr>
          <p:spPr>
            <a:xfrm>
              <a:off x="6983716" y="2864814"/>
              <a:ext cx="3425283" cy="1149511"/>
            </a:xfrm>
            <a:prstGeom prst="rect">
              <a:avLst/>
            </a:prstGeom>
          </p:spPr>
          <p:txBody>
            <a:bodyPr vert="horz" wrap="none">
              <a:prstTxWarp prst="textArchUp">
                <a:avLst/>
              </a:prstTxWarp>
              <a:spAutoFit/>
              <a:scene3d>
                <a:camera prst="orthographicFront"/>
                <a:lightRig rig="threePt" dir="t"/>
              </a:scene3d>
              <a:sp3d extrusionH="57150">
                <a:bevelT h="25400" prst="softRound"/>
              </a:sp3d>
            </a:bodyPr>
            <a:lstStyle/>
            <a:p>
              <a:pPr algn="ctr"/>
              <a:r>
                <a:rPr lang="en-US" altLang="zh-CN" sz="7199" dirty="0" err="1">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Củng</a:t>
              </a:r>
              <a:r>
                <a:rPr lang="en-US" altLang="zh-CN" sz="7199"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 </a:t>
              </a:r>
              <a:r>
                <a:rPr lang="en-US" altLang="zh-CN" sz="7199" dirty="0" err="1">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cố</a:t>
              </a:r>
              <a:r>
                <a:rPr lang="en-US" altLang="zh-CN" sz="7199"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 - </a:t>
              </a:r>
              <a:r>
                <a:rPr lang="en-US" altLang="zh-CN" sz="7199" dirty="0" err="1">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dặn</a:t>
              </a:r>
              <a:r>
                <a:rPr lang="en-US" altLang="zh-CN" sz="7199"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 </a:t>
              </a:r>
              <a:r>
                <a:rPr lang="en-US" altLang="zh-CN" sz="7199" dirty="0" err="1">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dò</a:t>
              </a:r>
              <a:endParaRPr lang="zh-CN" altLang="en-US" sz="7199"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pic>
        <p:nvPicPr>
          <p:cNvPr id="7" name="图片 6">
            <a:extLst>
              <a:ext uri="{FF2B5EF4-FFF2-40B4-BE49-F238E27FC236}">
                <a16:creationId xmlns:a16="http://schemas.microsoft.com/office/drawing/2014/main" id="{F4800B21-CA84-40E6-A870-1B2D2C239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4096" y="606583"/>
            <a:ext cx="6336825" cy="6336825"/>
          </a:xfrm>
          <a:prstGeom prst="rect">
            <a:avLst/>
          </a:prstGeom>
        </p:spPr>
      </p:pic>
    </p:spTree>
    <p:custDataLst>
      <p:tags r:id="rId1"/>
    </p:custDataLst>
    <p:extLst>
      <p:ext uri="{BB962C8B-B14F-4D97-AF65-F5344CB8AC3E}">
        <p14:creationId xmlns:p14="http://schemas.microsoft.com/office/powerpoint/2010/main" val="2577409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21167B2-B9C0-4A1A-B847-1459A6305C33}"/>
              </a:ext>
            </a:extLst>
          </p:cNvPr>
          <p:cNvSpPr txBox="1">
            <a:spLocks/>
          </p:cNvSpPr>
          <p:nvPr/>
        </p:nvSpPr>
        <p:spPr>
          <a:xfrm>
            <a:off x="1940062" y="2866396"/>
            <a:ext cx="9142809" cy="898408"/>
          </a:xfrm>
          <a:prstGeom prst="rect">
            <a:avLst/>
          </a:prstGeom>
        </p:spPr>
        <p:txBody>
          <a:bodyPr vert="horz" lIns="91428" tIns="45714" rIns="91428" bIns="45714" rtlCol="0" anchor="ctr">
            <a:normAutofit/>
          </a:bodyPr>
          <a:lst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2181146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899" y="2109019"/>
            <a:ext cx="4249241" cy="4653116"/>
          </a:xfrm>
          <a:prstGeom prst="rect">
            <a:avLst/>
          </a:prstGeom>
        </p:spPr>
      </p:pic>
      <p:pic>
        <p:nvPicPr>
          <p:cNvPr id="6" name="Picture 5">
            <a:extLst>
              <a:ext uri="{FF2B5EF4-FFF2-40B4-BE49-F238E27FC236}">
                <a16:creationId xmlns:a16="http://schemas.microsoft.com/office/drawing/2014/main" id="{D722034E-914D-41E5-A402-597B707343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6166" y="-258085"/>
            <a:ext cx="7487444" cy="8605066"/>
          </a:xfrm>
          <a:prstGeom prst="rect">
            <a:avLst/>
          </a:prstGeom>
        </p:spPr>
      </p:pic>
      <p:sp>
        <p:nvSpPr>
          <p:cNvPr id="7" name="TextBox 6">
            <a:extLst>
              <a:ext uri="{FF2B5EF4-FFF2-40B4-BE49-F238E27FC236}">
                <a16:creationId xmlns:a16="http://schemas.microsoft.com/office/drawing/2014/main" id="{ADECD916-DCC3-4B6B-867E-92AF3A7EEA90}"/>
              </a:ext>
            </a:extLst>
          </p:cNvPr>
          <p:cNvSpPr txBox="1"/>
          <p:nvPr/>
        </p:nvSpPr>
        <p:spPr>
          <a:xfrm>
            <a:off x="4910483" y="3013501"/>
            <a:ext cx="4134678" cy="830997"/>
          </a:xfrm>
          <a:prstGeom prst="rect">
            <a:avLst/>
          </a:prstGeom>
          <a:noFill/>
        </p:spPr>
        <p:txBody>
          <a:bodyPr wrap="square" rtlCol="0">
            <a:spAutoFit/>
          </a:bodyPr>
          <a:lstStyle/>
          <a:p>
            <a:r>
              <a:rPr lang="en-US" sz="4800" b="1" dirty="0">
                <a:solidFill>
                  <a:schemeClr val="bg1"/>
                </a:solidFill>
              </a:rPr>
              <a:t>KHỞI ĐỘNG</a:t>
            </a:r>
          </a:p>
        </p:txBody>
      </p:sp>
      <p:pic>
        <p:nvPicPr>
          <p:cNvPr id="4" name="5983408547557">
            <a:hlinkClick r:id="" action="ppaction://media"/>
            <a:extLst>
              <a:ext uri="{FF2B5EF4-FFF2-40B4-BE49-F238E27FC236}">
                <a16:creationId xmlns:a16="http://schemas.microsoft.com/office/drawing/2014/main" id="{5B23C97A-113B-4184-9DB8-C32DCA917DA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12190413" cy="6856413"/>
          </a:xfrm>
          <a:prstGeom prst="rect">
            <a:avLst/>
          </a:prstGeom>
        </p:spPr>
      </p:pic>
    </p:spTree>
    <p:extLst>
      <p:ext uri="{BB962C8B-B14F-4D97-AF65-F5344CB8AC3E}">
        <p14:creationId xmlns:p14="http://schemas.microsoft.com/office/powerpoint/2010/main" val="4173225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0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35D1BF24-76CA-4563-959A-F281F9EC668C}"/>
              </a:ext>
            </a:extLst>
          </p:cNvPr>
          <p:cNvSpPr txBox="1">
            <a:spLocks/>
          </p:cNvSpPr>
          <p:nvPr/>
        </p:nvSpPr>
        <p:spPr>
          <a:xfrm>
            <a:off x="390522" y="436729"/>
            <a:ext cx="10514231" cy="1325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600" b="1" dirty="0">
                <a:cs typeface="Times New Roman" pitchFamily="18" charset="0"/>
              </a:rPr>
            </a:br>
            <a:r>
              <a:rPr lang="en-US" sz="3600" b="1" dirty="0">
                <a:cs typeface="Times New Roman" pitchFamily="18" charset="0"/>
              </a:rPr>
              <a:t>        </a:t>
            </a:r>
            <a:endParaRPr lang="en-US" sz="3600" b="1" dirty="0">
              <a:solidFill>
                <a:srgbClr val="FF0000"/>
              </a:solidFill>
              <a:cs typeface="Times New Roman" pitchFamily="18" charset="0"/>
            </a:endParaRPr>
          </a:p>
        </p:txBody>
      </p:sp>
      <p:sp>
        <p:nvSpPr>
          <p:cNvPr id="2" name="AutoShape 2" descr="Top 9 loại sen đá đẹp và phổ biến nhất hiện nay khiến ai cũng muốn có"/>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060" y="768626"/>
            <a:ext cx="10153934" cy="505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588752" y="1938528"/>
            <a:ext cx="725242" cy="1197864"/>
          </a:xfrm>
          <a:prstGeom prst="rect">
            <a:avLst/>
          </a:prstGeom>
          <a:solidFill>
            <a:srgbClr val="FFFFF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bg1"/>
              </a:solidFill>
            </a:endParaRPr>
          </a:p>
        </p:txBody>
      </p:sp>
    </p:spTree>
    <p:extLst>
      <p:ext uri="{BB962C8B-B14F-4D97-AF65-F5344CB8AC3E}">
        <p14:creationId xmlns:p14="http://schemas.microsoft.com/office/powerpoint/2010/main" val="5791769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00772" y="434578"/>
            <a:ext cx="6065067" cy="7381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F0000"/>
                </a:solidFill>
                <a:effectLst>
                  <a:outerShdw blurRad="38100" dist="38100" dir="2700000" algn="tl">
                    <a:srgbClr val="000000">
                      <a:alpha val="43137"/>
                    </a:srgbClr>
                  </a:outerShdw>
                </a:effectLst>
                <a:latin typeface="+mn-lt"/>
                <a:cs typeface="Times New Roman" pitchFamily="18" charset="0"/>
              </a:rPr>
              <a:t>Những cây sen đá</a:t>
            </a:r>
            <a:endParaRPr lang="en-US" b="1" dirty="0">
              <a:solidFill>
                <a:srgbClr val="FF0000"/>
              </a:solidFill>
              <a:effectLst>
                <a:outerShdw blurRad="38100" dist="38100" dir="2700000" algn="tl">
                  <a:srgbClr val="000000">
                    <a:alpha val="43137"/>
                  </a:srgbClr>
                </a:outerShdw>
              </a:effectLst>
              <a:latin typeface="+mn-lt"/>
              <a:cs typeface="Times New Roman" pitchFamily="18" charset="0"/>
            </a:endParaRPr>
          </a:p>
        </p:txBody>
      </p:sp>
      <p:sp>
        <p:nvSpPr>
          <p:cNvPr id="3" name="Subtitle 2"/>
          <p:cNvSpPr txBox="1">
            <a:spLocks/>
          </p:cNvSpPr>
          <p:nvPr/>
        </p:nvSpPr>
        <p:spPr>
          <a:xfrm>
            <a:off x="137958" y="1392048"/>
            <a:ext cx="11914495" cy="55852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spcAft>
                <a:spcPts val="300"/>
              </a:spcAft>
              <a:buFont typeface="Arial" panose="020B0604020202020204" pitchFamily="34" charset="0"/>
              <a:buNone/>
            </a:pPr>
            <a:r>
              <a:rPr lang="vi-VN" sz="2600" b="1"/>
              <a:t>1</a:t>
            </a:r>
            <a:r>
              <a:rPr lang="vi-VN" sz="2600"/>
              <a:t>. Một hôm, thầy Huy mang đến lớp một chậu sen đá. Thầy bảo:</a:t>
            </a:r>
          </a:p>
          <a:p>
            <a:pPr marL="0" indent="0" algn="just">
              <a:lnSpc>
                <a:spcPct val="100000"/>
              </a:lnSpc>
              <a:spcBef>
                <a:spcPts val="0"/>
              </a:spcBef>
              <a:spcAft>
                <a:spcPts val="300"/>
              </a:spcAft>
              <a:buFont typeface="Arial" panose="020B0604020202020204" pitchFamily="34" charset="0"/>
              <a:buNone/>
            </a:pPr>
            <a:r>
              <a:rPr lang="vi-VN" sz="2600"/>
              <a:t>- Cây này có rất nhiều cây con. Mỗi tuần, thầy sẽ tặng một cây cho em nào đạt kết quả học tập cao nhất trong tuần. Các em cố gắng nhé!</a:t>
            </a:r>
          </a:p>
          <a:p>
            <a:pPr marL="0" indent="0" algn="just">
              <a:lnSpc>
                <a:spcPct val="100000"/>
              </a:lnSpc>
              <a:spcBef>
                <a:spcPts val="0"/>
              </a:spcBef>
              <a:spcAft>
                <a:spcPts val="300"/>
              </a:spcAft>
              <a:buFont typeface="Arial" panose="020B0604020202020204" pitchFamily="34" charset="0"/>
              <a:buNone/>
            </a:pPr>
            <a:r>
              <a:rPr lang="vi-VN" sz="2600" b="1"/>
              <a:t>2.</a:t>
            </a:r>
            <a:r>
              <a:rPr lang="vi-VN" sz="2600"/>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lgn="just">
              <a:lnSpc>
                <a:spcPct val="100000"/>
              </a:lnSpc>
              <a:spcBef>
                <a:spcPts val="0"/>
              </a:spcBef>
              <a:spcAft>
                <a:spcPts val="300"/>
              </a:spcAft>
              <a:buFont typeface="Arial" panose="020B0604020202020204" pitchFamily="34" charset="0"/>
              <a:buNone/>
            </a:pPr>
            <a:r>
              <a:rPr lang="vi-VN" sz="2600" b="1"/>
              <a:t>3.</a:t>
            </a:r>
            <a:r>
              <a:rPr lang="vi-VN" sz="2600"/>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lgn="just">
              <a:lnSpc>
                <a:spcPct val="100000"/>
              </a:lnSpc>
              <a:spcBef>
                <a:spcPts val="0"/>
              </a:spcBef>
              <a:spcAft>
                <a:spcPts val="300"/>
              </a:spcAft>
              <a:buFont typeface="Arial" panose="020B0604020202020204" pitchFamily="34" charset="0"/>
              <a:buNone/>
            </a:pPr>
            <a:r>
              <a:rPr lang="vi-VN" sz="2600"/>
              <a:t>- Khi cháu đem chậu cây về, vợ chồng tôi đã mừng rơi nước mắt. Thầy giáo của cháu đã làm thay đổi cháu.</a:t>
            </a:r>
          </a:p>
          <a:p>
            <a:pPr marL="0" indent="0" algn="r">
              <a:buFont typeface="Arial" panose="020B0604020202020204" pitchFamily="34" charset="0"/>
              <a:buNone/>
            </a:pPr>
            <a:r>
              <a:rPr lang="vi-VN" sz="2600" i="1"/>
              <a:t>Theo Thái Hiển</a:t>
            </a:r>
            <a:endParaRPr lang="vi-VN" sz="2600"/>
          </a:p>
          <a:p>
            <a:pPr marL="0" indent="0">
              <a:buFont typeface="Arial" panose="020B0604020202020204" pitchFamily="34" charset="0"/>
              <a:buNone/>
            </a:pPr>
            <a:endParaRPr lang="en-US" sz="2600" dirty="0"/>
          </a:p>
        </p:txBody>
      </p:sp>
    </p:spTree>
    <p:extLst>
      <p:ext uri="{BB962C8B-B14F-4D97-AF65-F5344CB8AC3E}">
        <p14:creationId xmlns:p14="http://schemas.microsoft.com/office/powerpoint/2010/main" val="120656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35D1BF24-76CA-4563-959A-F281F9EC668C}"/>
              </a:ext>
            </a:extLst>
          </p:cNvPr>
          <p:cNvSpPr txBox="1">
            <a:spLocks/>
          </p:cNvSpPr>
          <p:nvPr/>
        </p:nvSpPr>
        <p:spPr>
          <a:xfrm>
            <a:off x="390522" y="436729"/>
            <a:ext cx="10514231" cy="1325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600" b="1" dirty="0">
                <a:cs typeface="Times New Roman" pitchFamily="18" charset="0"/>
              </a:rPr>
            </a:br>
            <a:r>
              <a:rPr lang="en-US" sz="3600" b="1" dirty="0">
                <a:cs typeface="Times New Roman" pitchFamily="18" charset="0"/>
              </a:rPr>
              <a:t>        </a:t>
            </a:r>
            <a:r>
              <a:rPr lang="en-US" sz="3600" b="1" dirty="0" err="1">
                <a:solidFill>
                  <a:srgbClr val="FF0000"/>
                </a:solidFill>
                <a:cs typeface="Times New Roman" pitchFamily="18" charset="0"/>
              </a:rPr>
              <a:t>Bài</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đọc</a:t>
            </a:r>
            <a:r>
              <a:rPr lang="en-US" sz="3600" b="1" dirty="0">
                <a:solidFill>
                  <a:srgbClr val="FF0000"/>
                </a:solidFill>
                <a:cs typeface="Times New Roman" pitchFamily="18" charset="0"/>
              </a:rPr>
              <a:t> 2: </a:t>
            </a:r>
            <a:r>
              <a:rPr lang="en-US" sz="3600" b="1" dirty="0" err="1">
                <a:solidFill>
                  <a:srgbClr val="FF0000"/>
                </a:solidFill>
                <a:cs typeface="Times New Roman" pitchFamily="18" charset="0"/>
              </a:rPr>
              <a:t>Những</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cây</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sen</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đá</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Tiết</a:t>
            </a:r>
            <a:r>
              <a:rPr lang="en-US" sz="3600" b="1" dirty="0">
                <a:solidFill>
                  <a:srgbClr val="FF0000"/>
                </a:solidFill>
                <a:cs typeface="Times New Roman" pitchFamily="18" charset="0"/>
              </a:rPr>
              <a:t> 2)</a:t>
            </a:r>
          </a:p>
        </p:txBody>
      </p:sp>
      <p:sp>
        <p:nvSpPr>
          <p:cNvPr id="2" name="AutoShape 2" descr="Top 9 loại sen đá đẹp và phổ biến nhất hiện nay khiến ai cũng muốn có"/>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060" y="1944688"/>
            <a:ext cx="10153934" cy="388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588752" y="1938528"/>
            <a:ext cx="725242" cy="1197864"/>
          </a:xfrm>
          <a:prstGeom prst="rect">
            <a:avLst/>
          </a:prstGeom>
          <a:solidFill>
            <a:srgbClr val="FFFFF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bg1"/>
              </a:solidFill>
            </a:endParaRPr>
          </a:p>
        </p:txBody>
      </p:sp>
    </p:spTree>
    <p:extLst>
      <p:ext uri="{BB962C8B-B14F-4D97-AF65-F5344CB8AC3E}">
        <p14:creationId xmlns:p14="http://schemas.microsoft.com/office/powerpoint/2010/main" val="26682674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3420" y="1202742"/>
            <a:ext cx="6005056" cy="4776057"/>
          </a:xfrm>
          <a:prstGeom prst="rect">
            <a:avLst/>
          </a:prstGeom>
        </p:spPr>
      </p:pic>
      <p:sp>
        <p:nvSpPr>
          <p:cNvPr id="10" name="Rectangle 9">
            <a:extLst>
              <a:ext uri="{FF2B5EF4-FFF2-40B4-BE49-F238E27FC236}">
                <a16:creationId xmlns:a16="http://schemas.microsoft.com/office/drawing/2014/main" id="{1B31CC8B-ABEF-4847-94C3-C9CE9426FE77}"/>
              </a:ext>
            </a:extLst>
          </p:cNvPr>
          <p:cNvSpPr/>
          <p:nvPr/>
        </p:nvSpPr>
        <p:spPr>
          <a:xfrm>
            <a:off x="4069647" y="3256590"/>
            <a:ext cx="4051118" cy="861774"/>
          </a:xfrm>
          <a:prstGeom prst="rect">
            <a:avLst/>
          </a:prstGeom>
          <a:noFill/>
        </p:spPr>
        <p:txBody>
          <a:bodyPr wrap="square" lIns="91440" tIns="45720" rIns="91440" bIns="45720">
            <a:spAutoFit/>
          </a:bodyPr>
          <a:lstStyle/>
          <a:p>
            <a:pPr algn="ctr"/>
            <a:r>
              <a:rPr lang="vi-VN" sz="5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Đọc</a:t>
            </a:r>
            <a:r>
              <a:rPr lang="en-US" sz="5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 </a:t>
            </a:r>
            <a:r>
              <a:rPr lang="vi-VN" sz="5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hiểu</a:t>
            </a:r>
            <a:endParaRPr lang="en-US" sz="5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endParaRPr>
          </a:p>
        </p:txBody>
      </p:sp>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75" y="3373367"/>
            <a:ext cx="3549247" cy="3312889"/>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176" y="3592463"/>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2495746" y="171744"/>
            <a:ext cx="2177862" cy="3291654"/>
          </a:xfrm>
          <a:prstGeom prst="rect">
            <a:avLst/>
          </a:prstGeom>
        </p:spPr>
      </p:pic>
    </p:spTree>
    <p:extLst>
      <p:ext uri="{BB962C8B-B14F-4D97-AF65-F5344CB8AC3E}">
        <p14:creationId xmlns:p14="http://schemas.microsoft.com/office/powerpoint/2010/main" val="32134928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08676" y="1505360"/>
            <a:ext cx="10919791" cy="9801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cs typeface="Times New Roman" pitchFamily="18" charset="0"/>
              </a:rPr>
              <a:t> </a:t>
            </a:r>
            <a:endParaRPr lang="en-US" sz="3200" dirty="0">
              <a:solidFill>
                <a:schemeClr val="accent1"/>
              </a:solidFill>
              <a:cs typeface="Times New Roman" pitchFamily="18" charset="0"/>
            </a:endParaRPr>
          </a:p>
        </p:txBody>
      </p:sp>
      <p:sp>
        <p:nvSpPr>
          <p:cNvPr id="3" name="Rectangle 2"/>
          <p:cNvSpPr/>
          <p:nvPr/>
        </p:nvSpPr>
        <p:spPr>
          <a:xfrm>
            <a:off x="662609" y="31892"/>
            <a:ext cx="11327985" cy="6863417"/>
          </a:xfrm>
          <a:prstGeom prst="rect">
            <a:avLst/>
          </a:prstGeom>
        </p:spPr>
        <p:txBody>
          <a:bodyPr wrap="square">
            <a:spAutoFit/>
          </a:bodyPr>
          <a:lstStyle/>
          <a:p>
            <a:r>
              <a:rPr lang="en-US" sz="6000" dirty="0">
                <a:solidFill>
                  <a:srgbClr val="FF0000"/>
                </a:solidFill>
                <a:latin typeface="Times New Roman" panose="02020603050405020304" pitchFamily="18" charset="0"/>
                <a:cs typeface="Times New Roman" panose="02020603050405020304" pitchFamily="18" charset="0"/>
              </a:rPr>
              <a:t>    </a:t>
            </a:r>
          </a:p>
          <a:p>
            <a:r>
              <a:rPr lang="en-US" sz="6000" dirty="0">
                <a:solidFill>
                  <a:srgbClr val="FF0000"/>
                </a:solidFill>
                <a:latin typeface="Times New Roman" panose="02020603050405020304" pitchFamily="18" charset="0"/>
                <a:cs typeface="Times New Roman" panose="02020603050405020304" pitchFamily="18" charset="0"/>
              </a:rPr>
              <a:t>            </a:t>
            </a:r>
            <a:r>
              <a:rPr lang="en-US" sz="5400" dirty="0">
                <a:solidFill>
                  <a:srgbClr val="FF0000"/>
                </a:solidFill>
                <a:latin typeface="Times New Roman" panose="02020603050405020304" pitchFamily="18" charset="0"/>
                <a:cs typeface="Times New Roman" panose="02020603050405020304" pitchFamily="18" charset="0"/>
              </a:rPr>
              <a:t>? ĐỌC HIỂU</a:t>
            </a:r>
          </a:p>
          <a:p>
            <a:pPr>
              <a:lnSpc>
                <a:spcPct val="200000"/>
              </a:lnSpc>
            </a:pPr>
            <a:r>
              <a:rPr lang="en-US" sz="3600" dirty="0">
                <a:solidFill>
                  <a:srgbClr val="0000FF"/>
                </a:solidFill>
                <a:latin typeface="Times New Roman" panose="02020603050405020304" pitchFamily="18" charset="0"/>
                <a:cs typeface="Times New Roman" panose="02020603050405020304" pitchFamily="18" charset="0"/>
              </a:rPr>
              <a:t>1. </a:t>
            </a:r>
            <a:r>
              <a:rPr lang="en-US" sz="3600" dirty="0" err="1">
                <a:solidFill>
                  <a:srgbClr val="0000FF"/>
                </a:solidFill>
                <a:latin typeface="Times New Roman" panose="02020603050405020304" pitchFamily="18" charset="0"/>
                <a:cs typeface="Times New Roman" panose="02020603050405020304" pitchFamily="18" charset="0"/>
              </a:rPr>
              <a:t>Thầy</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giáo</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mang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chậu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sen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đá</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đến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lớp</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để</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làm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gì</a:t>
            </a:r>
            <a:r>
              <a:rPr lang="en-US" sz="3600" dirty="0">
                <a:solidFill>
                  <a:srgbClr val="0000FF"/>
                </a:solidFill>
                <a:latin typeface="Times New Roman" panose="02020603050405020304" pitchFamily="18" charset="0"/>
                <a:cs typeface="Times New Roman" panose="02020603050405020304" pitchFamily="18" charset="0"/>
              </a:rPr>
              <a:t>?</a:t>
            </a:r>
          </a:p>
          <a:p>
            <a:pPr>
              <a:lnSpc>
                <a:spcPct val="200000"/>
              </a:lnSpc>
            </a:pPr>
            <a:r>
              <a:rPr lang="en-US" sz="3600" dirty="0">
                <a:solidFill>
                  <a:srgbClr val="0000FF"/>
                </a:solidFill>
                <a:latin typeface="Times New Roman" panose="02020603050405020304" pitchFamily="18" charset="0"/>
                <a:cs typeface="Times New Roman" panose="02020603050405020304" pitchFamily="18" charset="0"/>
              </a:rPr>
              <a:t>2. </a:t>
            </a:r>
            <a:r>
              <a:rPr lang="en-US" sz="3600" dirty="0" err="1">
                <a:solidFill>
                  <a:srgbClr val="0000FF"/>
                </a:solidFill>
                <a:latin typeface="Times New Roman" panose="02020603050405020304" pitchFamily="18" charset="0"/>
                <a:cs typeface="Times New Roman" panose="02020603050405020304" pitchFamily="18" charset="0"/>
              </a:rPr>
              <a:t>Các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bạn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học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sinh</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làm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gì</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để</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được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thầy</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giáo</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tặng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cây</a:t>
            </a:r>
            <a:r>
              <a:rPr lang="en-US" sz="3600" dirty="0">
                <a:solidFill>
                  <a:srgbClr val="0000FF"/>
                </a:solidFill>
                <a:latin typeface="Times New Roman" panose="02020603050405020304" pitchFamily="18" charset="0"/>
                <a:cs typeface="Times New Roman" panose="02020603050405020304" pitchFamily="18" charset="0"/>
              </a:rPr>
              <a:t>?</a:t>
            </a:r>
          </a:p>
          <a:p>
            <a:pPr>
              <a:lnSpc>
                <a:spcPct val="200000"/>
              </a:lnSpc>
            </a:pPr>
            <a:r>
              <a:rPr lang="en-US" sz="3600" dirty="0">
                <a:solidFill>
                  <a:srgbClr val="0000FF"/>
                </a:solidFill>
                <a:latin typeface="Times New Roman" panose="02020603050405020304" pitchFamily="18" charset="0"/>
                <a:cs typeface="Times New Roman" panose="02020603050405020304" pitchFamily="18" charset="0"/>
              </a:rPr>
              <a:t>3. </a:t>
            </a:r>
            <a:r>
              <a:rPr lang="en-US" sz="3600" dirty="0" err="1">
                <a:solidFill>
                  <a:srgbClr val="0000FF"/>
                </a:solidFill>
                <a:latin typeface="Times New Roman" panose="02020603050405020304" pitchFamily="18" charset="0"/>
                <a:cs typeface="Times New Roman" panose="02020603050405020304" pitchFamily="18" charset="0"/>
              </a:rPr>
              <a:t>Việt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cảm</a:t>
            </a:r>
            <a:r>
              <a:rPr lang="en-US" sz="3600" dirty="0">
                <a:solidFill>
                  <a:srgbClr val="0000FF"/>
                </a:solidFill>
                <a:latin typeface="Times New Roman" panose="02020603050405020304" pitchFamily="18" charset="0"/>
                <a:cs typeface="Times New Roman" panose="02020603050405020304" pitchFamily="18" charset="0"/>
              </a:rPr>
              <a:t> </a:t>
            </a:r>
            <a:r>
              <a:rPr lang="en-US" sz="3600">
                <a:solidFill>
                  <a:srgbClr val="0000FF"/>
                </a:solidFill>
                <a:latin typeface="Times New Roman" panose="02020603050405020304" pitchFamily="18" charset="0"/>
                <a:cs typeface="Times New Roman" panose="02020603050405020304" pitchFamily="18" charset="0"/>
              </a:rPr>
              <a:t>thấy </a:t>
            </a:r>
            <a:r>
              <a:rPr lang="en-US" sz="3600" dirty="0" err="1">
                <a:solidFill>
                  <a:srgbClr val="0000FF"/>
                </a:solidFill>
                <a:latin typeface="Times New Roman" panose="02020603050405020304" pitchFamily="18" charset="0"/>
                <a:cs typeface="Times New Roman" panose="02020603050405020304" pitchFamily="18" charset="0"/>
              </a:rPr>
              <a:t>thế</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nào</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khi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được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nhận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chậu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sen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đá</a:t>
            </a:r>
            <a:r>
              <a:rPr lang="en-US" sz="3600" dirty="0">
                <a:solidFill>
                  <a:srgbClr val="0000FF"/>
                </a:solidFill>
                <a:latin typeface="Times New Roman" panose="02020603050405020304" pitchFamily="18" charset="0"/>
                <a:cs typeface="Times New Roman" panose="02020603050405020304" pitchFamily="18" charset="0"/>
              </a:rPr>
              <a:t>?</a:t>
            </a:r>
          </a:p>
          <a:p>
            <a:pPr>
              <a:lnSpc>
                <a:spcPct val="200000"/>
              </a:lnSpc>
            </a:pPr>
            <a:r>
              <a:rPr lang="en-US" sz="3600" dirty="0">
                <a:solidFill>
                  <a:srgbClr val="0000FF"/>
                </a:solidFill>
                <a:latin typeface="Times New Roman" panose="02020603050405020304" pitchFamily="18" charset="0"/>
                <a:cs typeface="Times New Roman" panose="02020603050405020304" pitchFamily="18" charset="0"/>
              </a:rPr>
              <a:t>4. </a:t>
            </a:r>
            <a:r>
              <a:rPr lang="en-US" sz="3600" dirty="0" err="1">
                <a:solidFill>
                  <a:srgbClr val="0000FF"/>
                </a:solidFill>
                <a:latin typeface="Times New Roman" panose="02020603050405020304" pitchFamily="18" charset="0"/>
                <a:cs typeface="Times New Roman" panose="02020603050405020304" pitchFamily="18" charset="0"/>
              </a:rPr>
              <a:t>Mỗi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lần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có</a:t>
            </a:r>
            <a:r>
              <a:rPr lang="en-US" sz="3600" dirty="0">
                <a:solidFill>
                  <a:srgbClr val="0000FF"/>
                </a:solidFill>
                <a:latin typeface="Times New Roman" panose="02020603050405020304" pitchFamily="18" charset="0"/>
                <a:cs typeface="Times New Roman" panose="02020603050405020304" pitchFamily="18" charset="0"/>
              </a:rPr>
              <a:t> ai </a:t>
            </a:r>
            <a:r>
              <a:rPr lang="en-US" sz="3600" dirty="0" err="1">
                <a:solidFill>
                  <a:srgbClr val="0000FF"/>
                </a:solidFill>
                <a:latin typeface="Times New Roman" panose="02020603050405020304" pitchFamily="18" charset="0"/>
                <a:cs typeface="Times New Roman" panose="02020603050405020304" pitchFamily="18" charset="0"/>
              </a:rPr>
              <a:t>khen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những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chậu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sen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đá</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bố</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Việt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nói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gì</a:t>
            </a:r>
            <a:r>
              <a:rPr lang="en-US" sz="3600" dirty="0">
                <a:solidFill>
                  <a:srgbClr val="0000FF"/>
                </a:solidFill>
                <a:latin typeface="Times New Roman" panose="02020603050405020304" pitchFamily="18" charset="0"/>
                <a:cs typeface="Times New Roman" panose="02020603050405020304" pitchFamily="18" charset="0"/>
              </a:rPr>
              <a:t>?</a:t>
            </a:r>
          </a:p>
          <a:p>
            <a:pPr marL="514350" indent="-514350">
              <a:buAutoNum type="arabicPeriod"/>
            </a:pPr>
            <a:endParaRPr lang="vi-VN" sz="3200" dirty="0">
              <a:solidFill>
                <a:srgbClr val="FF0000"/>
              </a:solidFill>
              <a:cs typeface="Times New Roman" pitchFamily="18"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482" t="13104" r="-1482" b="13334"/>
          <a:stretch/>
        </p:blipFill>
        <p:spPr>
          <a:xfrm>
            <a:off x="199819" y="604958"/>
            <a:ext cx="925579" cy="736366"/>
          </a:xfrm>
          <a:prstGeom prst="rect">
            <a:avLst/>
          </a:prstGeom>
        </p:spPr>
      </p:pic>
    </p:spTree>
    <p:extLst>
      <p:ext uri="{BB962C8B-B14F-4D97-AF65-F5344CB8AC3E}">
        <p14:creationId xmlns:p14="http://schemas.microsoft.com/office/powerpoint/2010/main" val="160822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9409" y="882098"/>
            <a:ext cx="10287000" cy="1200329"/>
          </a:xfrm>
          <a:prstGeom prst="rect">
            <a:avLst/>
          </a:prstGeom>
        </p:spPr>
        <p:txBody>
          <a:bodyPr wrap="square">
            <a:spAutoFit/>
          </a:bodyPr>
          <a:lstStyle/>
          <a:p>
            <a:r>
              <a:rPr lang="en-US" sz="3600" dirty="0">
                <a:solidFill>
                  <a:srgbClr val="0000FF"/>
                </a:solidFill>
                <a:cs typeface="Times New Roman" pitchFamily="18" charset="0"/>
              </a:rPr>
              <a:t>1. </a:t>
            </a:r>
            <a:r>
              <a:rPr lang="vi-VN" sz="3600" dirty="0">
                <a:solidFill>
                  <a:srgbClr val="0000FF"/>
                </a:solidFill>
                <a:cs typeface="Times New Roman" pitchFamily="18" charset="0"/>
              </a:rPr>
              <a:t>Thầy giáo mang chậu </a:t>
            </a:r>
            <a:r>
              <a:rPr lang="en-US" sz="3600" dirty="0" err="1">
                <a:solidFill>
                  <a:srgbClr val="0000FF"/>
                </a:solidFill>
                <a:cs typeface="Times New Roman" pitchFamily="18" charset="0"/>
              </a:rPr>
              <a:t>sen</a:t>
            </a:r>
            <a:r>
              <a:rPr lang="vi-VN" sz="3600" dirty="0">
                <a:solidFill>
                  <a:srgbClr val="0000FF"/>
                </a:solidFill>
                <a:cs typeface="Times New Roman" pitchFamily="18" charset="0"/>
              </a:rPr>
              <a:t> đá đến lớp để làm gì?</a:t>
            </a:r>
          </a:p>
        </p:txBody>
      </p:sp>
      <p:sp>
        <p:nvSpPr>
          <p:cNvPr id="3" name="Rectangle 2"/>
          <p:cNvSpPr/>
          <p:nvPr/>
        </p:nvSpPr>
        <p:spPr>
          <a:xfrm>
            <a:off x="5714207" y="2151727"/>
            <a:ext cx="5867400" cy="2062103"/>
          </a:xfrm>
          <a:prstGeom prst="rect">
            <a:avLst/>
          </a:prstGeom>
        </p:spPr>
        <p:txBody>
          <a:bodyPr wrap="square">
            <a:spAutoFit/>
          </a:bodyPr>
          <a:lstStyle/>
          <a:p>
            <a:pPr algn="just"/>
            <a:r>
              <a:rPr lang="en-US" sz="3200" dirty="0">
                <a:cs typeface="Times New Roman" pitchFamily="18" charset="0"/>
              </a:rPr>
              <a:t>- </a:t>
            </a:r>
            <a:r>
              <a:rPr lang="vi-VN" sz="3200" dirty="0">
                <a:cs typeface="Times New Roman" pitchFamily="18" charset="0"/>
              </a:rPr>
              <a:t>Thầy giáo mang chậu sen đá đến lớp để mỗi tuần tặng một cây cho</a:t>
            </a:r>
            <a:r>
              <a:rPr lang="en-US" sz="3200" dirty="0">
                <a:cs typeface="Times New Roman" pitchFamily="18" charset="0"/>
              </a:rPr>
              <a:t> </a:t>
            </a:r>
            <a:r>
              <a:rPr lang="en-US" sz="3200" dirty="0" err="1">
                <a:cs typeface="Times New Roman" pitchFamily="18" charset="0"/>
              </a:rPr>
              <a:t>em</a:t>
            </a:r>
            <a:r>
              <a:rPr lang="en-US" sz="3200" dirty="0">
                <a:cs typeface="Times New Roman" pitchFamily="18" charset="0"/>
              </a:rPr>
              <a:t> </a:t>
            </a:r>
            <a:r>
              <a:rPr lang="en-US" sz="3200" dirty="0" err="1">
                <a:cs typeface="Times New Roman" pitchFamily="18" charset="0"/>
              </a:rPr>
              <a:t>nào</a:t>
            </a:r>
            <a:r>
              <a:rPr lang="vi-VN" sz="3200" dirty="0">
                <a:cs typeface="Times New Roman" pitchFamily="18" charset="0"/>
              </a:rPr>
              <a:t> đạt kết quả</a:t>
            </a:r>
            <a:r>
              <a:rPr lang="en-US" sz="3200" dirty="0">
                <a:cs typeface="Times New Roman" pitchFamily="18" charset="0"/>
              </a:rPr>
              <a:t> </a:t>
            </a:r>
            <a:r>
              <a:rPr lang="en-US" sz="3200" dirty="0" err="1">
                <a:cs typeface="Times New Roman" pitchFamily="18" charset="0"/>
              </a:rPr>
              <a:t>học</a:t>
            </a:r>
            <a:r>
              <a:rPr lang="en-US" sz="3200" dirty="0">
                <a:cs typeface="Times New Roman" pitchFamily="18" charset="0"/>
              </a:rPr>
              <a:t> </a:t>
            </a:r>
            <a:r>
              <a:rPr lang="en-US" sz="3200" dirty="0" err="1">
                <a:cs typeface="Times New Roman" pitchFamily="18" charset="0"/>
              </a:rPr>
              <a:t>tập</a:t>
            </a:r>
            <a:r>
              <a:rPr lang="vi-VN" sz="3200" dirty="0">
                <a:cs typeface="Times New Roman" pitchFamily="18" charset="0"/>
              </a:rPr>
              <a:t> cao nhất trong tuần.</a:t>
            </a:r>
            <a:endParaRPr lang="en-US" sz="3200" dirty="0">
              <a:cs typeface="Times New Roman" pitchFamily="18"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l="8589" t="2285"/>
          <a:stretch/>
        </p:blipFill>
        <p:spPr>
          <a:xfrm>
            <a:off x="608806" y="2101477"/>
            <a:ext cx="5015302" cy="3701143"/>
          </a:xfrm>
          <a:prstGeom prst="round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03" y="558421"/>
            <a:ext cx="1524006" cy="1524006"/>
          </a:xfrm>
          <a:prstGeom prst="rect">
            <a:avLst/>
          </a:prstGeom>
        </p:spPr>
      </p:pic>
    </p:spTree>
    <p:extLst>
      <p:ext uri="{BB962C8B-B14F-4D97-AF65-F5344CB8AC3E}">
        <p14:creationId xmlns:p14="http://schemas.microsoft.com/office/powerpoint/2010/main" val="174260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a="http://schemas.openxmlformats.org/drawingml/2006/main" xmlns:r="http://schemas.openxmlformats.org/officeDocument/2006/relationships" xmlns:p="http://schemas.openxmlformats.org/presentationml/2006/main">
  <p:tag name="TIMING" val="|0.2|0.2|0.1|0.2|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888</Words>
  <Application>Microsoft Office PowerPoint</Application>
  <PresentationFormat>Custom</PresentationFormat>
  <Paragraphs>66</Paragraphs>
  <Slides>28</Slides>
  <Notes>0</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微软雅黑</vt:lpstr>
      <vt:lpstr>宋体</vt:lpstr>
      <vt:lpstr>#9Slide07 IcielPony</vt:lpstr>
      <vt:lpstr>Arial</vt:lpstr>
      <vt:lpstr>Calibri</vt:lpstr>
      <vt:lpstr>Calibri Light</vt:lpstr>
      <vt:lpstr>Cambria</vt:lpstr>
      <vt:lpstr>Times New Roman</vt:lpstr>
      <vt:lpstr>UTM Avo</vt:lpstr>
      <vt:lpstr>字魂131号-酷乐潮玩体</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2024-10-30T14:27:19Z</dcterms:modified>
</cp:coreProperties>
</file>