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88" r:id="rId2"/>
    <p:sldId id="263" r:id="rId3"/>
    <p:sldId id="381" r:id="rId4"/>
    <p:sldId id="260" r:id="rId5"/>
    <p:sldId id="375" r:id="rId6"/>
    <p:sldId id="376" r:id="rId7"/>
    <p:sldId id="377" r:id="rId8"/>
    <p:sldId id="4263" r:id="rId9"/>
    <p:sldId id="366" r:id="rId10"/>
    <p:sldId id="314" r:id="rId11"/>
    <p:sldId id="4267" r:id="rId12"/>
    <p:sldId id="356" r:id="rId13"/>
    <p:sldId id="4251" r:id="rId14"/>
    <p:sldId id="378" r:id="rId15"/>
    <p:sldId id="4266" r:id="rId16"/>
    <p:sldId id="4265" r:id="rId17"/>
    <p:sldId id="2712" r:id="rId18"/>
    <p:sldId id="2713" r:id="rId19"/>
    <p:sldId id="2714" r:id="rId20"/>
    <p:sldId id="2715" r:id="rId21"/>
    <p:sldId id="2716" r:id="rId22"/>
    <p:sldId id="2717" r:id="rId23"/>
    <p:sldId id="2718" r:id="rId24"/>
    <p:sldId id="2719" r:id="rId25"/>
    <p:sldId id="2720" r:id="rId26"/>
    <p:sldId id="261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CB"/>
    <a:srgbClr val="C03243"/>
    <a:srgbClr val="7AC7FC"/>
    <a:srgbClr val="DF9DDF"/>
    <a:srgbClr val="4B0E02"/>
    <a:srgbClr val="37608C"/>
    <a:srgbClr val="DC401E"/>
    <a:srgbClr val="CC3399"/>
    <a:srgbClr val="FF0000"/>
    <a:srgbClr val="D5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82" d="100"/>
          <a:sy n="82" d="100"/>
        </p:scale>
        <p:origin x="37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D7A23-C699-43C4-9EFB-D89C93C3B34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927D-9E43-4E50-A03C-E79BBC738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4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88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772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415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931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37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7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0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59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921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280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20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788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5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92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96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36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206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67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308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5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661C30-4EE8-D47D-A282-CD37F893E7D7}"/>
              </a:ext>
            </a:extLst>
          </p:cNvPr>
          <p:cNvSpPr txBox="1"/>
          <p:nvPr userDrawn="1"/>
        </p:nvSpPr>
        <p:spPr>
          <a:xfrm>
            <a:off x="-1927274" y="-1364566"/>
            <a:ext cx="174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#9Slide05 Pattaya" pitchFamily="2" charset="-34"/>
                <a:cs typeface="#9Slide05 Pattaya" pitchFamily="2" charset="-34"/>
              </a:rPr>
              <a:t>XuanMy</a:t>
            </a:r>
          </a:p>
        </p:txBody>
      </p:sp>
    </p:spTree>
    <p:extLst>
      <p:ext uri="{BB962C8B-B14F-4D97-AF65-F5344CB8AC3E}">
        <p14:creationId xmlns:p14="http://schemas.microsoft.com/office/powerpoint/2010/main" val="6134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  <p:sldLayoutId id="2147483709" r:id="rId13"/>
    <p:sldLayoutId id="2147483710" r:id="rId14"/>
    <p:sldLayoutId id="2147483723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3" Type="http://schemas.openxmlformats.org/officeDocument/2006/relationships/control" Target="../activeX/activeX2.xml"/><Relationship Id="rId21" Type="http://schemas.openxmlformats.org/officeDocument/2006/relationships/slideLayout" Target="../slideLayouts/slideLayout13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6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1.wmf"/><Relationship Id="rId3" Type="http://schemas.openxmlformats.org/officeDocument/2006/relationships/control" Target="../activeX/activeX2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0.wmf"/><Relationship Id="rId2" Type="http://schemas.openxmlformats.org/officeDocument/2006/relationships/control" Target="../activeX/activeX2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4.xml"/><Relationship Id="rId11" Type="http://schemas.openxmlformats.org/officeDocument/2006/relationships/image" Target="../media/image9.wmf"/><Relationship Id="rId5" Type="http://schemas.openxmlformats.org/officeDocument/2006/relationships/control" Target="../activeX/activeX23.xml"/><Relationship Id="rId10" Type="http://schemas.openxmlformats.org/officeDocument/2006/relationships/image" Target="../media/image13.png"/><Relationship Id="rId4" Type="http://schemas.openxmlformats.org/officeDocument/2006/relationships/control" Target="../activeX/activeX2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6.mp3"/><Relationship Id="rId7" Type="http://schemas.openxmlformats.org/officeDocument/2006/relationships/image" Target="../media/image27.png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Máy tính Biểu tượng Clip nghệ thuật - Bảy màu sắc cầu vồng png tải về -  Miễn phí trong suốt Cầu Vồng png Tải về.">
            <a:extLst>
              <a:ext uri="{FF2B5EF4-FFF2-40B4-BE49-F238E27FC236}">
                <a16:creationId xmlns:a16="http://schemas.microsoft.com/office/drawing/2014/main" id="{3BAD2E5A-0404-5016-4960-AF496F2C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0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29" y="-1439804"/>
            <a:ext cx="9710171" cy="51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toon of a child and child painting in a field&#10;&#10;Description automatically generated">
            <a:extLst>
              <a:ext uri="{FF2B5EF4-FFF2-40B4-BE49-F238E27FC236}">
                <a16:creationId xmlns:a16="http://schemas.microsoft.com/office/drawing/2014/main" id="{8EEE6055-73BB-5FC9-2666-0B75A7575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275"/>
          </a:xfrm>
          <a:prstGeom prst="rect">
            <a:avLst/>
          </a:prstGeom>
        </p:spPr>
      </p:pic>
      <p:grpSp>
        <p:nvGrpSpPr>
          <p:cNvPr id="6" name="组合 26">
            <a:extLst>
              <a:ext uri="{FF2B5EF4-FFF2-40B4-BE49-F238E27FC236}">
                <a16:creationId xmlns:a16="http://schemas.microsoft.com/office/drawing/2014/main" id="{317C0B01-1B8D-575D-DFAC-EBD60496A34B}"/>
              </a:ext>
            </a:extLst>
          </p:cNvPr>
          <p:cNvGrpSpPr/>
          <p:nvPr/>
        </p:nvGrpSpPr>
        <p:grpSpPr>
          <a:xfrm>
            <a:off x="515726" y="2825221"/>
            <a:ext cx="6608952" cy="1601949"/>
            <a:chOff x="6944581" y="2856958"/>
            <a:chExt cx="3515372" cy="1173154"/>
          </a:xfrm>
        </p:grpSpPr>
        <p:sp>
          <p:nvSpPr>
            <p:cNvPr id="7" name="矩形 27">
              <a:extLst>
                <a:ext uri="{FF2B5EF4-FFF2-40B4-BE49-F238E27FC236}">
                  <a16:creationId xmlns:a16="http://schemas.microsoft.com/office/drawing/2014/main" id="{348D9F91-83E7-5457-28FF-DCE7B99DDB15}"/>
                </a:ext>
              </a:extLst>
            </p:cNvPr>
            <p:cNvSpPr/>
            <p:nvPr/>
          </p:nvSpPr>
          <p:spPr>
            <a:xfrm>
              <a:off x="6944581" y="2880601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200" dirty="0">
                  <a:ln w="330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CHÒA MỪNG THẦY CÔ</a:t>
              </a:r>
              <a:endParaRPr lang="zh-CN" altLang="en-US" sz="7200" dirty="0">
                <a:ln w="330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28">
              <a:extLst>
                <a:ext uri="{FF2B5EF4-FFF2-40B4-BE49-F238E27FC236}">
                  <a16:creationId xmlns:a16="http://schemas.microsoft.com/office/drawing/2014/main" id="{6104A679-FDBC-911F-7619-062AA7065F51}"/>
                </a:ext>
              </a:extLst>
            </p:cNvPr>
            <p:cNvSpPr/>
            <p:nvPr/>
          </p:nvSpPr>
          <p:spPr>
            <a:xfrm>
              <a:off x="7034670" y="2856958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CHÀO MỪNG THẦY CÔ</a:t>
              </a:r>
              <a:endParaRPr lang="zh-CN" altLang="en-US" sz="72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4601034-B84E-5B55-B2BA-4483DCB3DE94}"/>
              </a:ext>
            </a:extLst>
          </p:cNvPr>
          <p:cNvSpPr/>
          <p:nvPr/>
        </p:nvSpPr>
        <p:spPr>
          <a:xfrm>
            <a:off x="2007548" y="364745"/>
            <a:ext cx="73447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sz="2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CHÍ LINH</a:t>
            </a:r>
            <a:endParaRPr 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HOÀNG TIẾN</a:t>
            </a:r>
            <a:endParaRPr 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DD579411-797F-948F-1784-06F061243A88}"/>
              </a:ext>
            </a:extLst>
          </p:cNvPr>
          <p:cNvGrpSpPr/>
          <p:nvPr/>
        </p:nvGrpSpPr>
        <p:grpSpPr>
          <a:xfrm>
            <a:off x="515724" y="4394887"/>
            <a:ext cx="6439586" cy="1569665"/>
            <a:chOff x="6944582" y="2974636"/>
            <a:chExt cx="3425284" cy="1149511"/>
          </a:xfrm>
        </p:grpSpPr>
        <p:sp>
          <p:nvSpPr>
            <p:cNvPr id="4" name="矩形 27">
              <a:extLst>
                <a:ext uri="{FF2B5EF4-FFF2-40B4-BE49-F238E27FC236}">
                  <a16:creationId xmlns:a16="http://schemas.microsoft.com/office/drawing/2014/main" id="{252FD1F4-45C5-6F15-6C88-D43681657B5F}"/>
                </a:ext>
              </a:extLst>
            </p:cNvPr>
            <p:cNvSpPr/>
            <p:nvPr/>
          </p:nvSpPr>
          <p:spPr>
            <a:xfrm>
              <a:off x="6944583" y="2974636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200" dirty="0">
                  <a:ln w="330200">
                    <a:solidFill>
                      <a:srgbClr val="FFFFFF"/>
                    </a:solidFill>
                  </a:ln>
                  <a:noFill/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VỀ THĂM LỚP</a:t>
              </a:r>
              <a:r>
                <a:rPr lang="vi-VN" altLang="zh-CN" sz="7200" dirty="0">
                  <a:ln w="330200">
                    <a:solidFill>
                      <a:srgbClr val="FFFFFF"/>
                    </a:solidFill>
                  </a:ln>
                  <a:noFill/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</a:t>
              </a:r>
              <a:endParaRPr lang="zh-CN" altLang="en-US" sz="7200" dirty="0">
                <a:ln w="330200">
                  <a:solidFill>
                    <a:srgbClr val="FFFFFF"/>
                  </a:solidFill>
                </a:ln>
                <a:noFill/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548DA893-9FAA-0F45-DD0B-267E9E9EDC5C}"/>
                </a:ext>
              </a:extLst>
            </p:cNvPr>
            <p:cNvSpPr/>
            <p:nvPr/>
          </p:nvSpPr>
          <p:spPr>
            <a:xfrm>
              <a:off x="6944582" y="2974636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VỀ THĂM LỚP </a:t>
              </a:r>
              <a:r>
                <a:rPr lang="vi-VN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2</a:t>
              </a:r>
              <a:r>
                <a:rPr lang="en-US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en-US" sz="72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6893E113-DACF-213F-8AB2-4E73BC3DB4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9967" y="698577"/>
            <a:ext cx="10116078" cy="554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330" name="TextBox4" r:id="rId2" imgW="914400" imgH="380880"/>
        </mc:Choice>
        <mc:Fallback>
          <p:control name="TextBox4" r:id="rId2" imgW="914400" imgH="380880">
            <p:pic>
              <p:nvPicPr>
                <p:cNvPr id="3" name="TextBox4">
                  <a:extLst>
                    <a:ext uri="{FF2B5EF4-FFF2-40B4-BE49-F238E27FC236}">
                      <a16:creationId xmlns:a16="http://schemas.microsoft.com/office/drawing/2014/main" id="{FBCAE55A-55C1-849E-418E-AAB787A61B5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19118" y="3238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1" name="TextBox1" r:id="rId3" imgW="914400" imgH="380880"/>
        </mc:Choice>
        <mc:Fallback>
          <p:control name="TextBox1" r:id="rId3" imgW="914400" imgH="38088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31F80466-416C-FA71-0D59-163ACAC8F4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78269" y="3238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2" name="TextBox2" r:id="rId4" imgW="914400" imgH="380880"/>
        </mc:Choice>
        <mc:Fallback>
          <p:control name="TextBox2" r:id="rId4" imgW="914400" imgH="380880">
            <p:pic>
              <p:nvPicPr>
                <p:cNvPr id="7" name="TextBox2">
                  <a:extLst>
                    <a:ext uri="{FF2B5EF4-FFF2-40B4-BE49-F238E27FC236}">
                      <a16:creationId xmlns:a16="http://schemas.microsoft.com/office/drawing/2014/main" id="{517E1067-50F5-ACE8-1EB3-D23817FE8C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36724" y="2857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3" name="TextBox3" r:id="rId5" imgW="914400" imgH="380880"/>
        </mc:Choice>
        <mc:Fallback>
          <p:control name="TextBox3" r:id="rId5" imgW="914400" imgH="380880">
            <p:pic>
              <p:nvPicPr>
                <p:cNvPr id="11" name="TextBox3">
                  <a:extLst>
                    <a:ext uri="{FF2B5EF4-FFF2-40B4-BE49-F238E27FC236}">
                      <a16:creationId xmlns:a16="http://schemas.microsoft.com/office/drawing/2014/main" id="{B5DAFDA0-2F2B-5EC5-411E-ECBD0950E2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33309" y="2476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4" name="TextBox5" r:id="rId6" imgW="914400" imgH="380880"/>
        </mc:Choice>
        <mc:Fallback>
          <p:control name="TextBox5" r:id="rId6" imgW="914400" imgH="380880">
            <p:pic>
              <p:nvPicPr>
                <p:cNvPr id="13" name="TextBox5">
                  <a:extLst>
                    <a:ext uri="{FF2B5EF4-FFF2-40B4-BE49-F238E27FC236}">
                      <a16:creationId xmlns:a16="http://schemas.microsoft.com/office/drawing/2014/main" id="{8B099380-48D9-74D8-3D69-4744627133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89969" y="328106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5" name="TextBox6" r:id="rId7" imgW="914400" imgH="380880"/>
        </mc:Choice>
        <mc:Fallback>
          <p:control name="TextBox6" r:id="rId7" imgW="914400" imgH="380880">
            <p:pic>
              <p:nvPicPr>
                <p:cNvPr id="15" name="TextBox6">
                  <a:extLst>
                    <a:ext uri="{FF2B5EF4-FFF2-40B4-BE49-F238E27FC236}">
                      <a16:creationId xmlns:a16="http://schemas.microsoft.com/office/drawing/2014/main" id="{3E219A1B-4B0D-AF4D-CA53-583055DC5B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33309" y="28787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6" name="TextBox7" r:id="rId8" imgW="914400" imgH="380880"/>
        </mc:Choice>
        <mc:Fallback>
          <p:control name="TextBox7" r:id="rId8" imgW="914400" imgH="380880">
            <p:pic>
              <p:nvPicPr>
                <p:cNvPr id="16" name="TextBox7">
                  <a:extLst>
                    <a:ext uri="{FF2B5EF4-FFF2-40B4-BE49-F238E27FC236}">
                      <a16:creationId xmlns:a16="http://schemas.microsoft.com/office/drawing/2014/main" id="{6DD0DB23-0D92-29D2-DAC5-512FB3729C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54330" y="2476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7" name="TextBox8" r:id="rId9" imgW="914400" imgH="380880"/>
        </mc:Choice>
        <mc:Fallback>
          <p:control name="TextBox8" r:id="rId9" imgW="914400" imgH="380880">
            <p:pic>
              <p:nvPicPr>
                <p:cNvPr id="17" name="TextBox8">
                  <a:extLst>
                    <a:ext uri="{FF2B5EF4-FFF2-40B4-BE49-F238E27FC236}">
                      <a16:creationId xmlns:a16="http://schemas.microsoft.com/office/drawing/2014/main" id="{FB055AA7-2608-F88B-22F4-F960C27DA2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65471" y="290006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8" name="TextBox9" r:id="rId10" imgW="914400" imgH="380880"/>
        </mc:Choice>
        <mc:Fallback>
          <p:control name="TextBox9" r:id="rId10" imgW="914400" imgH="380880">
            <p:pic>
              <p:nvPicPr>
                <p:cNvPr id="24" name="TextBox9">
                  <a:extLst>
                    <a:ext uri="{FF2B5EF4-FFF2-40B4-BE49-F238E27FC236}">
                      <a16:creationId xmlns:a16="http://schemas.microsoft.com/office/drawing/2014/main" id="{D4456995-1AE8-4545-DF42-673BD8F305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13481" y="2095500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39" name="TextBox10" r:id="rId11" imgW="914400" imgH="380880"/>
        </mc:Choice>
        <mc:Fallback>
          <p:control name="TextBox10" r:id="rId11" imgW="914400" imgH="380880">
            <p:pic>
              <p:nvPicPr>
                <p:cNvPr id="25" name="TextBox10">
                  <a:extLst>
                    <a:ext uri="{FF2B5EF4-FFF2-40B4-BE49-F238E27FC236}">
                      <a16:creationId xmlns:a16="http://schemas.microsoft.com/office/drawing/2014/main" id="{ED61BE9C-CA05-C6B2-48D8-FC92101864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13481" y="2878784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0" name="TextBox11" r:id="rId12" imgW="914400" imgH="380880"/>
        </mc:Choice>
        <mc:Fallback>
          <p:control name="TextBox11" r:id="rId12" imgW="914400" imgH="380880">
            <p:pic>
              <p:nvPicPr>
                <p:cNvPr id="26" name="TextBox11">
                  <a:extLst>
                    <a:ext uri="{FF2B5EF4-FFF2-40B4-BE49-F238E27FC236}">
                      <a16:creationId xmlns:a16="http://schemas.microsoft.com/office/drawing/2014/main" id="{B97E1C44-802B-02AC-9154-7B6910C128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78269" y="464985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1" name="TextBox12" r:id="rId13" imgW="914400" imgH="380880"/>
        </mc:Choice>
        <mc:Fallback>
          <p:control name="TextBox12" r:id="rId13" imgW="914400" imgH="380880">
            <p:pic>
              <p:nvPicPr>
                <p:cNvPr id="27" name="TextBox12">
                  <a:extLst>
                    <a:ext uri="{FF2B5EF4-FFF2-40B4-BE49-F238E27FC236}">
                      <a16:creationId xmlns:a16="http://schemas.microsoft.com/office/drawing/2014/main" id="{9A41E3E2-9822-ECEF-63A9-02D3054A9E6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05853" y="5093805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2" name="TextBox13" r:id="rId14" imgW="914400" imgH="380880"/>
        </mc:Choice>
        <mc:Fallback>
          <p:control name="TextBox13" r:id="rId14" imgW="914400" imgH="380880">
            <p:pic>
              <p:nvPicPr>
                <p:cNvPr id="28" name="TextBox13">
                  <a:extLst>
                    <a:ext uri="{FF2B5EF4-FFF2-40B4-BE49-F238E27FC236}">
                      <a16:creationId xmlns:a16="http://schemas.microsoft.com/office/drawing/2014/main" id="{8EDD0892-5A89-4287-90A0-0AF4C55A115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1898" y="509019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3" name="TextBox14" r:id="rId15" imgW="914400" imgH="380880"/>
        </mc:Choice>
        <mc:Fallback>
          <p:control name="TextBox14" r:id="rId15" imgW="914400" imgH="380880">
            <p:pic>
              <p:nvPicPr>
                <p:cNvPr id="29" name="TextBox14">
                  <a:extLst>
                    <a:ext uri="{FF2B5EF4-FFF2-40B4-BE49-F238E27FC236}">
                      <a16:creationId xmlns:a16="http://schemas.microsoft.com/office/drawing/2014/main" id="{09367F56-278F-5951-D4DD-C1D7590269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20501" y="5475076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4" name="TextBox15" r:id="rId16" imgW="914400" imgH="380880"/>
        </mc:Choice>
        <mc:Fallback>
          <p:control name="TextBox15" r:id="rId16" imgW="914400" imgH="380880">
            <p:pic>
              <p:nvPicPr>
                <p:cNvPr id="30" name="TextBox15">
                  <a:extLst>
                    <a:ext uri="{FF2B5EF4-FFF2-40B4-BE49-F238E27FC236}">
                      <a16:creationId xmlns:a16="http://schemas.microsoft.com/office/drawing/2014/main" id="{95D1044F-3FAD-D80C-A225-D7250F1B12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33309" y="466642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5" name="TextBox16" r:id="rId17" imgW="914400" imgH="380880"/>
        </mc:Choice>
        <mc:Fallback>
          <p:control name="TextBox16" r:id="rId17" imgW="914400" imgH="380880">
            <p:pic>
              <p:nvPicPr>
                <p:cNvPr id="31" name="TextBox16">
                  <a:extLst>
                    <a:ext uri="{FF2B5EF4-FFF2-40B4-BE49-F238E27FC236}">
                      <a16:creationId xmlns:a16="http://schemas.microsoft.com/office/drawing/2014/main" id="{4D475A4A-262E-96EF-19D1-A22F65D4C3E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13552" y="5090199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6" name="TextBox17" r:id="rId18" imgW="914400" imgH="380880"/>
        </mc:Choice>
        <mc:Fallback>
          <p:control name="TextBox17" r:id="rId18" imgW="914400" imgH="380880">
            <p:pic>
              <p:nvPicPr>
                <p:cNvPr id="32" name="TextBox17">
                  <a:extLst>
                    <a:ext uri="{FF2B5EF4-FFF2-40B4-BE49-F238E27FC236}">
                      <a16:creationId xmlns:a16="http://schemas.microsoft.com/office/drawing/2014/main" id="{9298A3E0-8C15-AB9C-F69F-B67A904540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41944" y="508220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7" name="TextBox18" r:id="rId19" imgW="914400" imgH="380880"/>
        </mc:Choice>
        <mc:Fallback>
          <p:control name="TextBox18" r:id="rId19" imgW="914400" imgH="380880">
            <p:pic>
              <p:nvPicPr>
                <p:cNvPr id="33" name="TextBox18">
                  <a:extLst>
                    <a:ext uri="{FF2B5EF4-FFF2-40B4-BE49-F238E27FC236}">
                      <a16:creationId xmlns:a16="http://schemas.microsoft.com/office/drawing/2014/main" id="{2273B8BA-8D1B-D89E-861D-EA1182C688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13481" y="4666421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8" name="TextBox19" r:id="rId20" imgW="914400" imgH="380880"/>
        </mc:Choice>
        <mc:Fallback>
          <p:control name="TextBox19" r:id="rId20" imgW="914400" imgH="380880">
            <p:pic>
              <p:nvPicPr>
                <p:cNvPr id="34" name="TextBox19">
                  <a:extLst>
                    <a:ext uri="{FF2B5EF4-FFF2-40B4-BE49-F238E27FC236}">
                      <a16:creationId xmlns:a16="http://schemas.microsoft.com/office/drawing/2014/main" id="{F542B2B2-196C-88F1-D8BB-45E84E531C3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52668" y="5082208"/>
                  <a:ext cx="914400" cy="381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1" y="448733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Hình ảnh 2" descr="Ảnh có chứa Thức ăn tự nhiên, thực phẩm, trái cây, minh họa&#10;&#10;Mô tả được tạo tự động">
            <a:extLst>
              <a:ext uri="{FF2B5EF4-FFF2-40B4-BE49-F238E27FC236}">
                <a16:creationId xmlns:a16="http://schemas.microsoft.com/office/drawing/2014/main" id="{B0594C74-5077-7229-FC07-82B80DB2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" y="848139"/>
            <a:ext cx="10955903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3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526C2-F43B-4D96-A23A-D8E974353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32" b="3116"/>
          <a:stretch/>
        </p:blipFill>
        <p:spPr>
          <a:xfrm>
            <a:off x="1410286" y="449607"/>
            <a:ext cx="9371428" cy="553816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50ABA14-25F1-425D-A2DD-40ADA166F28D}"/>
              </a:ext>
            </a:extLst>
          </p:cNvPr>
          <p:cNvSpPr/>
          <p:nvPr/>
        </p:nvSpPr>
        <p:spPr>
          <a:xfrm>
            <a:off x="1584382" y="395896"/>
            <a:ext cx="627688" cy="58489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30" name="TextBox4" r:id="rId2" imgW="514440" imgH="476280"/>
        </mc:Choice>
        <mc:Fallback>
          <p:control name="TextBox4" r:id="rId2" imgW="514440" imgH="476280">
            <p:pic>
              <p:nvPicPr>
                <p:cNvPr id="31" name="TextBox4">
                  <a:extLst>
                    <a:ext uri="{FF2B5EF4-FFF2-40B4-BE49-F238E27FC236}">
                      <a16:creationId xmlns:a16="http://schemas.microsoft.com/office/drawing/2014/main" id="{E3932F33-5D0B-484E-A2ED-12FE334B97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68916" y="4651938"/>
                  <a:ext cx="514184" cy="4807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31" name="TextBox5" r:id="rId3" imgW="409680" imgH="419040"/>
        </mc:Choice>
        <mc:Fallback>
          <p:control name="TextBox5" r:id="rId3" imgW="409680" imgH="4190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270B406C-8B66-4B44-BA9F-1474E8FE95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65110" y="4687334"/>
                  <a:ext cx="41075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32" name="TextBox1" r:id="rId4" imgW="514440" imgH="476280"/>
        </mc:Choice>
        <mc:Fallback>
          <p:control name="TextBox1" r:id="rId4" imgW="514440" imgH="47628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BCECC4CA-CA64-4604-812F-2F573A6542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80591" y="4639022"/>
                  <a:ext cx="514184" cy="4807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33" name="TextBox2" r:id="rId5" imgW="514440" imgH="476280"/>
        </mc:Choice>
        <mc:Fallback>
          <p:control name="TextBox2" r:id="rId5" imgW="514440" imgH="476280">
            <p:pic>
              <p:nvPicPr>
                <p:cNvPr id="37" name="TextBox2">
                  <a:extLst>
                    <a:ext uri="{FF2B5EF4-FFF2-40B4-BE49-F238E27FC236}">
                      <a16:creationId xmlns:a16="http://schemas.microsoft.com/office/drawing/2014/main" id="{DF7E6A69-B862-4950-B6B2-80D6EB9300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52092" y="4651938"/>
                  <a:ext cx="514184" cy="4807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34" name="TextBox3" r:id="rId6" imgW="514440" imgH="457200"/>
        </mc:Choice>
        <mc:Fallback>
          <p:control name="TextBox3" r:id="rId6" imgW="514440" imgH="457200">
            <p:pic>
              <p:nvPicPr>
                <p:cNvPr id="38" name="TextBox3">
                  <a:extLst>
                    <a:ext uri="{FF2B5EF4-FFF2-40B4-BE49-F238E27FC236}">
                      <a16:creationId xmlns:a16="http://schemas.microsoft.com/office/drawing/2014/main" id="{C622C819-4BEE-44D6-92CE-92DD188F74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22381" y="5381311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reading a book&#10;&#10;Description automatically generated">
            <a:extLst>
              <a:ext uri="{FF2B5EF4-FFF2-40B4-BE49-F238E27FC236}">
                <a16:creationId xmlns:a16="http://schemas.microsoft.com/office/drawing/2014/main" id="{E2DEA2D8-F58D-81A5-9ABE-3F2D265D4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474"/>
          </a:xfrm>
        </p:spPr>
      </p:pic>
      <p:sp>
        <p:nvSpPr>
          <p:cNvPr id="6" name="文本框 61">
            <a:extLst>
              <a:ext uri="{FF2B5EF4-FFF2-40B4-BE49-F238E27FC236}">
                <a16:creationId xmlns:a16="http://schemas.microsoft.com/office/drawing/2014/main" id="{BA2C5A12-8A99-82D7-2AF2-8F0B387F971C}"/>
              </a:ext>
            </a:extLst>
          </p:cNvPr>
          <p:cNvSpPr txBox="1"/>
          <p:nvPr/>
        </p:nvSpPr>
        <p:spPr>
          <a:xfrm>
            <a:off x="433458" y="685802"/>
            <a:ext cx="1071749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2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#9Slide07 Crocante" panose="02000000000000000000" pitchFamily="2" charset="77"/>
                <a:cs typeface="Times New Roman" panose="02020603050405020304" pitchFamily="18" charset="0"/>
              </a:rPr>
              <a:t>THỜI GIAN LÀM</a:t>
            </a:r>
          </a:p>
          <a:p>
            <a:pPr algn="ctr"/>
            <a:r>
              <a:rPr lang="vi-VN" sz="11500" dirty="0">
                <a:solidFill>
                  <a:schemeClr val="accent2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#9Slide07 Crocante" panose="02000000000000000000" pitchFamily="2" charset="77"/>
                <a:cs typeface="Times New Roman" panose="02020603050405020304" pitchFamily="18" charset="0"/>
              </a:rPr>
              <a:t>BÀI BẮT ĐẦU</a:t>
            </a:r>
            <a:endParaRPr lang="en-US" sz="11500" dirty="0">
              <a:solidFill>
                <a:schemeClr val="accent2"/>
              </a:solidFill>
              <a:effectLst>
                <a:outerShdw blurRad="12700" dist="50800" dir="600000" algn="tl">
                  <a:srgbClr val="000000">
                    <a:alpha val="75000"/>
                  </a:srgbClr>
                </a:outerShdw>
              </a:effectLst>
              <a:latin typeface="#9Slide07 Crocante" panose="02000000000000000000" pitchFamily="2" charset="77"/>
              <a:cs typeface="Times New Roman" panose="02020603050405020304" pitchFamily="18" charset="0"/>
            </a:endParaRPr>
          </a:p>
        </p:txBody>
      </p:sp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7C8362B7-EE2C-F5D8-7786-EDF65E6025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959.83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207" y="3988153"/>
            <a:ext cx="3060115" cy="185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78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1" y="448733"/>
            <a:ext cx="11599333" cy="5960533"/>
          </a:xfrm>
          <a:custGeom>
            <a:avLst/>
            <a:gdLst>
              <a:gd name="connsiteX0" fmla="*/ 0 w 11599333"/>
              <a:gd name="connsiteY0" fmla="*/ 993442 h 5960533"/>
              <a:gd name="connsiteX1" fmla="*/ 993442 w 11599333"/>
              <a:gd name="connsiteY1" fmla="*/ 0 h 5960533"/>
              <a:gd name="connsiteX2" fmla="*/ 1680046 w 11599333"/>
              <a:gd name="connsiteY2" fmla="*/ 0 h 5960533"/>
              <a:gd name="connsiteX3" fmla="*/ 2078276 w 11599333"/>
              <a:gd name="connsiteY3" fmla="*/ 0 h 5960533"/>
              <a:gd name="connsiteX4" fmla="*/ 2957128 w 11599333"/>
              <a:gd name="connsiteY4" fmla="*/ 0 h 5960533"/>
              <a:gd name="connsiteX5" fmla="*/ 3451483 w 11599333"/>
              <a:gd name="connsiteY5" fmla="*/ 0 h 5960533"/>
              <a:gd name="connsiteX6" fmla="*/ 4234211 w 11599333"/>
              <a:gd name="connsiteY6" fmla="*/ 0 h 5960533"/>
              <a:gd name="connsiteX7" fmla="*/ 5016939 w 11599333"/>
              <a:gd name="connsiteY7" fmla="*/ 0 h 5960533"/>
              <a:gd name="connsiteX8" fmla="*/ 5799666 w 11599333"/>
              <a:gd name="connsiteY8" fmla="*/ 0 h 5960533"/>
              <a:gd name="connsiteX9" fmla="*/ 6582394 w 11599333"/>
              <a:gd name="connsiteY9" fmla="*/ 0 h 5960533"/>
              <a:gd name="connsiteX10" fmla="*/ 7461247 w 11599333"/>
              <a:gd name="connsiteY10" fmla="*/ 0 h 5960533"/>
              <a:gd name="connsiteX11" fmla="*/ 8243975 w 11599333"/>
              <a:gd name="connsiteY11" fmla="*/ 0 h 5960533"/>
              <a:gd name="connsiteX12" fmla="*/ 8930578 w 11599333"/>
              <a:gd name="connsiteY12" fmla="*/ 0 h 5960533"/>
              <a:gd name="connsiteX13" fmla="*/ 9809431 w 11599333"/>
              <a:gd name="connsiteY13" fmla="*/ 0 h 5960533"/>
              <a:gd name="connsiteX14" fmla="*/ 10605891 w 11599333"/>
              <a:gd name="connsiteY14" fmla="*/ 0 h 5960533"/>
              <a:gd name="connsiteX15" fmla="*/ 11599333 w 11599333"/>
              <a:gd name="connsiteY15" fmla="*/ 993442 h 5960533"/>
              <a:gd name="connsiteX16" fmla="*/ 11599333 w 11599333"/>
              <a:gd name="connsiteY16" fmla="*/ 1655717 h 5960533"/>
              <a:gd name="connsiteX17" fmla="*/ 11599333 w 11599333"/>
              <a:gd name="connsiteY17" fmla="*/ 2357728 h 5960533"/>
              <a:gd name="connsiteX18" fmla="*/ 11599333 w 11599333"/>
              <a:gd name="connsiteY18" fmla="*/ 3099476 h 5960533"/>
              <a:gd name="connsiteX19" fmla="*/ 11599333 w 11599333"/>
              <a:gd name="connsiteY19" fmla="*/ 3841224 h 5960533"/>
              <a:gd name="connsiteX20" fmla="*/ 11599333 w 11599333"/>
              <a:gd name="connsiteY20" fmla="*/ 4967091 h 5960533"/>
              <a:gd name="connsiteX21" fmla="*/ 10605891 w 11599333"/>
              <a:gd name="connsiteY21" fmla="*/ 5960533 h 5960533"/>
              <a:gd name="connsiteX22" fmla="*/ 9823163 w 11599333"/>
              <a:gd name="connsiteY22" fmla="*/ 5960533 h 5960533"/>
              <a:gd name="connsiteX23" fmla="*/ 9232684 w 11599333"/>
              <a:gd name="connsiteY23" fmla="*/ 5960533 h 5960533"/>
              <a:gd name="connsiteX24" fmla="*/ 8449956 w 11599333"/>
              <a:gd name="connsiteY24" fmla="*/ 5960533 h 5960533"/>
              <a:gd name="connsiteX25" fmla="*/ 8051726 w 11599333"/>
              <a:gd name="connsiteY25" fmla="*/ 5960533 h 5960533"/>
              <a:gd name="connsiteX26" fmla="*/ 7268998 w 11599333"/>
              <a:gd name="connsiteY26" fmla="*/ 5960533 h 5960533"/>
              <a:gd name="connsiteX27" fmla="*/ 6582394 w 11599333"/>
              <a:gd name="connsiteY27" fmla="*/ 5960533 h 5960533"/>
              <a:gd name="connsiteX28" fmla="*/ 5703542 w 11599333"/>
              <a:gd name="connsiteY28" fmla="*/ 5960533 h 5960533"/>
              <a:gd name="connsiteX29" fmla="*/ 5305312 w 11599333"/>
              <a:gd name="connsiteY29" fmla="*/ 5960533 h 5960533"/>
              <a:gd name="connsiteX30" fmla="*/ 4714833 w 11599333"/>
              <a:gd name="connsiteY30" fmla="*/ 5960533 h 5960533"/>
              <a:gd name="connsiteX31" fmla="*/ 4316603 w 11599333"/>
              <a:gd name="connsiteY31" fmla="*/ 5960533 h 5960533"/>
              <a:gd name="connsiteX32" fmla="*/ 3918373 w 11599333"/>
              <a:gd name="connsiteY32" fmla="*/ 5960533 h 5960533"/>
              <a:gd name="connsiteX33" fmla="*/ 3327894 w 11599333"/>
              <a:gd name="connsiteY33" fmla="*/ 5960533 h 5960533"/>
              <a:gd name="connsiteX34" fmla="*/ 2737415 w 11599333"/>
              <a:gd name="connsiteY34" fmla="*/ 5960533 h 5960533"/>
              <a:gd name="connsiteX35" fmla="*/ 1858562 w 11599333"/>
              <a:gd name="connsiteY35" fmla="*/ 5960533 h 5960533"/>
              <a:gd name="connsiteX36" fmla="*/ 993442 w 11599333"/>
              <a:gd name="connsiteY36" fmla="*/ 5960533 h 5960533"/>
              <a:gd name="connsiteX37" fmla="*/ 0 w 11599333"/>
              <a:gd name="connsiteY37" fmla="*/ 4967091 h 5960533"/>
              <a:gd name="connsiteX38" fmla="*/ 0 w 11599333"/>
              <a:gd name="connsiteY38" fmla="*/ 4304816 h 5960533"/>
              <a:gd name="connsiteX39" fmla="*/ 0 w 11599333"/>
              <a:gd name="connsiteY39" fmla="*/ 3722014 h 5960533"/>
              <a:gd name="connsiteX40" fmla="*/ 0 w 11599333"/>
              <a:gd name="connsiteY40" fmla="*/ 3178949 h 5960533"/>
              <a:gd name="connsiteX41" fmla="*/ 0 w 11599333"/>
              <a:gd name="connsiteY41" fmla="*/ 2516674 h 5960533"/>
              <a:gd name="connsiteX42" fmla="*/ 0 w 11599333"/>
              <a:gd name="connsiteY42" fmla="*/ 1774926 h 5960533"/>
              <a:gd name="connsiteX43" fmla="*/ 0 w 11599333"/>
              <a:gd name="connsiteY43" fmla="*/ 993442 h 596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99333" h="5960533" fill="none" extrusionOk="0">
                <a:moveTo>
                  <a:pt x="0" y="993442"/>
                </a:moveTo>
                <a:cubicBezTo>
                  <a:pt x="46968" y="407653"/>
                  <a:pt x="441176" y="-45572"/>
                  <a:pt x="993442" y="0"/>
                </a:cubicBezTo>
                <a:cubicBezTo>
                  <a:pt x="1201907" y="-20006"/>
                  <a:pt x="1416467" y="4483"/>
                  <a:pt x="1680046" y="0"/>
                </a:cubicBezTo>
                <a:cubicBezTo>
                  <a:pt x="1943625" y="-4483"/>
                  <a:pt x="1938942" y="-1797"/>
                  <a:pt x="2078276" y="0"/>
                </a:cubicBezTo>
                <a:cubicBezTo>
                  <a:pt x="2217610" y="1797"/>
                  <a:pt x="2756804" y="-1822"/>
                  <a:pt x="2957128" y="0"/>
                </a:cubicBezTo>
                <a:cubicBezTo>
                  <a:pt x="3157452" y="1822"/>
                  <a:pt x="3302470" y="8029"/>
                  <a:pt x="3451483" y="0"/>
                </a:cubicBezTo>
                <a:cubicBezTo>
                  <a:pt x="3600496" y="-8029"/>
                  <a:pt x="3955848" y="34845"/>
                  <a:pt x="4234211" y="0"/>
                </a:cubicBezTo>
                <a:cubicBezTo>
                  <a:pt x="4512574" y="-34845"/>
                  <a:pt x="4742307" y="29406"/>
                  <a:pt x="5016939" y="0"/>
                </a:cubicBezTo>
                <a:cubicBezTo>
                  <a:pt x="5291571" y="-29406"/>
                  <a:pt x="5552976" y="9271"/>
                  <a:pt x="5799666" y="0"/>
                </a:cubicBezTo>
                <a:cubicBezTo>
                  <a:pt x="6046356" y="-9271"/>
                  <a:pt x="6295505" y="29163"/>
                  <a:pt x="6582394" y="0"/>
                </a:cubicBezTo>
                <a:cubicBezTo>
                  <a:pt x="6869283" y="-29163"/>
                  <a:pt x="7163442" y="39937"/>
                  <a:pt x="7461247" y="0"/>
                </a:cubicBezTo>
                <a:cubicBezTo>
                  <a:pt x="7759052" y="-39937"/>
                  <a:pt x="7939108" y="29327"/>
                  <a:pt x="8243975" y="0"/>
                </a:cubicBezTo>
                <a:cubicBezTo>
                  <a:pt x="8548842" y="-29327"/>
                  <a:pt x="8620872" y="-27368"/>
                  <a:pt x="8930578" y="0"/>
                </a:cubicBezTo>
                <a:cubicBezTo>
                  <a:pt x="9240284" y="27368"/>
                  <a:pt x="9574293" y="22498"/>
                  <a:pt x="9809431" y="0"/>
                </a:cubicBezTo>
                <a:cubicBezTo>
                  <a:pt x="10044569" y="-22498"/>
                  <a:pt x="10386606" y="-18015"/>
                  <a:pt x="10605891" y="0"/>
                </a:cubicBezTo>
                <a:cubicBezTo>
                  <a:pt x="11086329" y="-8140"/>
                  <a:pt x="11544261" y="398479"/>
                  <a:pt x="11599333" y="993442"/>
                </a:cubicBezTo>
                <a:cubicBezTo>
                  <a:pt x="11616254" y="1132910"/>
                  <a:pt x="11615258" y="1459752"/>
                  <a:pt x="11599333" y="1655717"/>
                </a:cubicBezTo>
                <a:cubicBezTo>
                  <a:pt x="11583408" y="1851683"/>
                  <a:pt x="11578958" y="2045127"/>
                  <a:pt x="11599333" y="2357728"/>
                </a:cubicBezTo>
                <a:cubicBezTo>
                  <a:pt x="11619708" y="2670329"/>
                  <a:pt x="11625765" y="2889360"/>
                  <a:pt x="11599333" y="3099476"/>
                </a:cubicBezTo>
                <a:cubicBezTo>
                  <a:pt x="11572901" y="3309592"/>
                  <a:pt x="11615166" y="3657227"/>
                  <a:pt x="11599333" y="3841224"/>
                </a:cubicBezTo>
                <a:cubicBezTo>
                  <a:pt x="11583500" y="4025221"/>
                  <a:pt x="11615236" y="4430566"/>
                  <a:pt x="11599333" y="4967091"/>
                </a:cubicBezTo>
                <a:cubicBezTo>
                  <a:pt x="11591619" y="5612665"/>
                  <a:pt x="11223922" y="5870116"/>
                  <a:pt x="10605891" y="5960533"/>
                </a:cubicBezTo>
                <a:cubicBezTo>
                  <a:pt x="10427898" y="5951444"/>
                  <a:pt x="10111667" y="5940161"/>
                  <a:pt x="9823163" y="5960533"/>
                </a:cubicBezTo>
                <a:cubicBezTo>
                  <a:pt x="9534659" y="5980905"/>
                  <a:pt x="9399063" y="5966818"/>
                  <a:pt x="9232684" y="5960533"/>
                </a:cubicBezTo>
                <a:cubicBezTo>
                  <a:pt x="9066305" y="5954248"/>
                  <a:pt x="8682306" y="5931539"/>
                  <a:pt x="8449956" y="5960533"/>
                </a:cubicBezTo>
                <a:cubicBezTo>
                  <a:pt x="8217606" y="5989527"/>
                  <a:pt x="8213906" y="5960163"/>
                  <a:pt x="8051726" y="5960533"/>
                </a:cubicBezTo>
                <a:cubicBezTo>
                  <a:pt x="7889546" y="5960904"/>
                  <a:pt x="7640533" y="5942088"/>
                  <a:pt x="7268998" y="5960533"/>
                </a:cubicBezTo>
                <a:cubicBezTo>
                  <a:pt x="6897463" y="5978978"/>
                  <a:pt x="6779740" y="5990199"/>
                  <a:pt x="6582394" y="5960533"/>
                </a:cubicBezTo>
                <a:cubicBezTo>
                  <a:pt x="6385048" y="5930867"/>
                  <a:pt x="5983068" y="5928888"/>
                  <a:pt x="5703542" y="5960533"/>
                </a:cubicBezTo>
                <a:cubicBezTo>
                  <a:pt x="5424016" y="5992178"/>
                  <a:pt x="5447090" y="5952814"/>
                  <a:pt x="5305312" y="5960533"/>
                </a:cubicBezTo>
                <a:cubicBezTo>
                  <a:pt x="5163534" y="5968253"/>
                  <a:pt x="4885429" y="5946819"/>
                  <a:pt x="4714833" y="5960533"/>
                </a:cubicBezTo>
                <a:cubicBezTo>
                  <a:pt x="4544237" y="5974247"/>
                  <a:pt x="4453008" y="5952812"/>
                  <a:pt x="4316603" y="5960533"/>
                </a:cubicBezTo>
                <a:cubicBezTo>
                  <a:pt x="4180198" y="5968255"/>
                  <a:pt x="4082637" y="5965303"/>
                  <a:pt x="3918373" y="5960533"/>
                </a:cubicBezTo>
                <a:cubicBezTo>
                  <a:pt x="3754109" y="5955764"/>
                  <a:pt x="3449691" y="5960721"/>
                  <a:pt x="3327894" y="5960533"/>
                </a:cubicBezTo>
                <a:cubicBezTo>
                  <a:pt x="3206097" y="5960345"/>
                  <a:pt x="2932038" y="5965114"/>
                  <a:pt x="2737415" y="5960533"/>
                </a:cubicBezTo>
                <a:cubicBezTo>
                  <a:pt x="2542792" y="5955952"/>
                  <a:pt x="2137600" y="5963490"/>
                  <a:pt x="1858562" y="5960533"/>
                </a:cubicBezTo>
                <a:cubicBezTo>
                  <a:pt x="1579524" y="5957576"/>
                  <a:pt x="1218788" y="5952193"/>
                  <a:pt x="993442" y="5960533"/>
                </a:cubicBezTo>
                <a:cubicBezTo>
                  <a:pt x="525243" y="5907200"/>
                  <a:pt x="34396" y="5522306"/>
                  <a:pt x="0" y="4967091"/>
                </a:cubicBezTo>
                <a:cubicBezTo>
                  <a:pt x="22288" y="4774204"/>
                  <a:pt x="18324" y="4465477"/>
                  <a:pt x="0" y="4304816"/>
                </a:cubicBezTo>
                <a:cubicBezTo>
                  <a:pt x="-18324" y="4144156"/>
                  <a:pt x="19125" y="4013409"/>
                  <a:pt x="0" y="3722014"/>
                </a:cubicBezTo>
                <a:cubicBezTo>
                  <a:pt x="-19125" y="3430619"/>
                  <a:pt x="15684" y="3315125"/>
                  <a:pt x="0" y="3178949"/>
                </a:cubicBezTo>
                <a:cubicBezTo>
                  <a:pt x="-15684" y="3042773"/>
                  <a:pt x="30646" y="2700770"/>
                  <a:pt x="0" y="2516674"/>
                </a:cubicBezTo>
                <a:cubicBezTo>
                  <a:pt x="-30646" y="2332578"/>
                  <a:pt x="2802" y="2099457"/>
                  <a:pt x="0" y="1774926"/>
                </a:cubicBezTo>
                <a:cubicBezTo>
                  <a:pt x="-2802" y="1450395"/>
                  <a:pt x="-11749" y="1187648"/>
                  <a:pt x="0" y="993442"/>
                </a:cubicBezTo>
                <a:close/>
              </a:path>
              <a:path w="11599333" h="5960533" stroke="0" extrusionOk="0">
                <a:moveTo>
                  <a:pt x="0" y="993442"/>
                </a:moveTo>
                <a:cubicBezTo>
                  <a:pt x="97181" y="351030"/>
                  <a:pt x="451841" y="85022"/>
                  <a:pt x="993442" y="0"/>
                </a:cubicBezTo>
                <a:cubicBezTo>
                  <a:pt x="1244043" y="5625"/>
                  <a:pt x="1524918" y="-30649"/>
                  <a:pt x="1680046" y="0"/>
                </a:cubicBezTo>
                <a:cubicBezTo>
                  <a:pt x="1835174" y="30649"/>
                  <a:pt x="2175203" y="13409"/>
                  <a:pt x="2558898" y="0"/>
                </a:cubicBezTo>
                <a:cubicBezTo>
                  <a:pt x="2942593" y="-13409"/>
                  <a:pt x="2815635" y="-12183"/>
                  <a:pt x="3053253" y="0"/>
                </a:cubicBezTo>
                <a:cubicBezTo>
                  <a:pt x="3290871" y="12183"/>
                  <a:pt x="3488983" y="-5752"/>
                  <a:pt x="3643732" y="0"/>
                </a:cubicBezTo>
                <a:cubicBezTo>
                  <a:pt x="3798481" y="5752"/>
                  <a:pt x="4031563" y="-9218"/>
                  <a:pt x="4234211" y="0"/>
                </a:cubicBezTo>
                <a:cubicBezTo>
                  <a:pt x="4436859" y="9218"/>
                  <a:pt x="4639649" y="-9690"/>
                  <a:pt x="4824690" y="0"/>
                </a:cubicBezTo>
                <a:cubicBezTo>
                  <a:pt x="5009731" y="9690"/>
                  <a:pt x="5282141" y="-31454"/>
                  <a:pt x="5703542" y="0"/>
                </a:cubicBezTo>
                <a:cubicBezTo>
                  <a:pt x="6124943" y="31454"/>
                  <a:pt x="6159126" y="-5797"/>
                  <a:pt x="6390146" y="0"/>
                </a:cubicBezTo>
                <a:cubicBezTo>
                  <a:pt x="6621166" y="5797"/>
                  <a:pt x="6964303" y="-32888"/>
                  <a:pt x="7172874" y="0"/>
                </a:cubicBezTo>
                <a:cubicBezTo>
                  <a:pt x="7381445" y="32888"/>
                  <a:pt x="7557869" y="22215"/>
                  <a:pt x="7667228" y="0"/>
                </a:cubicBezTo>
                <a:cubicBezTo>
                  <a:pt x="7776587" y="-22215"/>
                  <a:pt x="8331962" y="28210"/>
                  <a:pt x="8546081" y="0"/>
                </a:cubicBezTo>
                <a:cubicBezTo>
                  <a:pt x="8760200" y="-28210"/>
                  <a:pt x="8884840" y="-28499"/>
                  <a:pt x="9136560" y="0"/>
                </a:cubicBezTo>
                <a:cubicBezTo>
                  <a:pt x="9388280" y="28499"/>
                  <a:pt x="9388280" y="18491"/>
                  <a:pt x="9534790" y="0"/>
                </a:cubicBezTo>
                <a:cubicBezTo>
                  <a:pt x="9681300" y="-18491"/>
                  <a:pt x="10325546" y="26827"/>
                  <a:pt x="10605891" y="0"/>
                </a:cubicBezTo>
                <a:cubicBezTo>
                  <a:pt x="11132099" y="-101885"/>
                  <a:pt x="11599432" y="360609"/>
                  <a:pt x="11599333" y="993442"/>
                </a:cubicBezTo>
                <a:cubicBezTo>
                  <a:pt x="11618109" y="1261005"/>
                  <a:pt x="11609425" y="1365065"/>
                  <a:pt x="11599333" y="1576244"/>
                </a:cubicBezTo>
                <a:cubicBezTo>
                  <a:pt x="11589241" y="1787423"/>
                  <a:pt x="11572330" y="2102859"/>
                  <a:pt x="11599333" y="2278255"/>
                </a:cubicBezTo>
                <a:cubicBezTo>
                  <a:pt x="11626336" y="2453651"/>
                  <a:pt x="11590722" y="2679146"/>
                  <a:pt x="11599333" y="2821321"/>
                </a:cubicBezTo>
                <a:cubicBezTo>
                  <a:pt x="11607944" y="2963496"/>
                  <a:pt x="11613556" y="3313906"/>
                  <a:pt x="11599333" y="3483595"/>
                </a:cubicBezTo>
                <a:cubicBezTo>
                  <a:pt x="11585110" y="3653284"/>
                  <a:pt x="11627492" y="3894417"/>
                  <a:pt x="11599333" y="4145870"/>
                </a:cubicBezTo>
                <a:cubicBezTo>
                  <a:pt x="11571174" y="4397323"/>
                  <a:pt x="11569587" y="4646831"/>
                  <a:pt x="11599333" y="4967091"/>
                </a:cubicBezTo>
                <a:cubicBezTo>
                  <a:pt x="11670081" y="5426876"/>
                  <a:pt x="11158544" y="6066298"/>
                  <a:pt x="10605891" y="5960533"/>
                </a:cubicBezTo>
                <a:cubicBezTo>
                  <a:pt x="10437298" y="5968166"/>
                  <a:pt x="10147982" y="5936078"/>
                  <a:pt x="10015412" y="5960533"/>
                </a:cubicBezTo>
                <a:cubicBezTo>
                  <a:pt x="9882842" y="5984988"/>
                  <a:pt x="9430153" y="5918376"/>
                  <a:pt x="9136560" y="5960533"/>
                </a:cubicBezTo>
                <a:cubicBezTo>
                  <a:pt x="8842967" y="6002690"/>
                  <a:pt x="8610133" y="5994962"/>
                  <a:pt x="8353832" y="5960533"/>
                </a:cubicBezTo>
                <a:cubicBezTo>
                  <a:pt x="8097531" y="5926104"/>
                  <a:pt x="7863290" y="5980297"/>
                  <a:pt x="7667228" y="5960533"/>
                </a:cubicBezTo>
                <a:cubicBezTo>
                  <a:pt x="7471166" y="5940769"/>
                  <a:pt x="7334343" y="5969628"/>
                  <a:pt x="7076749" y="5960533"/>
                </a:cubicBezTo>
                <a:cubicBezTo>
                  <a:pt x="6819155" y="5951438"/>
                  <a:pt x="6554334" y="5980229"/>
                  <a:pt x="6197897" y="5960533"/>
                </a:cubicBezTo>
                <a:cubicBezTo>
                  <a:pt x="5841460" y="5940837"/>
                  <a:pt x="5800954" y="5958224"/>
                  <a:pt x="5511293" y="5960533"/>
                </a:cubicBezTo>
                <a:cubicBezTo>
                  <a:pt x="5221632" y="5962842"/>
                  <a:pt x="5127239" y="5989070"/>
                  <a:pt x="4920814" y="5960533"/>
                </a:cubicBezTo>
                <a:cubicBezTo>
                  <a:pt x="4714389" y="5931996"/>
                  <a:pt x="4355742" y="5998472"/>
                  <a:pt x="4138086" y="5960533"/>
                </a:cubicBezTo>
                <a:cubicBezTo>
                  <a:pt x="3920430" y="5922594"/>
                  <a:pt x="3683438" y="5986902"/>
                  <a:pt x="3451483" y="5960533"/>
                </a:cubicBezTo>
                <a:cubicBezTo>
                  <a:pt x="3219528" y="5934164"/>
                  <a:pt x="3151727" y="5951204"/>
                  <a:pt x="2861004" y="5960533"/>
                </a:cubicBezTo>
                <a:cubicBezTo>
                  <a:pt x="2570281" y="5969862"/>
                  <a:pt x="2607934" y="5969087"/>
                  <a:pt x="2462773" y="5960533"/>
                </a:cubicBezTo>
                <a:cubicBezTo>
                  <a:pt x="2317612" y="5951979"/>
                  <a:pt x="1767689" y="5944291"/>
                  <a:pt x="1583921" y="5960533"/>
                </a:cubicBezTo>
                <a:cubicBezTo>
                  <a:pt x="1400153" y="5976775"/>
                  <a:pt x="1288603" y="5982006"/>
                  <a:pt x="993442" y="5960533"/>
                </a:cubicBezTo>
                <a:cubicBezTo>
                  <a:pt x="523001" y="5898289"/>
                  <a:pt x="-122714" y="5515880"/>
                  <a:pt x="0" y="4967091"/>
                </a:cubicBezTo>
                <a:cubicBezTo>
                  <a:pt x="28936" y="4620275"/>
                  <a:pt x="-19166" y="4459942"/>
                  <a:pt x="0" y="4265080"/>
                </a:cubicBezTo>
                <a:cubicBezTo>
                  <a:pt x="19166" y="4070218"/>
                  <a:pt x="-5383" y="3815872"/>
                  <a:pt x="0" y="3642541"/>
                </a:cubicBezTo>
                <a:cubicBezTo>
                  <a:pt x="5383" y="3469210"/>
                  <a:pt x="25520" y="3249207"/>
                  <a:pt x="0" y="3059739"/>
                </a:cubicBezTo>
                <a:cubicBezTo>
                  <a:pt x="-25520" y="2870271"/>
                  <a:pt x="11768" y="2661474"/>
                  <a:pt x="0" y="2516674"/>
                </a:cubicBezTo>
                <a:cubicBezTo>
                  <a:pt x="-11768" y="2371874"/>
                  <a:pt x="-22495" y="2125197"/>
                  <a:pt x="0" y="1854399"/>
                </a:cubicBezTo>
                <a:cubicBezTo>
                  <a:pt x="22495" y="1583601"/>
                  <a:pt x="40168" y="1228451"/>
                  <a:pt x="0" y="993442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Hình ảnh 2" descr="Ảnh có chứa Thức ăn tự nhiên, thực phẩm, trái cây, minh họa&#10;&#10;Mô tả được tạo tự động">
            <a:extLst>
              <a:ext uri="{FF2B5EF4-FFF2-40B4-BE49-F238E27FC236}">
                <a16:creationId xmlns:a16="http://schemas.microsoft.com/office/drawing/2014/main" id="{B0594C74-5077-7229-FC07-82B80DB2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1" y="1298241"/>
            <a:ext cx="6134145" cy="35004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083C6CD-4257-5208-F14C-E62BEE506D0D}"/>
              </a:ext>
            </a:extLst>
          </p:cNvPr>
          <p:cNvSpPr txBox="1"/>
          <p:nvPr/>
        </p:nvSpPr>
        <p:spPr>
          <a:xfrm>
            <a:off x="6042990" y="2107096"/>
            <a:ext cx="5852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Phép tính: </a:t>
            </a:r>
          </a:p>
          <a:p>
            <a:r>
              <a:rPr lang="vi-VN" sz="3600" b="1" dirty="0">
                <a:latin typeface="+mj-lt"/>
              </a:rPr>
              <a:t>Trả lời: </a:t>
            </a:r>
            <a:r>
              <a:rPr lang="vi-VN" sz="3600" dirty="0">
                <a:latin typeface="+mj-lt"/>
              </a:rPr>
              <a:t>Giàn gấc nhà bà Nga còn      quả chưa chín.</a:t>
            </a:r>
            <a:endParaRPr lang="en-US" sz="3600" b="1" dirty="0"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F019D8F-B127-C289-94E4-A4FF97525DE2}"/>
              </a:ext>
            </a:extLst>
          </p:cNvPr>
          <p:cNvSpPr txBox="1"/>
          <p:nvPr/>
        </p:nvSpPr>
        <p:spPr>
          <a:xfrm>
            <a:off x="8320472" y="2107096"/>
            <a:ext cx="279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7 = 9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842108-A39C-673F-67F5-BC7B5E4A83F4}"/>
              </a:ext>
            </a:extLst>
          </p:cNvPr>
          <p:cNvSpPr txBox="1"/>
          <p:nvPr/>
        </p:nvSpPr>
        <p:spPr>
          <a:xfrm>
            <a:off x="6963141" y="3166255"/>
            <a:ext cx="55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3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3E0735A-144B-3342-A2D5-B24243886974}"/>
              </a:ext>
            </a:extLst>
          </p:cNvPr>
          <p:cNvSpPr/>
          <p:nvPr/>
        </p:nvSpPr>
        <p:spPr>
          <a:xfrm>
            <a:off x="1422400" y="1444454"/>
            <a:ext cx="66895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VẬN DỤNG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1548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6E3FD-1AE3-C443-01F3-DF3DA16F8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10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56A43F20-2222-D5A8-9898-A4CD2F3A3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942287"/>
            <a:ext cx="966107" cy="13188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B28FAA-01D0-0D72-C4F0-31AB57DE1F6A}"/>
              </a:ext>
            </a:extLst>
          </p:cNvPr>
          <p:cNvGrpSpPr/>
          <p:nvPr/>
        </p:nvGrpSpPr>
        <p:grpSpPr>
          <a:xfrm>
            <a:off x="5447273" y="596900"/>
            <a:ext cx="2342231" cy="1594885"/>
            <a:chOff x="5844839" y="808073"/>
            <a:chExt cx="2342231" cy="1594885"/>
          </a:xfrm>
        </p:grpSpPr>
        <p:pic>
          <p:nvPicPr>
            <p:cNvPr id="3" name="Picture 2" descr="A red flag on a pole&#10;&#10;Description automatically generated">
              <a:extLst>
                <a:ext uri="{FF2B5EF4-FFF2-40B4-BE49-F238E27FC236}">
                  <a16:creationId xmlns:a16="http://schemas.microsoft.com/office/drawing/2014/main" id="{B15D59D3-9D2D-275B-6C3A-2E66A73F0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4DAF7E-5E6F-1989-2FD4-342E6F9067DD}"/>
                </a:ext>
              </a:extLst>
            </p:cNvPr>
            <p:cNvSpPr txBox="1"/>
            <p:nvPr/>
          </p:nvSpPr>
          <p:spPr>
            <a:xfrm>
              <a:off x="6163181" y="1020740"/>
              <a:ext cx="1888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Về đích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61F29D-99B8-9566-C0B0-7A8CDBF110F3}"/>
              </a:ext>
            </a:extLst>
          </p:cNvPr>
          <p:cNvGrpSpPr/>
          <p:nvPr/>
        </p:nvGrpSpPr>
        <p:grpSpPr>
          <a:xfrm>
            <a:off x="8730711" y="5218359"/>
            <a:ext cx="2242089" cy="1318813"/>
            <a:chOff x="5844839" y="808073"/>
            <a:chExt cx="2342231" cy="1594885"/>
          </a:xfrm>
        </p:grpSpPr>
        <p:pic>
          <p:nvPicPr>
            <p:cNvPr id="7" name="Picture 6" descr="A red flag on a pole&#10;&#10;Description automatically generated">
              <a:extLst>
                <a:ext uri="{FF2B5EF4-FFF2-40B4-BE49-F238E27FC236}">
                  <a16:creationId xmlns:a16="http://schemas.microsoft.com/office/drawing/2014/main" id="{05C069B8-303E-F1CD-C89A-177FB5A60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4F5568-C036-1851-DC4B-0D4399475B9B}"/>
                </a:ext>
              </a:extLst>
            </p:cNvPr>
            <p:cNvSpPr txBox="1"/>
            <p:nvPr/>
          </p:nvSpPr>
          <p:spPr>
            <a:xfrm>
              <a:off x="6174602" y="972767"/>
              <a:ext cx="2012468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12 - 7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317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937A23-475A-7297-38D8-F219A20186DD}"/>
              </a:ext>
            </a:extLst>
          </p:cNvPr>
          <p:cNvSpPr/>
          <p:nvPr/>
        </p:nvSpPr>
        <p:spPr>
          <a:xfrm>
            <a:off x="645459" y="571903"/>
            <a:ext cx="1129392" cy="109853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1F0F5128-0EB5-56C6-CAC8-98C8B00D4D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66.4978" end="1750.3201"/>
                </p14:media>
              </p:ext>
            </p:extLst>
          </p:nvPr>
        </p:nvPicPr>
        <p:blipFill rotWithShape="1">
          <a:blip r:embed="rId7"/>
          <a:srcRect l="-7018" t="-5424" r="-12146"/>
          <a:stretch>
            <a:fillRect/>
          </a:stretch>
        </p:blipFill>
        <p:spPr>
          <a:xfrm>
            <a:off x="0" y="5052822"/>
            <a:ext cx="2083124" cy="1703984"/>
          </a:xfrm>
          <a:prstGeom prst="rect">
            <a:avLst/>
          </a:prstGeom>
        </p:spPr>
      </p:pic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3CA46D87-2598-5FDA-15AA-D96D56262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647.2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83019" y="-1731385"/>
            <a:ext cx="812800" cy="812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67E5B0-91A4-D2D9-CE40-44E4EADB3361}"/>
              </a:ext>
            </a:extLst>
          </p:cNvPr>
          <p:cNvGrpSpPr/>
          <p:nvPr/>
        </p:nvGrpSpPr>
        <p:grpSpPr>
          <a:xfrm>
            <a:off x="2083124" y="1576614"/>
            <a:ext cx="7796483" cy="3943653"/>
            <a:chOff x="5844839" y="808073"/>
            <a:chExt cx="2342231" cy="1594885"/>
          </a:xfrm>
        </p:grpSpPr>
        <p:pic>
          <p:nvPicPr>
            <p:cNvPr id="7" name="Picture 6" descr="A red flag on a pole&#10;&#10;Description automatically generated">
              <a:extLst>
                <a:ext uri="{FF2B5EF4-FFF2-40B4-BE49-F238E27FC236}">
                  <a16:creationId xmlns:a16="http://schemas.microsoft.com/office/drawing/2014/main" id="{F13B23B9-E22E-1FC2-5767-45D7C77C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01DB5-501A-FE4E-E3A7-F5B0332F8DBC}"/>
                </a:ext>
              </a:extLst>
            </p:cNvPr>
            <p:cNvSpPr txBox="1"/>
            <p:nvPr/>
          </p:nvSpPr>
          <p:spPr>
            <a:xfrm>
              <a:off x="6452452" y="1098163"/>
              <a:ext cx="1734618" cy="373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12 – 7 =</a:t>
              </a:r>
              <a:endParaRPr lang="x-none" sz="54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7FC390-C837-4313-AAD6-6FAEFF904B01}"/>
              </a:ext>
            </a:extLst>
          </p:cNvPr>
          <p:cNvSpPr txBox="1"/>
          <p:nvPr/>
        </p:nvSpPr>
        <p:spPr>
          <a:xfrm>
            <a:off x="6400463" y="2293915"/>
            <a:ext cx="1184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rPr>
              <a:t>5</a:t>
            </a:r>
            <a:endParaRPr lang="x-none" sz="5400" b="1" dirty="0">
              <a:solidFill>
                <a:schemeClr val="bg1"/>
              </a:solidFill>
              <a:latin typeface="UTM Avo" panose="02040603050506020204" pitchFamily="18" charset="0"/>
              <a:cs typeface="#9Slide05 Patt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6462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C40868A7-6EAD-5BBA-8F48-B944C0194E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9.54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5701" y="-1029190"/>
            <a:ext cx="812800" cy="812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C6F51B-9057-A296-6E16-010325A16F0B}"/>
              </a:ext>
            </a:extLst>
          </p:cNvPr>
          <p:cNvGrpSpPr/>
          <p:nvPr/>
        </p:nvGrpSpPr>
        <p:grpSpPr>
          <a:xfrm>
            <a:off x="5432890" y="599351"/>
            <a:ext cx="2342231" cy="1594885"/>
            <a:chOff x="5844839" y="808073"/>
            <a:chExt cx="2342231" cy="1594885"/>
          </a:xfrm>
        </p:grpSpPr>
        <p:pic>
          <p:nvPicPr>
            <p:cNvPr id="5" name="Picture 4" descr="A red flag on a pole&#10;&#10;Description automatically generated">
              <a:extLst>
                <a:ext uri="{FF2B5EF4-FFF2-40B4-BE49-F238E27FC236}">
                  <a16:creationId xmlns:a16="http://schemas.microsoft.com/office/drawing/2014/main" id="{DB187746-C686-C8BD-01B9-483C07F24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D85E4-C5FD-1B1D-FBA6-129823D65384}"/>
                </a:ext>
              </a:extLst>
            </p:cNvPr>
            <p:cNvSpPr txBox="1"/>
            <p:nvPr/>
          </p:nvSpPr>
          <p:spPr>
            <a:xfrm>
              <a:off x="6163180" y="1022756"/>
              <a:ext cx="1888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Về đích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33CC7-6477-A12C-477A-DC9941A2C88E}"/>
              </a:ext>
            </a:extLst>
          </p:cNvPr>
          <p:cNvGrpSpPr/>
          <p:nvPr/>
        </p:nvGrpSpPr>
        <p:grpSpPr>
          <a:xfrm>
            <a:off x="8730713" y="5218359"/>
            <a:ext cx="2600350" cy="1318813"/>
            <a:chOff x="5844839" y="808073"/>
            <a:chExt cx="2716493" cy="1594885"/>
          </a:xfrm>
        </p:grpSpPr>
        <p:pic>
          <p:nvPicPr>
            <p:cNvPr id="8" name="Picture 7" descr="A red flag on a pole&#10;&#10;Description automatically generated">
              <a:extLst>
                <a:ext uri="{FF2B5EF4-FFF2-40B4-BE49-F238E27FC236}">
                  <a16:creationId xmlns:a16="http://schemas.microsoft.com/office/drawing/2014/main" id="{B01D38EB-8B9F-FC5D-42E7-C36DF9FC9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12C11F-2F9F-00F3-E070-DC286CDD1D41}"/>
                </a:ext>
              </a:extLst>
            </p:cNvPr>
            <p:cNvSpPr txBox="1"/>
            <p:nvPr/>
          </p:nvSpPr>
          <p:spPr>
            <a:xfrm>
              <a:off x="6219101" y="972767"/>
              <a:ext cx="2342231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12 – 7 = 7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DDFB41-A72B-5F41-1EDE-E875911957D4}"/>
              </a:ext>
            </a:extLst>
          </p:cNvPr>
          <p:cNvGrpSpPr/>
          <p:nvPr/>
        </p:nvGrpSpPr>
        <p:grpSpPr>
          <a:xfrm>
            <a:off x="3602750" y="4455043"/>
            <a:ext cx="2242089" cy="1318813"/>
            <a:chOff x="5844839" y="808073"/>
            <a:chExt cx="2342231" cy="1594885"/>
          </a:xfrm>
        </p:grpSpPr>
        <p:pic>
          <p:nvPicPr>
            <p:cNvPr id="11" name="Picture 10" descr="A red flag on a pole&#10;&#10;Description automatically generated">
              <a:extLst>
                <a:ext uri="{FF2B5EF4-FFF2-40B4-BE49-F238E27FC236}">
                  <a16:creationId xmlns:a16="http://schemas.microsoft.com/office/drawing/2014/main" id="{EEBB54E4-86D3-D562-547E-CD8F91A04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867B88-3447-FA16-900C-AF99298CB1CD}"/>
                </a:ext>
              </a:extLst>
            </p:cNvPr>
            <p:cNvSpPr txBox="1"/>
            <p:nvPr/>
          </p:nvSpPr>
          <p:spPr>
            <a:xfrm>
              <a:off x="6157153" y="972767"/>
              <a:ext cx="2025444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16 - 9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pic>
        <p:nvPicPr>
          <p:cNvPr id="2" name="Picture 1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B73975EA-5572-8B4B-5BC1-C6E8A8DBFA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21" y="5029373"/>
            <a:ext cx="966107" cy="131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40234 -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01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2D49149-942E-298B-71DD-47DCBDC0506D}"/>
              </a:ext>
            </a:extLst>
          </p:cNvPr>
          <p:cNvSpPr/>
          <p:nvPr/>
        </p:nvSpPr>
        <p:spPr>
          <a:xfrm>
            <a:off x="1422400" y="1444454"/>
            <a:ext cx="668955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01E405-FECA-025B-90F7-6B271D98C289}"/>
              </a:ext>
            </a:extLst>
          </p:cNvPr>
          <p:cNvGrpSpPr/>
          <p:nvPr/>
        </p:nvGrpSpPr>
        <p:grpSpPr>
          <a:xfrm>
            <a:off x="1960562" y="1444978"/>
            <a:ext cx="7814349" cy="3826933"/>
            <a:chOff x="5844839" y="808073"/>
            <a:chExt cx="2342231" cy="1594885"/>
          </a:xfrm>
        </p:grpSpPr>
        <p:pic>
          <p:nvPicPr>
            <p:cNvPr id="12" name="Picture 11" descr="A red flag on a pole&#10;&#10;Description automatically generated">
              <a:extLst>
                <a:ext uri="{FF2B5EF4-FFF2-40B4-BE49-F238E27FC236}">
                  <a16:creationId xmlns:a16="http://schemas.microsoft.com/office/drawing/2014/main" id="{37686EC4-2C6B-DE0A-DCDF-713E1ADE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CF6B4E-BD01-A69F-588D-D6C5045DCFB4}"/>
                </a:ext>
              </a:extLst>
            </p:cNvPr>
            <p:cNvSpPr txBox="1"/>
            <p:nvPr/>
          </p:nvSpPr>
          <p:spPr>
            <a:xfrm>
              <a:off x="6365819" y="1119467"/>
              <a:ext cx="1821229" cy="38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16 - 9</a:t>
              </a:r>
              <a:endParaRPr lang="x-none" sz="54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5937A23-475A-7297-38D8-F219A20186DD}"/>
              </a:ext>
            </a:extLst>
          </p:cNvPr>
          <p:cNvSpPr/>
          <p:nvPr/>
        </p:nvSpPr>
        <p:spPr>
          <a:xfrm>
            <a:off x="645459" y="571903"/>
            <a:ext cx="1129392" cy="109853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6242FA0-C80B-2F93-6EBA-0CF1EBC3EF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66.4978" end="1750.3201"/>
                </p14:media>
              </p:ext>
            </p:extLst>
          </p:nvPr>
        </p:nvPicPr>
        <p:blipFill rotWithShape="1">
          <a:blip r:embed="rId8"/>
          <a:srcRect l="-7018" t="-5424" r="-12146"/>
          <a:stretch>
            <a:fillRect/>
          </a:stretch>
        </p:blipFill>
        <p:spPr>
          <a:xfrm>
            <a:off x="0" y="5052822"/>
            <a:ext cx="2083124" cy="1703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61B92-9EDC-3E70-FEE7-34CCE4D853EB}"/>
              </a:ext>
            </a:extLst>
          </p:cNvPr>
          <p:cNvSpPr txBox="1"/>
          <p:nvPr/>
        </p:nvSpPr>
        <p:spPr>
          <a:xfrm>
            <a:off x="5429392" y="2192169"/>
            <a:ext cx="361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chemeClr val="bg1"/>
                </a:solidFill>
                <a:latin typeface="UTM Avo" panose="02040603050506020204" pitchFamily="18" charset="0"/>
              </a:rPr>
              <a:t>= 7</a:t>
            </a:r>
            <a:endParaRPr lang="x-none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6D37EFC-D7C8-8428-6DC7-66A28BC761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647.20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83019" y="-1731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8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F113CBF-C801-C3F9-0102-B639FB59E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9.54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5701" y="-1029190"/>
            <a:ext cx="812800" cy="812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D405C-B6BB-C4CA-991F-BF46E94EBA31}"/>
              </a:ext>
            </a:extLst>
          </p:cNvPr>
          <p:cNvGrpSpPr/>
          <p:nvPr/>
        </p:nvGrpSpPr>
        <p:grpSpPr>
          <a:xfrm>
            <a:off x="5517830" y="652236"/>
            <a:ext cx="2342231" cy="1594885"/>
            <a:chOff x="5844839" y="808073"/>
            <a:chExt cx="2342231" cy="1594885"/>
          </a:xfrm>
        </p:grpSpPr>
        <p:pic>
          <p:nvPicPr>
            <p:cNvPr id="6" name="Picture 5" descr="A red flag on a pole&#10;&#10;Description automatically generated">
              <a:extLst>
                <a:ext uri="{FF2B5EF4-FFF2-40B4-BE49-F238E27FC236}">
                  <a16:creationId xmlns:a16="http://schemas.microsoft.com/office/drawing/2014/main" id="{1F87572D-0062-C38C-7A1C-3DEF886D4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812BD3-F888-64FB-B77F-168B6A9EE2DD}"/>
                </a:ext>
              </a:extLst>
            </p:cNvPr>
            <p:cNvSpPr txBox="1"/>
            <p:nvPr/>
          </p:nvSpPr>
          <p:spPr>
            <a:xfrm>
              <a:off x="6299038" y="1040676"/>
              <a:ext cx="1787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Về đích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FBA20C-B910-79BE-2414-759AED214ACB}"/>
              </a:ext>
            </a:extLst>
          </p:cNvPr>
          <p:cNvGrpSpPr/>
          <p:nvPr/>
        </p:nvGrpSpPr>
        <p:grpSpPr>
          <a:xfrm>
            <a:off x="8682477" y="5218359"/>
            <a:ext cx="2559328" cy="1318813"/>
            <a:chOff x="5844839" y="808073"/>
            <a:chExt cx="2673639" cy="1594885"/>
          </a:xfrm>
        </p:grpSpPr>
        <p:pic>
          <p:nvPicPr>
            <p:cNvPr id="8" name="Picture 7" descr="A red flag on a pole&#10;&#10;Description automatically generated">
              <a:extLst>
                <a:ext uri="{FF2B5EF4-FFF2-40B4-BE49-F238E27FC236}">
                  <a16:creationId xmlns:a16="http://schemas.microsoft.com/office/drawing/2014/main" id="{0228D547-D724-414F-56A2-44270BE0E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713F32-DDA7-77D4-8B9E-F1004783468C}"/>
                </a:ext>
              </a:extLst>
            </p:cNvPr>
            <p:cNvSpPr txBox="1"/>
            <p:nvPr/>
          </p:nvSpPr>
          <p:spPr>
            <a:xfrm>
              <a:off x="6176248" y="994128"/>
              <a:ext cx="2342230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12 – 7 = 5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487584-0505-96B1-A882-9062B178BD20}"/>
              </a:ext>
            </a:extLst>
          </p:cNvPr>
          <p:cNvGrpSpPr/>
          <p:nvPr/>
        </p:nvGrpSpPr>
        <p:grpSpPr>
          <a:xfrm>
            <a:off x="3378820" y="4315005"/>
            <a:ext cx="2717182" cy="1318813"/>
            <a:chOff x="5844839" y="808073"/>
            <a:chExt cx="2838544" cy="1594885"/>
          </a:xfrm>
        </p:grpSpPr>
        <p:pic>
          <p:nvPicPr>
            <p:cNvPr id="11" name="Picture 10" descr="A red flag on a pole&#10;&#10;Description automatically generated">
              <a:extLst>
                <a:ext uri="{FF2B5EF4-FFF2-40B4-BE49-F238E27FC236}">
                  <a16:creationId xmlns:a16="http://schemas.microsoft.com/office/drawing/2014/main" id="{8B43C8E6-CCE1-D3B4-0DAD-7B70B2DA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BB59F7-E9F3-FB45-D6AC-3D8272044B7F}"/>
                </a:ext>
              </a:extLst>
            </p:cNvPr>
            <p:cNvSpPr txBox="1"/>
            <p:nvPr/>
          </p:nvSpPr>
          <p:spPr>
            <a:xfrm>
              <a:off x="6117827" y="972767"/>
              <a:ext cx="2565556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16 – 9 = 7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393C7F-5849-F98A-06FA-FF32A411F160}"/>
              </a:ext>
            </a:extLst>
          </p:cNvPr>
          <p:cNvGrpSpPr/>
          <p:nvPr/>
        </p:nvGrpSpPr>
        <p:grpSpPr>
          <a:xfrm>
            <a:off x="7639289" y="2624481"/>
            <a:ext cx="2322853" cy="1318813"/>
            <a:chOff x="5844839" y="808073"/>
            <a:chExt cx="2426602" cy="1594885"/>
          </a:xfrm>
        </p:grpSpPr>
        <p:pic>
          <p:nvPicPr>
            <p:cNvPr id="14" name="Picture 13" descr="A red flag on a pole&#10;&#10;Description automatically generated">
              <a:extLst>
                <a:ext uri="{FF2B5EF4-FFF2-40B4-BE49-F238E27FC236}">
                  <a16:creationId xmlns:a16="http://schemas.microsoft.com/office/drawing/2014/main" id="{6F207F9E-3F27-8633-AB17-936B461C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862208-7A0A-2FE4-8307-E91042AC3B53}"/>
                </a:ext>
              </a:extLst>
            </p:cNvPr>
            <p:cNvSpPr txBox="1"/>
            <p:nvPr/>
          </p:nvSpPr>
          <p:spPr>
            <a:xfrm>
              <a:off x="6075472" y="969352"/>
              <a:ext cx="2195969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11 - 3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pic>
        <p:nvPicPr>
          <p:cNvPr id="2" name="Picture 1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BEB1AB1E-C422-327A-09CD-777D3112F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91" y="4226510"/>
            <a:ext cx="966107" cy="131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3698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1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9AFDF-1FE2-5FCF-A473-017824601FBB}"/>
              </a:ext>
            </a:extLst>
          </p:cNvPr>
          <p:cNvGrpSpPr/>
          <p:nvPr/>
        </p:nvGrpSpPr>
        <p:grpSpPr>
          <a:xfrm>
            <a:off x="2180028" y="1500416"/>
            <a:ext cx="7831944" cy="4360205"/>
            <a:chOff x="5844839" y="808073"/>
            <a:chExt cx="2342231" cy="1594885"/>
          </a:xfrm>
        </p:grpSpPr>
        <p:pic>
          <p:nvPicPr>
            <p:cNvPr id="7" name="Picture 6" descr="A red flag on a pole&#10;&#10;Description automatically generated">
              <a:extLst>
                <a:ext uri="{FF2B5EF4-FFF2-40B4-BE49-F238E27FC236}">
                  <a16:creationId xmlns:a16="http://schemas.microsoft.com/office/drawing/2014/main" id="{81913B79-EB15-98CD-8A5B-F44400CCB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AA206F-9963-D414-C761-28AE18625599}"/>
                </a:ext>
              </a:extLst>
            </p:cNvPr>
            <p:cNvSpPr txBox="1"/>
            <p:nvPr/>
          </p:nvSpPr>
          <p:spPr>
            <a:xfrm>
              <a:off x="6422660" y="1139892"/>
              <a:ext cx="1734618" cy="33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11 - 3</a:t>
              </a:r>
              <a:endParaRPr lang="x-none" sz="54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5937A23-475A-7297-38D8-F219A20186DD}"/>
              </a:ext>
            </a:extLst>
          </p:cNvPr>
          <p:cNvSpPr/>
          <p:nvPr/>
        </p:nvSpPr>
        <p:spPr>
          <a:xfrm>
            <a:off x="645459" y="571903"/>
            <a:ext cx="1129392" cy="109853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566B850A-6369-AB41-E623-0D97DA4665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66.4978" end="1750.3201"/>
                </p14:media>
              </p:ext>
            </p:extLst>
          </p:nvPr>
        </p:nvPicPr>
        <p:blipFill rotWithShape="1">
          <a:blip r:embed="rId8"/>
          <a:srcRect l="-7018" t="-5424" r="-12146"/>
          <a:stretch>
            <a:fillRect/>
          </a:stretch>
        </p:blipFill>
        <p:spPr>
          <a:xfrm>
            <a:off x="0" y="5052822"/>
            <a:ext cx="2083124" cy="1703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E2D12-EF67-18DD-C493-5458AF5C4F20}"/>
              </a:ext>
            </a:extLst>
          </p:cNvPr>
          <p:cNvSpPr txBox="1"/>
          <p:nvPr/>
        </p:nvSpPr>
        <p:spPr>
          <a:xfrm>
            <a:off x="5864785" y="2407566"/>
            <a:ext cx="306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chemeClr val="bg1"/>
                </a:solidFill>
                <a:latin typeface="UTM Avo" panose="02040603050506020204" pitchFamily="18" charset="0"/>
              </a:rPr>
              <a:t>= 8</a:t>
            </a:r>
            <a:endParaRPr lang="x-none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53A07EB-6761-BCDA-19BD-AC292F5F3D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647.20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83019" y="-1731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480D5967-53C1-ECBE-11FB-0939543FE1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9.54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5701" y="-1029190"/>
            <a:ext cx="812800" cy="812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286C05-271F-FCAA-6359-10000EA820CF}"/>
              </a:ext>
            </a:extLst>
          </p:cNvPr>
          <p:cNvGrpSpPr/>
          <p:nvPr/>
        </p:nvGrpSpPr>
        <p:grpSpPr>
          <a:xfrm>
            <a:off x="5461884" y="560007"/>
            <a:ext cx="2342231" cy="1594885"/>
            <a:chOff x="5844839" y="808073"/>
            <a:chExt cx="2342231" cy="1594885"/>
          </a:xfrm>
        </p:grpSpPr>
        <p:pic>
          <p:nvPicPr>
            <p:cNvPr id="6" name="Picture 5" descr="A red flag on a pole&#10;&#10;Description automatically generated">
              <a:extLst>
                <a:ext uri="{FF2B5EF4-FFF2-40B4-BE49-F238E27FC236}">
                  <a16:creationId xmlns:a16="http://schemas.microsoft.com/office/drawing/2014/main" id="{ECAC1D93-7F84-363D-E121-4FFFCFE6A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2D9D32-B5F7-EDD1-DCAC-CB237184D825}"/>
                </a:ext>
              </a:extLst>
            </p:cNvPr>
            <p:cNvSpPr txBox="1"/>
            <p:nvPr/>
          </p:nvSpPr>
          <p:spPr>
            <a:xfrm>
              <a:off x="6299038" y="1040676"/>
              <a:ext cx="1888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Về đích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CB9C7-CB1B-84A6-C44F-1ECE51B33E97}"/>
              </a:ext>
            </a:extLst>
          </p:cNvPr>
          <p:cNvGrpSpPr/>
          <p:nvPr/>
        </p:nvGrpSpPr>
        <p:grpSpPr>
          <a:xfrm>
            <a:off x="7866155" y="2402958"/>
            <a:ext cx="2559212" cy="1318813"/>
            <a:chOff x="5844839" y="808073"/>
            <a:chExt cx="2673518" cy="1594885"/>
          </a:xfrm>
        </p:grpSpPr>
        <p:pic>
          <p:nvPicPr>
            <p:cNvPr id="14" name="Picture 13" descr="A red flag on a pole&#10;&#10;Description automatically generated">
              <a:extLst>
                <a:ext uri="{FF2B5EF4-FFF2-40B4-BE49-F238E27FC236}">
                  <a16:creationId xmlns:a16="http://schemas.microsoft.com/office/drawing/2014/main" id="{C2E6F874-9E4B-0E77-03DF-ACCB07DC5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083D98-59DD-5751-E12A-8301F4FC09A5}"/>
                </a:ext>
              </a:extLst>
            </p:cNvPr>
            <p:cNvSpPr txBox="1"/>
            <p:nvPr/>
          </p:nvSpPr>
          <p:spPr>
            <a:xfrm>
              <a:off x="6176127" y="972767"/>
              <a:ext cx="2342230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11 – 3 = 8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5196F4-C0E3-8D65-D583-0E3A2F3C454E}"/>
              </a:ext>
            </a:extLst>
          </p:cNvPr>
          <p:cNvGrpSpPr/>
          <p:nvPr/>
        </p:nvGrpSpPr>
        <p:grpSpPr>
          <a:xfrm>
            <a:off x="3937271" y="1724737"/>
            <a:ext cx="2369038" cy="1318813"/>
            <a:chOff x="5844839" y="808073"/>
            <a:chExt cx="2474850" cy="1594885"/>
          </a:xfrm>
        </p:grpSpPr>
        <p:pic>
          <p:nvPicPr>
            <p:cNvPr id="17" name="Picture 16" descr="A red flag on a pole&#10;&#10;Description automatically generated">
              <a:extLst>
                <a:ext uri="{FF2B5EF4-FFF2-40B4-BE49-F238E27FC236}">
                  <a16:creationId xmlns:a16="http://schemas.microsoft.com/office/drawing/2014/main" id="{0330058D-20A9-AACB-7760-BF80D131E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5582C5-B432-6C08-BF46-37A87889621B}"/>
                </a:ext>
              </a:extLst>
            </p:cNvPr>
            <p:cNvSpPr txBox="1"/>
            <p:nvPr/>
          </p:nvSpPr>
          <p:spPr>
            <a:xfrm>
              <a:off x="6069912" y="1011900"/>
              <a:ext cx="2249777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11 – 3 = 8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pic>
        <p:nvPicPr>
          <p:cNvPr id="2" name="Picture 1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7D8808FD-8331-0914-BFE5-3630BA9BEB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48" y="2402958"/>
            <a:ext cx="966107" cy="13188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680088-E413-2178-DBB8-BC2912FE857F}"/>
              </a:ext>
            </a:extLst>
          </p:cNvPr>
          <p:cNvGrpSpPr/>
          <p:nvPr/>
        </p:nvGrpSpPr>
        <p:grpSpPr>
          <a:xfrm>
            <a:off x="9227695" y="5361914"/>
            <a:ext cx="2749910" cy="1318813"/>
            <a:chOff x="5844839" y="808073"/>
            <a:chExt cx="2872733" cy="1594885"/>
          </a:xfrm>
        </p:grpSpPr>
        <p:pic>
          <p:nvPicPr>
            <p:cNvPr id="21" name="Picture 20" descr="A red flag on a pole&#10;&#10;Description automatically generated">
              <a:extLst>
                <a:ext uri="{FF2B5EF4-FFF2-40B4-BE49-F238E27FC236}">
                  <a16:creationId xmlns:a16="http://schemas.microsoft.com/office/drawing/2014/main" id="{9FE35896-CA17-44AE-5F16-C234D566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6217CA-D634-ABF1-92AE-FDA2A784F9D6}"/>
                </a:ext>
              </a:extLst>
            </p:cNvPr>
            <p:cNvSpPr txBox="1"/>
            <p:nvPr/>
          </p:nvSpPr>
          <p:spPr>
            <a:xfrm>
              <a:off x="6215238" y="975730"/>
              <a:ext cx="2502334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12 – 7 = 5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15EEE3-5177-D28C-3F94-A173C54D55EB}"/>
              </a:ext>
            </a:extLst>
          </p:cNvPr>
          <p:cNvGrpSpPr/>
          <p:nvPr/>
        </p:nvGrpSpPr>
        <p:grpSpPr>
          <a:xfrm>
            <a:off x="3219796" y="4181737"/>
            <a:ext cx="2568660" cy="1318813"/>
            <a:chOff x="5844839" y="808073"/>
            <a:chExt cx="2683387" cy="1594885"/>
          </a:xfrm>
        </p:grpSpPr>
        <p:pic>
          <p:nvPicPr>
            <p:cNvPr id="24" name="Picture 23" descr="A red flag on a pole&#10;&#10;Description automatically generated">
              <a:extLst>
                <a:ext uri="{FF2B5EF4-FFF2-40B4-BE49-F238E27FC236}">
                  <a16:creationId xmlns:a16="http://schemas.microsoft.com/office/drawing/2014/main" id="{85B9C9DD-C68D-6D68-811D-E5109F5E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1FC05F-166D-6E86-8996-FBB4ABB97D16}"/>
                </a:ext>
              </a:extLst>
            </p:cNvPr>
            <p:cNvSpPr txBox="1"/>
            <p:nvPr/>
          </p:nvSpPr>
          <p:spPr>
            <a:xfrm>
              <a:off x="6185995" y="1047208"/>
              <a:ext cx="2342231" cy="55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16 – 9 = 7</a:t>
              </a:r>
              <a:endParaRPr lang="x-none" sz="24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1736 L -0.32331 -0.0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4351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612148" y="587554"/>
            <a:ext cx="11272504" cy="5987691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445D61-C519-54BA-6CDE-3B7C8E63C4B3}"/>
              </a:ext>
            </a:extLst>
          </p:cNvPr>
          <p:cNvGrpSpPr/>
          <p:nvPr/>
        </p:nvGrpSpPr>
        <p:grpSpPr>
          <a:xfrm>
            <a:off x="2079652" y="1793956"/>
            <a:ext cx="8973010" cy="4042081"/>
            <a:chOff x="5844839" y="808073"/>
            <a:chExt cx="2632968" cy="1594885"/>
          </a:xfrm>
        </p:grpSpPr>
        <p:pic>
          <p:nvPicPr>
            <p:cNvPr id="3" name="Picture 2" descr="A red flag on a pole&#10;&#10;Description automatically generated">
              <a:extLst>
                <a:ext uri="{FF2B5EF4-FFF2-40B4-BE49-F238E27FC236}">
                  <a16:creationId xmlns:a16="http://schemas.microsoft.com/office/drawing/2014/main" id="{CEC16310-B19C-D5E7-E26A-656374B13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BAB48E-590F-C0BA-384F-E61FE2532C15}"/>
                </a:ext>
              </a:extLst>
            </p:cNvPr>
            <p:cNvSpPr txBox="1"/>
            <p:nvPr/>
          </p:nvSpPr>
          <p:spPr>
            <a:xfrm>
              <a:off x="6492113" y="1089206"/>
              <a:ext cx="1985694" cy="36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15 - 4</a:t>
              </a:r>
              <a:endParaRPr lang="x-none" sz="54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5937A23-475A-7297-38D8-F219A20186DD}"/>
              </a:ext>
            </a:extLst>
          </p:cNvPr>
          <p:cNvSpPr/>
          <p:nvPr/>
        </p:nvSpPr>
        <p:spPr>
          <a:xfrm>
            <a:off x="645459" y="571903"/>
            <a:ext cx="1129392" cy="109853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317CB5E-A831-229D-57BC-30624CB1A4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47.2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83019" y="-1731385"/>
            <a:ext cx="812800" cy="812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5937A23-475A-7297-38D8-F219A20186DD}"/>
              </a:ext>
            </a:extLst>
          </p:cNvPr>
          <p:cNvSpPr/>
          <p:nvPr/>
        </p:nvSpPr>
        <p:spPr>
          <a:xfrm>
            <a:off x="797859" y="724303"/>
            <a:ext cx="1129392" cy="109853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566B850A-6369-AB41-E623-0D97DA4665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7666.4978" end="1750.3201"/>
                </p14:media>
              </p:ext>
            </p:extLst>
          </p:nvPr>
        </p:nvPicPr>
        <p:blipFill rotWithShape="1">
          <a:blip r:embed="rId9"/>
          <a:srcRect l="-7018" t="-5424" r="-12146"/>
          <a:stretch>
            <a:fillRect/>
          </a:stretch>
        </p:blipFill>
        <p:spPr>
          <a:xfrm>
            <a:off x="152400" y="5205222"/>
            <a:ext cx="2083124" cy="1703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DE2D12-EF67-18DD-C493-5458AF5C4F20}"/>
              </a:ext>
            </a:extLst>
          </p:cNvPr>
          <p:cNvSpPr txBox="1"/>
          <p:nvPr/>
        </p:nvSpPr>
        <p:spPr>
          <a:xfrm>
            <a:off x="5926212" y="2522112"/>
            <a:ext cx="2944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vi-VN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11</a:t>
            </a:r>
            <a:endParaRPr lang="x-none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53A07EB-6761-BCDA-19BD-AC292F5F3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47.20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30619" y="-15789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flag&#10;&#10;Description automatically generated">
            <a:extLst>
              <a:ext uri="{FF2B5EF4-FFF2-40B4-BE49-F238E27FC236}">
                <a16:creationId xmlns:a16="http://schemas.microsoft.com/office/drawing/2014/main" id="{3FBB8205-06DC-161D-629F-606ADEC78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53" y="2071307"/>
            <a:ext cx="966107" cy="1318813"/>
          </a:xfrm>
          <a:prstGeom prst="rect">
            <a:avLst/>
          </a:prstGeom>
        </p:spPr>
      </p:pic>
      <p:pic>
        <p:nvPicPr>
          <p:cNvPr id="4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C38C41F4-8869-52FA-A467-241515E4E7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29.54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55701" y="-1029190"/>
            <a:ext cx="812800" cy="812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510129-9123-095B-E2D1-863B7EDC62BF}"/>
              </a:ext>
            </a:extLst>
          </p:cNvPr>
          <p:cNvGrpSpPr/>
          <p:nvPr/>
        </p:nvGrpSpPr>
        <p:grpSpPr>
          <a:xfrm>
            <a:off x="5526929" y="602944"/>
            <a:ext cx="2521328" cy="1505592"/>
            <a:chOff x="5844839" y="808073"/>
            <a:chExt cx="2633942" cy="1594885"/>
          </a:xfrm>
        </p:grpSpPr>
        <p:pic>
          <p:nvPicPr>
            <p:cNvPr id="6" name="Picture 5" descr="A red flag on a pole&#10;&#10;Description automatically generated">
              <a:extLst>
                <a:ext uri="{FF2B5EF4-FFF2-40B4-BE49-F238E27FC236}">
                  <a16:creationId xmlns:a16="http://schemas.microsoft.com/office/drawing/2014/main" id="{2E2570C0-6CB6-2122-0264-BE5F34AB7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A9BE1A-B441-2AEE-B470-89C8845F297D}"/>
                </a:ext>
              </a:extLst>
            </p:cNvPr>
            <p:cNvSpPr txBox="1"/>
            <p:nvPr/>
          </p:nvSpPr>
          <p:spPr>
            <a:xfrm>
              <a:off x="6299038" y="1040676"/>
              <a:ext cx="2179743" cy="61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Về đích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7CE330-30E0-C423-BA3C-0FB789453453}"/>
              </a:ext>
            </a:extLst>
          </p:cNvPr>
          <p:cNvGrpSpPr/>
          <p:nvPr/>
        </p:nvGrpSpPr>
        <p:grpSpPr>
          <a:xfrm>
            <a:off x="3790894" y="1717736"/>
            <a:ext cx="2634090" cy="1318813"/>
            <a:chOff x="5844839" y="808073"/>
            <a:chExt cx="2751740" cy="1594885"/>
          </a:xfrm>
        </p:grpSpPr>
        <p:pic>
          <p:nvPicPr>
            <p:cNvPr id="17" name="Picture 16" descr="A red flag on a pole&#10;&#10;Description automatically generated">
              <a:extLst>
                <a:ext uri="{FF2B5EF4-FFF2-40B4-BE49-F238E27FC236}">
                  <a16:creationId xmlns:a16="http://schemas.microsoft.com/office/drawing/2014/main" id="{3F324052-76B1-DCAE-D49E-7C8161EB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F40F8E-DAAD-B56C-C88A-79A11445D45F}"/>
                </a:ext>
              </a:extLst>
            </p:cNvPr>
            <p:cNvSpPr txBox="1"/>
            <p:nvPr/>
          </p:nvSpPr>
          <p:spPr>
            <a:xfrm>
              <a:off x="6136820" y="1023355"/>
              <a:ext cx="2459759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15 – 4 = 11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3488FB-22A1-4092-BA39-DACB766F9F28}"/>
              </a:ext>
            </a:extLst>
          </p:cNvPr>
          <p:cNvGrpSpPr/>
          <p:nvPr/>
        </p:nvGrpSpPr>
        <p:grpSpPr>
          <a:xfrm>
            <a:off x="8730712" y="5218359"/>
            <a:ext cx="2484684" cy="1318813"/>
            <a:chOff x="5844839" y="808073"/>
            <a:chExt cx="2595661" cy="1594885"/>
          </a:xfrm>
        </p:grpSpPr>
        <p:pic>
          <p:nvPicPr>
            <p:cNvPr id="21" name="Picture 20" descr="A red flag on a pole&#10;&#10;Description automatically generated">
              <a:extLst>
                <a:ext uri="{FF2B5EF4-FFF2-40B4-BE49-F238E27FC236}">
                  <a16:creationId xmlns:a16="http://schemas.microsoft.com/office/drawing/2014/main" id="{7BD80F85-710B-156F-A6A9-A01CBDE0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970A54-BE2F-ED55-AD36-8BA6344CA30A}"/>
                </a:ext>
              </a:extLst>
            </p:cNvPr>
            <p:cNvSpPr txBox="1"/>
            <p:nvPr/>
          </p:nvSpPr>
          <p:spPr>
            <a:xfrm>
              <a:off x="6098270" y="994128"/>
              <a:ext cx="2342230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12 – 7 = 5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5B8DA5-85EA-EC12-BAB3-112387028AFE}"/>
              </a:ext>
            </a:extLst>
          </p:cNvPr>
          <p:cNvGrpSpPr/>
          <p:nvPr/>
        </p:nvGrpSpPr>
        <p:grpSpPr>
          <a:xfrm>
            <a:off x="3378822" y="4315005"/>
            <a:ext cx="2582888" cy="1318813"/>
            <a:chOff x="5844839" y="808073"/>
            <a:chExt cx="2698251" cy="1594885"/>
          </a:xfrm>
        </p:grpSpPr>
        <p:pic>
          <p:nvPicPr>
            <p:cNvPr id="24" name="Picture 23" descr="A red flag on a pole&#10;&#10;Description automatically generated">
              <a:extLst>
                <a:ext uri="{FF2B5EF4-FFF2-40B4-BE49-F238E27FC236}">
                  <a16:creationId xmlns:a16="http://schemas.microsoft.com/office/drawing/2014/main" id="{BD0B8EA5-7887-4E28-4DB4-10EB09224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1AB831-3F71-8E8A-C478-B59E7D91DDEA}"/>
                </a:ext>
              </a:extLst>
            </p:cNvPr>
            <p:cNvSpPr txBox="1"/>
            <p:nvPr/>
          </p:nvSpPr>
          <p:spPr>
            <a:xfrm>
              <a:off x="6086645" y="988005"/>
              <a:ext cx="2456445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16 – 9 = 7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2D5A5E-D173-24BA-AA36-092C44742FE0}"/>
              </a:ext>
            </a:extLst>
          </p:cNvPr>
          <p:cNvGrpSpPr/>
          <p:nvPr/>
        </p:nvGrpSpPr>
        <p:grpSpPr>
          <a:xfrm>
            <a:off x="7766366" y="2292616"/>
            <a:ext cx="2587320" cy="1318813"/>
            <a:chOff x="5844839" y="808073"/>
            <a:chExt cx="2702882" cy="1594885"/>
          </a:xfrm>
        </p:grpSpPr>
        <p:pic>
          <p:nvPicPr>
            <p:cNvPr id="27" name="Picture 26" descr="A red flag on a pole&#10;&#10;Description automatically generated">
              <a:extLst>
                <a:ext uri="{FF2B5EF4-FFF2-40B4-BE49-F238E27FC236}">
                  <a16:creationId xmlns:a16="http://schemas.microsoft.com/office/drawing/2014/main" id="{5BD50304-973E-9508-73BB-60D2F77A4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839" y="808073"/>
              <a:ext cx="2342231" cy="15948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BB48F6-E96A-588A-DED0-C858F908D479}"/>
                </a:ext>
              </a:extLst>
            </p:cNvPr>
            <p:cNvSpPr txBox="1"/>
            <p:nvPr/>
          </p:nvSpPr>
          <p:spPr>
            <a:xfrm>
              <a:off x="6229084" y="1021505"/>
              <a:ext cx="2318637" cy="63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#9Slide05 Pattaya" pitchFamily="2" charset="-34"/>
                </a:rPr>
                <a:t>11 – 3 = 8</a:t>
              </a:r>
              <a:endParaRPr lang="x-none" sz="2800" b="1" dirty="0">
                <a:solidFill>
                  <a:schemeClr val="bg1"/>
                </a:solidFill>
                <a:latin typeface="UTM Avo" panose="02040603050506020204" pitchFamily="18" charset="0"/>
                <a:cs typeface="#9Slide05 Pattaya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85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-0.00486 C 0.01849 -0.00232 0.01732 -0.00093 0.00872 -0.00486 C 0.00755 -0.00486 0.00664 -0.00741 0.00547 -0.00857 C 0.00456 -0.00926 0.00364 -0.00972 0.00286 -0.01042 C -0.00417 -0.01736 0.00299 -0.01181 -0.00274 -0.01597 C -0.00456 -0.01875 -0.00703 -0.02269 -0.00846 -0.0257 C -0.01055 -0.03009 -0.01224 -0.03472 -0.01432 -0.03912 C -0.0194 -0.05093 -0.01706 -0.04537 -0.02083 -0.05648 C -0.02227 -0.0706 -0.02227 -0.0669 -0.02083 -0.08912 C -0.02057 -0.09329 -0.02018 -0.09722 -0.01927 -0.10093 C -0.0181 -0.10463 -0.01693 -0.1081 -0.01589 -0.1125 C -0.01458 -0.11852 -0.01302 -0.12685 -0.01094 -0.13171 C -0.00938 -0.13542 -0.00729 -0.13866 -0.00612 -0.14306 C -0.00456 -0.14861 -0.00443 -0.15023 -0.00195 -0.15463 C 0.00156 -0.16134 -0.00078 -0.15602 0.00286 -0.16042 C 0.0043 -0.16204 0.0056 -0.16412 0.00703 -0.16621 C 0.00794 -0.16736 0.00872 -0.16898 0.00937 -0.17014 C 0.01159 -0.17292 0.01406 -0.17454 0.01601 -0.17778 C 0.01862 -0.18148 0.01901 -0.18264 0.02174 -0.18542 C 0.02344 -0.18727 0.02578 -0.1882 0.0276 -0.18935 C 0.02864 -0.19051 0.02956 -0.19236 0.03073 -0.19306 C 0.03216 -0.19421 0.03359 -0.19421 0.03489 -0.19514 C 0.03594 -0.19537 0.03711 -0.19607 0.03815 -0.19699 C 0.04232 -0.2 0.04154 -0.20116 0.04544 -0.20278 C 0.04765 -0.20371 0.04987 -0.20417 0.05208 -0.20486 C 0.0651 -0.20787 0.06002 -0.20602 0.07838 -0.20857 C 0.08216 -0.20903 0.08594 -0.20972 0.08984 -0.21042 C 0.09193 -0.21088 0.09414 -0.21227 0.09622 -0.21227 C 0.1138 -0.21343 0.13138 -0.21366 0.1487 -0.21435 C 0.15013 -0.21482 0.15156 -0.21528 0.15286 -0.21621 C 0.15495 -0.21736 0.15534 -0.21806 0.15716 -0.21968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0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1249679" y="1590118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FFFFF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2490186" y="3640186"/>
            <a:ext cx="5625967" cy="2351793"/>
            <a:chOff x="1012005" y="3985857"/>
            <a:chExt cx="5625967" cy="2351793"/>
          </a:xfrm>
          <a:solidFill>
            <a:srgbClr val="FFFFFF"/>
          </a:solidFill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组合 26">
            <a:extLst>
              <a:ext uri="{FF2B5EF4-FFF2-40B4-BE49-F238E27FC236}">
                <a16:creationId xmlns:a16="http://schemas.microsoft.com/office/drawing/2014/main" id="{FA82B6CB-F240-D907-F9E2-AFB6FC731B00}"/>
              </a:ext>
            </a:extLst>
          </p:cNvPr>
          <p:cNvGrpSpPr/>
          <p:nvPr/>
        </p:nvGrpSpPr>
        <p:grpSpPr>
          <a:xfrm>
            <a:off x="1230786" y="1184474"/>
            <a:ext cx="6439585" cy="1593417"/>
            <a:chOff x="6983716" y="2847419"/>
            <a:chExt cx="3425284" cy="116690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2E292EF0-AD64-D1C3-1244-2A3244D51BA0}"/>
                </a:ext>
              </a:extLst>
            </p:cNvPr>
            <p:cNvSpPr/>
            <p:nvPr/>
          </p:nvSpPr>
          <p:spPr>
            <a:xfrm>
              <a:off x="6983717" y="2847419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7200" dirty="0">
                  <a:ln w="3302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HOẠT ĐỘNG NỐI TIẾP</a:t>
              </a:r>
              <a:endParaRPr lang="zh-CN" altLang="en-US" sz="7200" dirty="0">
                <a:ln w="3302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FF6F00A0-2F86-1DA7-7FE0-D7649906CAA2}"/>
                </a:ext>
              </a:extLst>
            </p:cNvPr>
            <p:cNvSpPr/>
            <p:nvPr/>
          </p:nvSpPr>
          <p:spPr>
            <a:xfrm>
              <a:off x="6983716" y="2864814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7200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Củng</a:t>
              </a:r>
              <a:r>
                <a:rPr lang="en-US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7200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cố</a:t>
              </a:r>
              <a:r>
                <a:rPr lang="en-US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- </a:t>
              </a:r>
              <a:r>
                <a:rPr lang="en-US" altLang="zh-CN" sz="7200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dặn</a:t>
              </a:r>
              <a:r>
                <a:rPr lang="en-US" altLang="zh-CN" sz="72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7200" dirty="0" err="1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dò</a:t>
              </a:r>
              <a:endParaRPr lang="zh-CN" altLang="en-US" sz="72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9" y="606216"/>
            <a:ext cx="6337650" cy="6337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25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783107" y="3601807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466" y="963799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151" y="1754559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855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n Gà Trong Sân - Đàn Gà Con - Nhảy Thiếu Nhi">
            <a:hlinkClick r:id="" action="ppaction://media"/>
            <a:extLst>
              <a:ext uri="{FF2B5EF4-FFF2-40B4-BE49-F238E27FC236}">
                <a16:creationId xmlns:a16="http://schemas.microsoft.com/office/drawing/2014/main" id="{5DD15DB1-B919-5589-F2A0-9F712847E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4294967295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vi-VN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11 – 6 = ?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 idx="4294967295"/>
          </p:nvPr>
        </p:nvSpPr>
        <p:spPr>
          <a:xfrm>
            <a:off x="3247895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1500" dirty="0">
                <a:solidFill>
                  <a:schemeClr val="accent2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ĐỐ BẠN</a:t>
            </a:r>
            <a:endParaRPr sz="11500" dirty="0">
              <a:solidFill>
                <a:schemeClr val="accent2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72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4294967295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vi-VN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11 – 6 = ?</a:t>
            </a: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17</a:t>
            </a:r>
            <a:endParaRPr lang="en-VN" sz="5333" kern="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</a:t>
            </a:r>
            <a:endParaRPr lang="en-VN" sz="5333" kern="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</a:t>
            </a:r>
            <a:endParaRPr lang="en-VN" sz="5333" kern="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94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4294967295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vi-VN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7 + 8 = ?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b="1" kern="0" dirty="0">
                <a:solidFill>
                  <a:schemeClr val="accent2"/>
                </a:solidFill>
                <a:latin typeface="Cambria" panose="02040503050406030204" pitchFamily="18" charset="0"/>
                <a:sym typeface="Arial"/>
              </a:rPr>
              <a:t>16</a:t>
            </a:r>
            <a:endParaRPr lang="en-VN" sz="5333" b="1" kern="0" dirty="0">
              <a:solidFill>
                <a:schemeClr val="accent2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b="1" kern="0" dirty="0">
                <a:solidFill>
                  <a:schemeClr val="accent2"/>
                </a:solidFill>
                <a:latin typeface="Cambria" panose="02040503050406030204" pitchFamily="18" charset="0"/>
                <a:sym typeface="Arial"/>
              </a:rPr>
              <a:t>15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b="1" kern="0" dirty="0">
                <a:solidFill>
                  <a:schemeClr val="accent2"/>
                </a:solidFill>
                <a:latin typeface="Cambria" panose="02040503050406030204" pitchFamily="18" charset="0"/>
                <a:sym typeface="Arial"/>
              </a:rPr>
              <a:t>14</a:t>
            </a:r>
            <a:endParaRPr lang="en-VN" sz="5333" b="1" kern="0" dirty="0">
              <a:solidFill>
                <a:schemeClr val="accent2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45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4294967295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vi-VN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18 – 9 = ?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27</a:t>
            </a:r>
            <a:endParaRPr lang="en-VN" sz="5333" kern="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19</a:t>
            </a:r>
            <a:endParaRPr lang="en-VN" sz="5333" kern="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9</a:t>
            </a:r>
            <a:endParaRPr lang="en-VN" sz="5333" kern="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274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DE5D59F-0777-3E95-CD43-EC253E287152}"/>
              </a:ext>
            </a:extLst>
          </p:cNvPr>
          <p:cNvSpPr/>
          <p:nvPr/>
        </p:nvSpPr>
        <p:spPr>
          <a:xfrm>
            <a:off x="1588804" y="1944030"/>
            <a:ext cx="8874544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BẢNG TRỪ (CÓ NHỚ)</a:t>
            </a:r>
          </a:p>
          <a:p>
            <a:pPr algn="ctr"/>
            <a:r>
              <a:rPr lang="vi-VN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TRONG PHẠM VI 20</a:t>
            </a:r>
          </a:p>
          <a:p>
            <a:pPr algn="ctr"/>
            <a:r>
              <a:rPr lang="vi-V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(TIẾT 2)</a:t>
            </a:r>
            <a:endParaRPr lang="en-U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57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2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3E0735A-144B-3342-A2D5-B24243886974}"/>
              </a:ext>
            </a:extLst>
          </p:cNvPr>
          <p:cNvSpPr/>
          <p:nvPr/>
        </p:nvSpPr>
        <p:spPr>
          <a:xfrm>
            <a:off x="1422400" y="1444454"/>
            <a:ext cx="668955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LUYỆN</a:t>
            </a:r>
            <a:r>
              <a:rPr lang="vi-VN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TẬP</a:t>
            </a:r>
          </a:p>
        </p:txBody>
      </p:sp>
    </p:spTree>
    <p:extLst>
      <p:ext uri="{BB962C8B-B14F-4D97-AF65-F5344CB8AC3E}">
        <p14:creationId xmlns:p14="http://schemas.microsoft.com/office/powerpoint/2010/main" val="3804121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232</Words>
  <Application>Microsoft Office PowerPoint</Application>
  <PresentationFormat>Widescreen</PresentationFormat>
  <Paragraphs>68</Paragraphs>
  <Slides>27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微软雅黑</vt:lpstr>
      <vt:lpstr>#9Slide03 Swiss 721 Black Conde</vt:lpstr>
      <vt:lpstr>#9Slide03 Swiss 721 Black Condensed</vt:lpstr>
      <vt:lpstr>#9Slide04 Tinos Bold</vt:lpstr>
      <vt:lpstr>#9Slide05 Pattaya</vt:lpstr>
      <vt:lpstr>#9Slide07 Crocante</vt:lpstr>
      <vt:lpstr>#9Slide07 IcielPony</vt:lpstr>
      <vt:lpstr>#9SLIDE07 KONI BLACK</vt:lpstr>
      <vt:lpstr>Arial</vt:lpstr>
      <vt:lpstr>Calibri</vt:lpstr>
      <vt:lpstr>Cambria</vt:lpstr>
      <vt:lpstr>Times New Roman</vt:lpstr>
      <vt:lpstr>UTM Avo</vt:lpstr>
      <vt:lpstr>字魂131号-酷乐潮玩体</vt:lpstr>
      <vt:lpstr>Office 主题</vt:lpstr>
      <vt:lpstr>PowerPoint Presentation</vt:lpstr>
      <vt:lpstr>PowerPoint Presentation</vt:lpstr>
      <vt:lpstr>PowerPoint Presentation</vt:lpstr>
      <vt:lpstr>ĐỐ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238</cp:revision>
  <dcterms:created xsi:type="dcterms:W3CDTF">2023-10-06T04:43:50Z</dcterms:created>
  <dcterms:modified xsi:type="dcterms:W3CDTF">2024-10-15T15:20:40Z</dcterms:modified>
</cp:coreProperties>
</file>