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2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375" r:id="rId2"/>
    <p:sldId id="257" r:id="rId3"/>
    <p:sldId id="379" r:id="rId4"/>
    <p:sldId id="371" r:id="rId5"/>
    <p:sldId id="362" r:id="rId6"/>
    <p:sldId id="356" r:id="rId7"/>
    <p:sldId id="380" r:id="rId8"/>
    <p:sldId id="381" r:id="rId9"/>
    <p:sldId id="329" r:id="rId10"/>
    <p:sldId id="330" r:id="rId11"/>
    <p:sldId id="332" r:id="rId12"/>
    <p:sldId id="331" r:id="rId13"/>
    <p:sldId id="333" r:id="rId14"/>
    <p:sldId id="334" r:id="rId15"/>
    <p:sldId id="377" r:id="rId16"/>
    <p:sldId id="378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1F48F"/>
    <a:srgbClr val="FF7707"/>
    <a:srgbClr val="F8CBAD"/>
    <a:srgbClr val="FF00FF"/>
    <a:srgbClr val="006600"/>
    <a:srgbClr val="51B416"/>
    <a:srgbClr val="00FF00"/>
    <a:srgbClr val="E6B9B8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9112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27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4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SG" dirty="0"/>
              <a:t>GV </a:t>
            </a:r>
            <a:r>
              <a:rPr lang="en-SG" dirty="0" err="1"/>
              <a:t>ấ</a:t>
            </a:r>
            <a:r>
              <a:rPr lang="en-SG" baseline="0" dirty="0" err="1"/>
              <a:t>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lồng</a:t>
            </a:r>
            <a:r>
              <a:rPr lang="en-SG" baseline="0" dirty="0"/>
              <a:t> </a:t>
            </a:r>
            <a:r>
              <a:rPr lang="en-SG" baseline="0" dirty="0" err="1"/>
              <a:t>chứa</a:t>
            </a:r>
            <a:r>
              <a:rPr lang="en-SG" baseline="0" dirty="0"/>
              <a:t> con </a:t>
            </a:r>
            <a:r>
              <a:rPr lang="en-SG" baseline="0" dirty="0" err="1"/>
              <a:t>vật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=&gt;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trả</a:t>
            </a:r>
            <a:r>
              <a:rPr lang="en-SG" baseline="0" dirty="0"/>
              <a:t> </a:t>
            </a:r>
            <a:r>
              <a:rPr lang="en-SG" baseline="0" dirty="0" err="1"/>
              <a:t>lời</a:t>
            </a:r>
            <a:r>
              <a:rPr lang="en-SG" baseline="0" dirty="0"/>
              <a:t> </a:t>
            </a:r>
            <a:r>
              <a:rPr lang="en-SG" baseline="0" dirty="0" err="1"/>
              <a:t>xong</a:t>
            </a:r>
            <a:r>
              <a:rPr lang="en-SG" baseline="0" dirty="0"/>
              <a:t> </a:t>
            </a:r>
            <a:r>
              <a:rPr lang="en-SG" baseline="0" dirty="0" err="1"/>
              <a:t>thì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thợ</a:t>
            </a:r>
            <a:r>
              <a:rPr lang="en-SG" baseline="0" dirty="0"/>
              <a:t> </a:t>
            </a:r>
            <a:r>
              <a:rPr lang="en-SG" baseline="0" dirty="0" err="1"/>
              <a:t>săn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quay </a:t>
            </a:r>
            <a:r>
              <a:rPr lang="en-SG" baseline="0" dirty="0" err="1"/>
              <a:t>lại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endParaRPr lang="en-SG" baseline="0" dirty="0"/>
          </a:p>
          <a:p>
            <a:pPr>
              <a:buFontTx/>
              <a:buChar char="-"/>
            </a:pPr>
            <a:r>
              <a:rPr lang="en-SG" baseline="0" dirty="0"/>
              <a:t>Sau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hoàn</a:t>
            </a:r>
            <a:r>
              <a:rPr lang="en-SG" baseline="0" dirty="0"/>
              <a:t> </a:t>
            </a:r>
            <a:r>
              <a:rPr lang="en-SG" baseline="0" dirty="0" err="1"/>
              <a:t>thành</a:t>
            </a:r>
            <a:r>
              <a:rPr lang="en-SG" baseline="0" dirty="0"/>
              <a:t> </a:t>
            </a:r>
            <a:r>
              <a:rPr lang="en-SG" baseline="0" dirty="0" err="1"/>
              <a:t>tất</a:t>
            </a:r>
            <a:r>
              <a:rPr lang="en-SG" baseline="0" dirty="0"/>
              <a:t> </a:t>
            </a:r>
            <a:r>
              <a:rPr lang="en-SG" baseline="0" dirty="0" err="1"/>
              <a:t>cả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,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quả</a:t>
            </a:r>
            <a:r>
              <a:rPr lang="en-SG" baseline="0" dirty="0"/>
              <a:t> </a:t>
            </a:r>
            <a:r>
              <a:rPr lang="en-SG" baseline="0" dirty="0" err="1"/>
              <a:t>sầu</a:t>
            </a:r>
            <a:r>
              <a:rPr lang="en-SG" baseline="0" dirty="0"/>
              <a:t> </a:t>
            </a:r>
            <a:r>
              <a:rPr lang="en-SG" baseline="0" dirty="0" err="1"/>
              <a:t>riêng</a:t>
            </a:r>
            <a:r>
              <a:rPr lang="en-SG" baseline="0" dirty="0"/>
              <a:t> </a:t>
            </a:r>
            <a:r>
              <a:rPr lang="en-SG" baseline="0" dirty="0" err="1"/>
              <a:t>rơi</a:t>
            </a:r>
            <a:r>
              <a:rPr lang="en-SG" baseline="0" dirty="0"/>
              <a:t> </a:t>
            </a:r>
            <a:r>
              <a:rPr lang="en-SG" baseline="0" dirty="0" err="1"/>
              <a:t>xuống</a:t>
            </a:r>
            <a:r>
              <a:rPr lang="en-SG" baseline="0" dirty="0"/>
              <a:t> </a:t>
            </a:r>
            <a:r>
              <a:rPr lang="en-SG" baseline="0" dirty="0" err="1"/>
              <a:t>thợ</a:t>
            </a:r>
            <a:r>
              <a:rPr lang="en-SG" baseline="0" dirty="0"/>
              <a:t> </a:t>
            </a:r>
            <a:r>
              <a:rPr lang="en-SG" baseline="0" dirty="0" err="1"/>
              <a:t>săn</a:t>
            </a:r>
            <a:r>
              <a:rPr lang="en-SG" baseline="0" dirty="0"/>
              <a:t> </a:t>
            </a:r>
            <a:r>
              <a:rPr lang="en-SG" baseline="0" dirty="0" err="1"/>
              <a:t>và</a:t>
            </a:r>
            <a:r>
              <a:rPr lang="en-SG" baseline="0" dirty="0"/>
              <a:t> </a:t>
            </a:r>
            <a:r>
              <a:rPr lang="en-SG" baseline="0" dirty="0" err="1"/>
              <a:t>chiến</a:t>
            </a:r>
            <a:r>
              <a:rPr lang="en-SG" baseline="0" dirty="0"/>
              <a:t> </a:t>
            </a:r>
            <a:r>
              <a:rPr lang="en-SG" baseline="0" dirty="0" err="1"/>
              <a:t>thắng</a:t>
            </a:r>
            <a:endParaRPr lang="en-S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80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0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6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3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1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649" r:id="rId4"/>
    <p:sldLayoutId id="2147483733" r:id="rId5"/>
    <p:sldLayoutId id="214748373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slide" Target="slide11.xml"/><Relationship Id="rId26" Type="http://schemas.microsoft.com/office/2007/relationships/hdphoto" Target="../media/hdphoto8.wdp"/><Relationship Id="rId21" Type="http://schemas.openxmlformats.org/officeDocument/2006/relationships/slide" Target="slide13.xml"/><Relationship Id="rId34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slide" Target="slide15.xml"/><Relationship Id="rId2" Type="http://schemas.microsoft.com/office/2007/relationships/media" Target="../media/media1.mp3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29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32.jpg"/><Relationship Id="rId11" Type="http://schemas.openxmlformats.org/officeDocument/2006/relationships/image" Target="../media/image3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37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microsoft.com/office/2007/relationships/hdphoto" Target="../media/hdphoto6.wdp"/><Relationship Id="rId23" Type="http://schemas.openxmlformats.org/officeDocument/2006/relationships/image" Target="../media/image41.png"/><Relationship Id="rId28" Type="http://schemas.openxmlformats.org/officeDocument/2006/relationships/image" Target="../media/image44.png"/><Relationship Id="rId36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9.png"/><Relationship Id="rId31" Type="http://schemas.openxmlformats.org/officeDocument/2006/relationships/image" Target="../media/image4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microsoft.com/office/2007/relationships/hdphoto" Target="../media/hdphoto9.wdp"/><Relationship Id="rId35" Type="http://schemas.openxmlformats.org/officeDocument/2006/relationships/image" Target="../media/image48.png"/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2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jpeg"/><Relationship Id="rId12" Type="http://schemas.microsoft.com/office/2007/relationships/hdphoto" Target="../media/hdphoto13.wdp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microsoft.com/office/2007/relationships/hdphoto" Target="../media/hdphoto12.wdp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2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jpeg"/><Relationship Id="rId12" Type="http://schemas.microsoft.com/office/2007/relationships/hdphoto" Target="../media/hdphoto13.wdp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image" Target="../media/image53.png"/><Relationship Id="rId10" Type="http://schemas.microsoft.com/office/2007/relationships/hdphoto" Target="../media/hdphoto12.wdp"/><Relationship Id="rId19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2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jpeg"/><Relationship Id="rId12" Type="http://schemas.microsoft.com/office/2007/relationships/hdphoto" Target="../media/hdphoto13.wdp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microsoft.com/office/2007/relationships/hdphoto" Target="../media/hdphoto12.wdp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2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jpeg"/><Relationship Id="rId12" Type="http://schemas.microsoft.com/office/2007/relationships/hdphoto" Target="../media/hdphoto13.wdp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image" Target="../media/image53.png"/><Relationship Id="rId10" Type="http://schemas.microsoft.com/office/2007/relationships/hdphoto" Target="../media/hdphoto12.wdp"/><Relationship Id="rId19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12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19.png"/><Relationship Id="rId3" Type="http://schemas.openxmlformats.org/officeDocument/2006/relationships/control" Target="../activeX/activeX2.xml"/><Relationship Id="rId21" Type="http://schemas.openxmlformats.org/officeDocument/2006/relationships/image" Target="../media/image16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18.png"/><Relationship Id="rId2" Type="http://schemas.openxmlformats.org/officeDocument/2006/relationships/control" Target="../activeX/activeX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2.xml"/><Relationship Id="rId10" Type="http://schemas.openxmlformats.org/officeDocument/2006/relationships/control" Target="../activeX/activeX9.xml"/><Relationship Id="rId19" Type="http://schemas.openxmlformats.org/officeDocument/2006/relationships/image" Target="../media/image20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image" Target="../media/image18.png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image" Target="../media/image17.png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notesSlide" Target="../notesSlides/notesSlide3.xml"/><Relationship Id="rId5" Type="http://schemas.openxmlformats.org/officeDocument/2006/relationships/control" Target="../activeX/activeX16.xml"/><Relationship Id="rId10" Type="http://schemas.openxmlformats.org/officeDocument/2006/relationships/slideLayout" Target="../slideLayouts/slideLayout3.xml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96073" y="3200400"/>
            <a:ext cx="499985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49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491DC82-C52F-4DA1-BF7D-2033E9C9C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441018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>
              <a:latin typeface="UTM Avo" panose="02040603050506020204" pitchFamily="18" charset="0"/>
            </a:endParaRPr>
          </a:p>
        </p:txBody>
      </p:sp>
      <p:pic>
        <p:nvPicPr>
          <p:cNvPr id="41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25" y="-84896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cứu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loài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rừng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thoát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bắt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săn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65272" y="799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4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42961" y="3428441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8848" y="2315123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42" y="490840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10" y="3415027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34246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14 - …. =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9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8217" y="8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0261"/>
            <a:ext cx="12192000" cy="67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49477" y="345613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6044" y="2951543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45" y="482045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77" y="35117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12 - 7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14 - 9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15 - 6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11 - 6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64088" y="16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17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13845" y="351959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447" y="220739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70" y="467827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48" y="3506183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43505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….. + 9 = 17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78512" y="2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17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7851" y="3520176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7070" y="220164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93" y="467252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071" y="350043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98978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96139" y="1184892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71817" y="201332"/>
            <a:ext cx="609600" cy="609600"/>
          </a:xfrm>
          <a:prstGeom prst="rect">
            <a:avLst/>
          </a:prstGeom>
        </p:spPr>
      </p:pic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51266CBC-25EB-42EE-AF04-E6BEBFBF18DA}"/>
              </a:ext>
            </a:extLst>
          </p:cNvPr>
          <p:cNvSpPr/>
          <p:nvPr/>
        </p:nvSpPr>
        <p:spPr>
          <a:xfrm>
            <a:off x="2594929" y="356933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 + 8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F056E8D-F7ED-4909-B88C-59B78BF2D0F8}"/>
              </a:ext>
            </a:extLst>
          </p:cNvPr>
          <p:cNvSpPr/>
          <p:nvPr/>
        </p:nvSpPr>
        <p:spPr>
          <a:xfrm>
            <a:off x="2632497" y="48305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5 + 9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736FB91A-1EB1-4B61-ADA2-69AC944D32B5}"/>
              </a:ext>
            </a:extLst>
          </p:cNvPr>
          <p:cNvSpPr/>
          <p:nvPr/>
        </p:nvSpPr>
        <p:spPr>
          <a:xfrm>
            <a:off x="6213136" y="354929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9 + 4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A89E8F3E-11E1-4684-A5C6-6B3A3BA020FB}"/>
              </a:ext>
            </a:extLst>
          </p:cNvPr>
          <p:cNvSpPr/>
          <p:nvPr/>
        </p:nvSpPr>
        <p:spPr>
          <a:xfrm>
            <a:off x="6121739" y="481543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7 + 7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685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5399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78538"/>
            <a:ext cx="12191999" cy="114174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666206"/>
            <a:ext cx="2724282" cy="2233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35132"/>
            <a:ext cx="2808515" cy="146282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3" y="822960"/>
            <a:ext cx="2803197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287382"/>
            <a:ext cx="2862036" cy="147855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3984170"/>
            <a:ext cx="2769325" cy="223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3409405"/>
            <a:ext cx="2781614" cy="1580385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23" y="4065736"/>
            <a:ext cx="2904674" cy="2099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3331029"/>
            <a:ext cx="2984743" cy="16589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1392072"/>
            <a:ext cx="13235781" cy="381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702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0" y="6349"/>
            <a:ext cx="12192000" cy="640359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3913319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9 + 4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4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13 - 9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13 - 4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437014" cy="3476921"/>
            <a:chOff x="-142351" y="1010038"/>
            <a:chExt cx="3437014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146939" y="168358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14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14 – 6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458278" cy="3563749"/>
            <a:chOff x="-200011" y="923210"/>
            <a:chExt cx="3458278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110543" y="1654560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 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16 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646" name="TextBox7" r:id="rId2" imgW="571680" imgH="514440"/>
        </mc:Choice>
        <mc:Fallback>
          <p:control name="TextBox7" r:id="rId2" imgW="571680" imgH="5144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47" name="TextBox1" r:id="rId3" imgW="571680" imgH="514440"/>
        </mc:Choice>
        <mc:Fallback>
          <p:control name="TextBox1" r:id="rId3" imgW="571680" imgH="5144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48" name="TextBox2" r:id="rId4" imgW="571680" imgH="514440"/>
        </mc:Choice>
        <mc:Fallback>
          <p:control name="TextBox2" r:id="rId4" imgW="571680" imgH="5144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49" name="TextBox3" r:id="rId5" imgW="571680" imgH="514440"/>
        </mc:Choice>
        <mc:Fallback>
          <p:control name="TextBox3" r:id="rId5" imgW="571680" imgH="514440">
            <p:pic>
              <p:nvPicPr>
                <p:cNvPr id="68" name="TextBox3">
                  <a:extLst>
                    <a:ext uri="{FF2B5EF4-FFF2-40B4-BE49-F238E27FC236}">
                      <a16:creationId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0" name="TextBox4" r:id="rId6" imgW="571680" imgH="514440"/>
        </mc:Choice>
        <mc:Fallback>
          <p:control name="TextBox4" r:id="rId6" imgW="57168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1" name="TextBox5" r:id="rId7" imgW="571680" imgH="514440"/>
        </mc:Choice>
        <mc:Fallback>
          <p:control name="TextBox5" r:id="rId7" imgW="571680" imgH="5144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2" name="TextBox6" r:id="rId8" imgW="571680" imgH="514440"/>
        </mc:Choice>
        <mc:Fallback>
          <p:control name="TextBox6" r:id="rId8" imgW="571680" imgH="514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3" name="TextBox8" r:id="rId9" imgW="571680" imgH="514440"/>
        </mc:Choice>
        <mc:Fallback>
          <p:control name="TextBox8" r:id="rId9" imgW="571680" imgH="5144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4" name="TextBox9" r:id="rId10" imgW="571680" imgH="514440"/>
        </mc:Choice>
        <mc:Fallback>
          <p:control name="TextBox9" r:id="rId10" imgW="571680" imgH="5144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5" name="TextBox10" r:id="rId11" imgW="571680" imgH="514440"/>
        </mc:Choice>
        <mc:Fallback>
          <p:control name="TextBox10" r:id="rId11" imgW="571680" imgH="5144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6" name="TextBox11" r:id="rId12" imgW="571680" imgH="514440"/>
        </mc:Choice>
        <mc:Fallback>
          <p:control name="TextBox11" r:id="rId12" imgW="571680" imgH="5144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57" name="TextBox12" r:id="rId13" imgW="571680" imgH="514440"/>
        </mc:Choice>
        <mc:Fallback>
          <p:control name="TextBox12" r:id="rId13" imgW="571680" imgH="5144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0" y="6349"/>
            <a:ext cx="12192000" cy="640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FFBBC-EFB0-4E56-BD7F-D42E69216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5" r="75882" b="61355"/>
          <a:stretch/>
        </p:blipFill>
        <p:spPr>
          <a:xfrm>
            <a:off x="1743243" y="1181850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504590" y="461379"/>
            <a:ext cx="7977539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21C28A-3D9B-4D03-AEE3-387903EEB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3" t="59352" r="75093"/>
          <a:stretch/>
        </p:blipFill>
        <p:spPr>
          <a:xfrm>
            <a:off x="1602100" y="4149371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43E59-C4CA-4F4D-A16B-31231EBE2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5" r="43781" b="61355"/>
          <a:stretch/>
        </p:blipFill>
        <p:spPr>
          <a:xfrm>
            <a:off x="5218325" y="1181850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E4E99D-6985-4C1B-A6BA-984AE9A19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157903-5DF0-4287-8BDF-0E63EC148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1" t="59352" r="43545"/>
          <a:stretch/>
        </p:blipFill>
        <p:spPr>
          <a:xfrm>
            <a:off x="5080437" y="4103768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E4409F-413E-45C2-A849-83543B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58" t="59352" r="11737"/>
          <a:stretch/>
        </p:blipFill>
        <p:spPr>
          <a:xfrm>
            <a:off x="8982818" y="4103768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4929E-B295-45CD-9E0B-4827EC31D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441525" y="3055173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75D758-2016-4239-904A-B1DF6EC7F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3265937" y="3055173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C56951-BFDB-4AB5-AD74-93456A7A3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5007714" y="3055173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22BAB9-E3E2-4ABB-9CE0-5D09ABB022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137631" y="305517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14E107-A49E-4F18-A70E-8B4F18EDB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427165" y="305517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989672-6A39-474D-951F-D47E8F439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741019" y="3055173"/>
            <a:ext cx="1090548" cy="10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2605 -0.119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7357 -0.119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349 -0.111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5416 0.29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315 0.314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53437 0.294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0" y="6349"/>
            <a:ext cx="12192000" cy="64035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0DF73C7-E0C1-40B8-A90C-19EB6907234F}"/>
              </a:ext>
            </a:extLst>
          </p:cNvPr>
          <p:cNvGrpSpPr/>
          <p:nvPr/>
        </p:nvGrpSpPr>
        <p:grpSpPr>
          <a:xfrm>
            <a:off x="5135805" y="455067"/>
            <a:ext cx="2228775" cy="663942"/>
            <a:chOff x="1230143" y="321217"/>
            <a:chExt cx="1891514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7428A2F-04A9-4659-9897-7D3448FA1A95}"/>
                </a:ext>
              </a:extLst>
            </p:cNvPr>
            <p:cNvSpPr/>
            <p:nvPr/>
          </p:nvSpPr>
          <p:spPr>
            <a:xfrm>
              <a:off x="1230143" y="321217"/>
              <a:ext cx="1891514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7530F8-EBE2-455A-B8E3-D08F18E408C2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D9279D6-4838-42CD-8055-FD5BAF2F5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42434"/>
              </p:ext>
            </p:extLst>
          </p:nvPr>
        </p:nvGraphicFramePr>
        <p:xfrm>
          <a:off x="2463502" y="1363264"/>
          <a:ext cx="7573383" cy="20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5584"/>
                  </a:ext>
                </a:extLst>
              </a:tr>
            </a:tbl>
          </a:graphicData>
        </a:graphic>
      </p:graphicFrame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247E299E-2748-4534-97D4-0F65E5ECC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64052"/>
              </p:ext>
            </p:extLst>
          </p:nvPr>
        </p:nvGraphicFramePr>
        <p:xfrm>
          <a:off x="2463500" y="3882346"/>
          <a:ext cx="7573383" cy="20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5584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5402" name="TextBox3" r:id="rId2" imgW="571680" imgH="514440"/>
        </mc:Choice>
        <mc:Fallback>
          <p:control name="TextBox3" r:id="rId2" imgW="571680" imgH="514440">
            <p:pic>
              <p:nvPicPr>
                <p:cNvPr id="24" name="TextBox3">
                  <a:extLst>
                    <a:ext uri="{FF2B5EF4-FFF2-40B4-BE49-F238E27FC236}">
                      <a16:creationId xmlns:a16="http://schemas.microsoft.com/office/drawing/2014/main" id="{4B504673-D635-46EC-9C0B-B4C118DF24D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3332" y="29344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3" name="TextBox1" r:id="rId3" imgW="571680" imgH="514440"/>
        </mc:Choice>
        <mc:Fallback>
          <p:control name="TextBox1" r:id="rId3" imgW="571680" imgH="51444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034F3CDE-82D6-41FB-8725-66B9617F8C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52207" y="29344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4" name="TextBox2" r:id="rId4" imgW="571680" imgH="514440"/>
        </mc:Choice>
        <mc:Fallback>
          <p:control name="TextBox2" r:id="rId4" imgW="571680" imgH="51444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5D8036B-4D74-4B83-9F2D-5B10B2FE8F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22516" y="29344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5" name="TextBox4" r:id="rId5" imgW="571680" imgH="514440"/>
        </mc:Choice>
        <mc:Fallback>
          <p:control name="TextBox4" r:id="rId5" imgW="571680" imgH="5144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9C67BD07-DA7F-4D6A-9B76-0FE1A05679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86401" y="2937563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6" name="TextBox5" r:id="rId6" imgW="571680" imgH="514440"/>
        </mc:Choice>
        <mc:Fallback>
          <p:control name="TextBox5" r:id="rId6" imgW="571680" imgH="5144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D1AEB8E8-0093-407B-9D3A-4C34E4BFAA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3332" y="545774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7" name="TextBox6" r:id="rId7" imgW="571680" imgH="514440"/>
        </mc:Choice>
        <mc:Fallback>
          <p:control name="TextBox6" r:id="rId7" imgW="571680" imgH="514440">
            <p:pic>
              <p:nvPicPr>
                <p:cNvPr id="30" name="TextBox6">
                  <a:extLst>
                    <a:ext uri="{FF2B5EF4-FFF2-40B4-BE49-F238E27FC236}">
                      <a16:creationId xmlns:a16="http://schemas.microsoft.com/office/drawing/2014/main" id="{31FD6E0E-5C5C-452B-B1EA-43127C8904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7218" y="5457740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8" name="TextBox7" r:id="rId8" imgW="571680" imgH="514440"/>
        </mc:Choice>
        <mc:Fallback>
          <p:control name="TextBox7" r:id="rId8" imgW="571680" imgH="51444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BDA7090A-0135-4DEF-8E45-830F1D61258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22516" y="545773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9" name="TextBox8" r:id="rId9" imgW="571680" imgH="514440"/>
        </mc:Choice>
        <mc:Fallback>
          <p:control name="TextBox8" r:id="rId9" imgW="571680" imgH="514440">
            <p:pic>
              <p:nvPicPr>
                <p:cNvPr id="39" name="TextBox8">
                  <a:extLst>
                    <a:ext uri="{FF2B5EF4-FFF2-40B4-BE49-F238E27FC236}">
                      <a16:creationId xmlns:a16="http://schemas.microsoft.com/office/drawing/2014/main" id="{B1DB9CE7-7E7C-4079-8A99-DB9FCDA523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85142" y="545773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8D624-0E65-4138-BA77-A6AE1FFF8866}"/>
              </a:ext>
            </a:extLst>
          </p:cNvPr>
          <p:cNvSpPr txBox="1"/>
          <p:nvPr/>
        </p:nvSpPr>
        <p:spPr>
          <a:xfrm>
            <a:off x="1889736" y="34081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6728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40700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7A7A762-38D7-4509-AF73-DF65C7FD6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2523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4089" y="917410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224" y="307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1419245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</TotalTime>
  <Words>341</Words>
  <Application>Microsoft Office PowerPoint</Application>
  <PresentationFormat>Widescreen</PresentationFormat>
  <Paragraphs>80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Comic Sans MS</vt:lpstr>
      <vt:lpstr>Times New Roman</vt:lpstr>
      <vt:lpstr>UTM Avo</vt:lpstr>
      <vt:lpstr>1_Office Theme</vt:lpstr>
      <vt:lpstr>PowerPoint Presentation</vt:lpstr>
      <vt:lpstr>PowerPoint Presentation</vt:lpstr>
      <vt:lpstr>Em ôn lại những gì đã học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441</cp:revision>
  <dcterms:created xsi:type="dcterms:W3CDTF">2021-02-20T02:56:00Z</dcterms:created>
  <dcterms:modified xsi:type="dcterms:W3CDTF">2023-10-30T03:55:34Z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