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34" r:id="rId1"/>
  </p:sldMasterIdLst>
  <p:notesMasterIdLst>
    <p:notesMasterId r:id="rId22"/>
  </p:notesMasterIdLst>
  <p:handoutMasterIdLst>
    <p:handoutMasterId r:id="rId23"/>
  </p:handoutMasterIdLst>
  <p:sldIdLst>
    <p:sldId id="364" r:id="rId2"/>
    <p:sldId id="355" r:id="rId3"/>
    <p:sldId id="362" r:id="rId4"/>
    <p:sldId id="356" r:id="rId5"/>
    <p:sldId id="359" r:id="rId6"/>
    <p:sldId id="344" r:id="rId7"/>
    <p:sldId id="363" r:id="rId8"/>
    <p:sldId id="346" r:id="rId9"/>
    <p:sldId id="360" r:id="rId10"/>
    <p:sldId id="361" r:id="rId11"/>
    <p:sldId id="348" r:id="rId12"/>
    <p:sldId id="349" r:id="rId13"/>
    <p:sldId id="352" r:id="rId14"/>
    <p:sldId id="353" r:id="rId15"/>
    <p:sldId id="336" r:id="rId16"/>
    <p:sldId id="354" r:id="rId17"/>
    <p:sldId id="338" r:id="rId18"/>
    <p:sldId id="339" r:id="rId19"/>
    <p:sldId id="350" r:id="rId20"/>
    <p:sldId id="342" r:id="rId21"/>
  </p:sldIdLst>
  <p:sldSz cx="12192000" cy="6858000"/>
  <p:notesSz cx="6858000" cy="9144000"/>
  <p:defaultTextStyle>
    <a:defPPr>
      <a:defRPr lang="en-US"/>
    </a:defPPr>
    <a:lvl1pPr algn="l" rtl="0" eaLnBrk="0" fontAlgn="base" hangingPunct="0">
      <a:spcBef>
        <a:spcPct val="0"/>
      </a:spcBef>
      <a:spcAft>
        <a:spcPct val="0"/>
      </a:spcAft>
      <a:defRPr b="1" kern="1200">
        <a:solidFill>
          <a:schemeClr val="tx1"/>
        </a:solidFill>
        <a:latin typeface=".VnTime" pitchFamily="34" charset="0"/>
        <a:ea typeface="+mn-ea"/>
        <a:cs typeface="+mn-cs"/>
      </a:defRPr>
    </a:lvl1pPr>
    <a:lvl2pPr marL="457200" algn="l" rtl="0" eaLnBrk="0" fontAlgn="base" hangingPunct="0">
      <a:spcBef>
        <a:spcPct val="0"/>
      </a:spcBef>
      <a:spcAft>
        <a:spcPct val="0"/>
      </a:spcAft>
      <a:defRPr b="1" kern="1200">
        <a:solidFill>
          <a:schemeClr val="tx1"/>
        </a:solidFill>
        <a:latin typeface=".VnTime" pitchFamily="34" charset="0"/>
        <a:ea typeface="+mn-ea"/>
        <a:cs typeface="+mn-cs"/>
      </a:defRPr>
    </a:lvl2pPr>
    <a:lvl3pPr marL="914400" algn="l" rtl="0" eaLnBrk="0" fontAlgn="base" hangingPunct="0">
      <a:spcBef>
        <a:spcPct val="0"/>
      </a:spcBef>
      <a:spcAft>
        <a:spcPct val="0"/>
      </a:spcAft>
      <a:defRPr b="1" kern="1200">
        <a:solidFill>
          <a:schemeClr val="tx1"/>
        </a:solidFill>
        <a:latin typeface=".VnTime" pitchFamily="34" charset="0"/>
        <a:ea typeface="+mn-ea"/>
        <a:cs typeface="+mn-cs"/>
      </a:defRPr>
    </a:lvl3pPr>
    <a:lvl4pPr marL="1371600" algn="l" rtl="0" eaLnBrk="0" fontAlgn="base" hangingPunct="0">
      <a:spcBef>
        <a:spcPct val="0"/>
      </a:spcBef>
      <a:spcAft>
        <a:spcPct val="0"/>
      </a:spcAft>
      <a:defRPr b="1" kern="1200">
        <a:solidFill>
          <a:schemeClr val="tx1"/>
        </a:solidFill>
        <a:latin typeface=".VnTime" pitchFamily="34" charset="0"/>
        <a:ea typeface="+mn-ea"/>
        <a:cs typeface="+mn-cs"/>
      </a:defRPr>
    </a:lvl4pPr>
    <a:lvl5pPr marL="1828800" algn="l" rtl="0" eaLnBrk="0" fontAlgn="base" hangingPunct="0">
      <a:spcBef>
        <a:spcPct val="0"/>
      </a:spcBef>
      <a:spcAft>
        <a:spcPct val="0"/>
      </a:spcAft>
      <a:defRPr b="1" kern="1200">
        <a:solidFill>
          <a:schemeClr val="tx1"/>
        </a:solidFill>
        <a:latin typeface=".VnTime" pitchFamily="34" charset="0"/>
        <a:ea typeface="+mn-ea"/>
        <a:cs typeface="+mn-cs"/>
      </a:defRPr>
    </a:lvl5pPr>
    <a:lvl6pPr marL="2286000" algn="l" defTabSz="914400" rtl="0" eaLnBrk="1" latinLnBrk="0" hangingPunct="1">
      <a:defRPr b="1" kern="1200">
        <a:solidFill>
          <a:schemeClr val="tx1"/>
        </a:solidFill>
        <a:latin typeface=".VnTime" pitchFamily="34" charset="0"/>
        <a:ea typeface="+mn-ea"/>
        <a:cs typeface="+mn-cs"/>
      </a:defRPr>
    </a:lvl6pPr>
    <a:lvl7pPr marL="2743200" algn="l" defTabSz="914400" rtl="0" eaLnBrk="1" latinLnBrk="0" hangingPunct="1">
      <a:defRPr b="1" kern="1200">
        <a:solidFill>
          <a:schemeClr val="tx1"/>
        </a:solidFill>
        <a:latin typeface=".VnTime" pitchFamily="34" charset="0"/>
        <a:ea typeface="+mn-ea"/>
        <a:cs typeface="+mn-cs"/>
      </a:defRPr>
    </a:lvl7pPr>
    <a:lvl8pPr marL="3200400" algn="l" defTabSz="914400" rtl="0" eaLnBrk="1" latinLnBrk="0" hangingPunct="1">
      <a:defRPr b="1" kern="1200">
        <a:solidFill>
          <a:schemeClr val="tx1"/>
        </a:solidFill>
        <a:latin typeface=".VnTime" pitchFamily="34" charset="0"/>
        <a:ea typeface="+mn-ea"/>
        <a:cs typeface="+mn-cs"/>
      </a:defRPr>
    </a:lvl8pPr>
    <a:lvl9pPr marL="3657600" algn="l" defTabSz="914400" rtl="0" eaLnBrk="1" latinLnBrk="0" hangingPunct="1">
      <a:defRPr b="1" kern="1200">
        <a:solidFill>
          <a:schemeClr val="tx1"/>
        </a:solidFill>
        <a:latin typeface=".VnTime"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99"/>
    <a:srgbClr val="0000FF"/>
    <a:srgbClr val="FFCCFF"/>
    <a:srgbClr val="9999FF"/>
    <a:srgbClr val="99CC00"/>
    <a:srgbClr val="FF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26" autoAdjust="0"/>
    <p:restoredTop sz="94180" autoAdjust="0"/>
  </p:normalViewPr>
  <p:slideViewPr>
    <p:cSldViewPr>
      <p:cViewPr varScale="1">
        <p:scale>
          <a:sx n="68" d="100"/>
          <a:sy n="68" d="100"/>
        </p:scale>
        <p:origin x="1014" y="72"/>
      </p:cViewPr>
      <p:guideLst>
        <p:guide orient="horz" pos="2160"/>
        <p:guide pos="3840"/>
      </p:guideLst>
    </p:cSldViewPr>
  </p:slideViewPr>
  <p:notesTextViewPr>
    <p:cViewPr>
      <p:scale>
        <a:sx n="100" d="100"/>
        <a:sy n="100" d="100"/>
      </p:scale>
      <p:origin x="0" y="0"/>
    </p:cViewPr>
  </p:notesTextViewPr>
  <p:notesViewPr>
    <p:cSldViewPr>
      <p:cViewPr varScale="1">
        <p:scale>
          <a:sx n="87" d="100"/>
          <a:sy n="87" d="100"/>
        </p:scale>
        <p:origin x="384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03FAE2-85FA-4F3F-842C-5F9D6E32BB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9BFBC1-4958-4FA9-A892-096AE0115C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76D30A-A594-4439-87F1-0E33A88F2863}" type="datetimeFigureOut">
              <a:rPr lang="en-US" smtClean="0"/>
              <a:t>1/21/2022</a:t>
            </a:fld>
            <a:endParaRPr lang="en-US"/>
          </a:p>
        </p:txBody>
      </p:sp>
      <p:sp>
        <p:nvSpPr>
          <p:cNvPr id="4" name="Footer Placeholder 3">
            <a:extLst>
              <a:ext uri="{FF2B5EF4-FFF2-40B4-BE49-F238E27FC236}">
                <a16:creationId xmlns:a16="http://schemas.microsoft.com/office/drawing/2014/main" id="{3AD8A516-CB9E-4E87-9C1C-74F3E533D8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B4C5A50-FD0D-4AED-A586-533E612E8D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C9F24B-8487-45AC-B0CF-7E165178E0B0}" type="slidenum">
              <a:rPr lang="en-US" smtClean="0"/>
              <a:t>‹#›</a:t>
            </a:fld>
            <a:endParaRPr lang="en-US"/>
          </a:p>
        </p:txBody>
      </p:sp>
    </p:spTree>
    <p:extLst>
      <p:ext uri="{BB962C8B-B14F-4D97-AF65-F5344CB8AC3E}">
        <p14:creationId xmlns:p14="http://schemas.microsoft.com/office/powerpoint/2010/main" val="1795517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CAC330-50AF-46A4-AEDC-922FCE3000BC}" type="datetimeFigureOut">
              <a:rPr lang="en-US" smtClean="0"/>
              <a:t>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141529-F66D-4D40-AC2A-F43860C8267F}" type="slidenum">
              <a:rPr lang="en-US" smtClean="0"/>
              <a:t>‹#›</a:t>
            </a:fld>
            <a:endParaRPr lang="en-US"/>
          </a:p>
        </p:txBody>
      </p:sp>
    </p:spTree>
    <p:extLst>
      <p:ext uri="{BB962C8B-B14F-4D97-AF65-F5344CB8AC3E}">
        <p14:creationId xmlns:p14="http://schemas.microsoft.com/office/powerpoint/2010/main" val="1307371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3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1"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59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4001"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 name="Google Shape;15;p7"/>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1/21/2022</a:t>
            </a:fld>
            <a:endParaRPr lang="en-US"/>
          </a:p>
        </p:txBody>
      </p:sp>
      <p:sp>
        <p:nvSpPr>
          <p:cNvPr id="16" name="Google Shape;16;p7"/>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
        <p:nvSpPr>
          <p:cNvPr id="18" name="Google Shape;18;p7"/>
          <p:cNvSpPr/>
          <p:nvPr/>
        </p:nvSpPr>
        <p:spPr>
          <a:xfrm>
            <a:off x="2629362" y="1930595"/>
            <a:ext cx="852022" cy="852022"/>
          </a:xfrm>
          <a:prstGeom prst="ellipse">
            <a:avLst/>
          </a:prstGeom>
          <a:solidFill>
            <a:srgbClr val="FEE599"/>
          </a:solidFill>
          <a:ln>
            <a:noFill/>
          </a:ln>
        </p:spPr>
        <p:txBody>
          <a:bodyPr spcFirstLastPara="1" wrap="square" lIns="91413" tIns="45694" rIns="91413" bIns="45694"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70998762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2004"/>
            <a:ext cx="12184879" cy="6853994"/>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045592"/>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DD0EC9-AAF6-4028-9E61-DCAAC850977B}"/>
              </a:ext>
            </a:extLst>
          </p:cNvPr>
          <p:cNvPicPr>
            <a:picLocks noChangeAspect="1"/>
          </p:cNvPicPr>
          <p:nvPr userDrawn="1"/>
        </p:nvPicPr>
        <p:blipFill>
          <a:blip r:embed="rId2"/>
          <a:stretch>
            <a:fillRect/>
          </a:stretch>
        </p:blipFill>
        <p:spPr>
          <a:xfrm>
            <a:off x="2" y="3"/>
            <a:ext cx="12191999" cy="6863803"/>
          </a:xfrm>
          <a:prstGeom prst="rect">
            <a:avLst/>
          </a:prstGeom>
        </p:spPr>
      </p:pic>
      <p:sp>
        <p:nvSpPr>
          <p:cNvPr id="2" name="Title 1">
            <a:extLst>
              <a:ext uri="{FF2B5EF4-FFF2-40B4-BE49-F238E27FC236}">
                <a16:creationId xmlns:a16="http://schemas.microsoft.com/office/drawing/2014/main" id="{23406D12-DD67-40A6-97ED-B7D5D44607AE}"/>
              </a:ext>
            </a:extLst>
          </p:cNvPr>
          <p:cNvSpPr>
            <a:spLocks noGrp="1"/>
          </p:cNvSpPr>
          <p:nvPr>
            <p:ph type="title"/>
          </p:nvPr>
        </p:nvSpPr>
        <p:spPr>
          <a:xfrm>
            <a:off x="831851" y="1709741"/>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0CBBF0A-4F4C-440C-AEB2-3BB590C3D7D1}"/>
              </a:ext>
            </a:extLst>
          </p:cNvPr>
          <p:cNvSpPr>
            <a:spLocks noGrp="1"/>
          </p:cNvSpPr>
          <p:nvPr>
            <p:ph type="body" idx="1"/>
          </p:nvPr>
        </p:nvSpPr>
        <p:spPr>
          <a:xfrm>
            <a:off x="831851" y="4589466"/>
            <a:ext cx="10515600" cy="1500187"/>
          </a:xfrm>
        </p:spPr>
        <p:txBody>
          <a:bodyPr/>
          <a:lstStyle>
            <a:lvl1pPr marL="0" indent="0">
              <a:buNone/>
              <a:defRPr sz="1800">
                <a:solidFill>
                  <a:schemeClr val="tx1">
                    <a:tint val="75000"/>
                  </a:schemeClr>
                </a:solidFill>
              </a:defRPr>
            </a:lvl1pPr>
            <a:lvl2pPr marL="342911" indent="0">
              <a:buNone/>
              <a:defRPr sz="1500">
                <a:solidFill>
                  <a:schemeClr val="tx1">
                    <a:tint val="75000"/>
                  </a:schemeClr>
                </a:solidFill>
              </a:defRPr>
            </a:lvl2pPr>
            <a:lvl3pPr marL="685823" indent="0">
              <a:buNone/>
              <a:defRPr sz="1350">
                <a:solidFill>
                  <a:schemeClr val="tx1">
                    <a:tint val="75000"/>
                  </a:schemeClr>
                </a:solidFill>
              </a:defRPr>
            </a:lvl3pPr>
            <a:lvl4pPr marL="1028734" indent="0">
              <a:buNone/>
              <a:defRPr sz="1200">
                <a:solidFill>
                  <a:schemeClr val="tx1">
                    <a:tint val="75000"/>
                  </a:schemeClr>
                </a:solidFill>
              </a:defRPr>
            </a:lvl4pPr>
            <a:lvl5pPr marL="1371646" indent="0">
              <a:buNone/>
              <a:defRPr sz="1200">
                <a:solidFill>
                  <a:schemeClr val="tx1">
                    <a:tint val="75000"/>
                  </a:schemeClr>
                </a:solidFill>
              </a:defRPr>
            </a:lvl5pPr>
            <a:lvl6pPr marL="1714557" indent="0">
              <a:buNone/>
              <a:defRPr sz="1200">
                <a:solidFill>
                  <a:schemeClr val="tx1">
                    <a:tint val="75000"/>
                  </a:schemeClr>
                </a:solidFill>
              </a:defRPr>
            </a:lvl6pPr>
            <a:lvl7pPr marL="2057469" indent="0">
              <a:buNone/>
              <a:defRPr sz="1200">
                <a:solidFill>
                  <a:schemeClr val="tx1">
                    <a:tint val="75000"/>
                  </a:schemeClr>
                </a:solidFill>
              </a:defRPr>
            </a:lvl7pPr>
            <a:lvl8pPr marL="2400380" indent="0">
              <a:buNone/>
              <a:defRPr sz="1200">
                <a:solidFill>
                  <a:schemeClr val="tx1">
                    <a:tint val="75000"/>
                  </a:schemeClr>
                </a:solidFill>
              </a:defRPr>
            </a:lvl8pPr>
            <a:lvl9pPr marL="2743291"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B3446-FD4B-4976-AEB2-B88314DBDB24}"/>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BE683C8-11B5-46C6-8BB4-D1474691FD0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7C26DA4-DFC7-4240-8A46-029882411200}"/>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427451"/>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7" y="-90897"/>
            <a:ext cx="12613689"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4501"/>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1800"/>
            </a:lvl1pPr>
            <a:lvl2pPr marL="342946" indent="0" algn="ctr">
              <a:buNone/>
              <a:defRPr sz="1500"/>
            </a:lvl2pPr>
            <a:lvl3pPr marL="685891" indent="0" algn="ctr">
              <a:buNone/>
              <a:defRPr sz="1350"/>
            </a:lvl3pPr>
            <a:lvl4pPr marL="1028837" indent="0" algn="ctr">
              <a:buNone/>
              <a:defRPr sz="1200"/>
            </a:lvl4pPr>
            <a:lvl5pPr marL="1371783" indent="0" algn="ctr">
              <a:buNone/>
              <a:defRPr sz="1200"/>
            </a:lvl5pPr>
            <a:lvl6pPr marL="1714729" indent="0" algn="ctr">
              <a:buNone/>
              <a:defRPr sz="1200"/>
            </a:lvl6pPr>
            <a:lvl7pPr marL="2057674" indent="0" algn="ctr">
              <a:buNone/>
              <a:defRPr sz="1200"/>
            </a:lvl7pPr>
            <a:lvl8pPr marL="2400620" indent="0" algn="ctr">
              <a:buNone/>
              <a:defRPr sz="1200"/>
            </a:lvl8pPr>
            <a:lvl9pPr marL="2743566"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
        <p:nvSpPr>
          <p:cNvPr id="8" name="Oval 7">
            <a:extLst>
              <a:ext uri="{FF2B5EF4-FFF2-40B4-BE49-F238E27FC236}">
                <a16:creationId xmlns:a16="http://schemas.microsoft.com/office/drawing/2014/main" id="{E36E4766-883B-4D27-9EF0-95A9BD22266C}"/>
              </a:ext>
            </a:extLst>
          </p:cNvPr>
          <p:cNvSpPr/>
          <p:nvPr userDrawn="1"/>
        </p:nvSpPr>
        <p:spPr>
          <a:xfrm>
            <a:off x="2629363" y="1930595"/>
            <a:ext cx="852021"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91"/>
            <a:endParaRPr lang="en-US" sz="1350">
              <a:solidFill>
                <a:prstClr val="white"/>
              </a:solidFill>
            </a:endParaRPr>
          </a:p>
        </p:txBody>
      </p:sp>
      <p:sp>
        <p:nvSpPr>
          <p:cNvPr id="9" name="Oval 8">
            <a:extLst>
              <a:ext uri="{FF2B5EF4-FFF2-40B4-BE49-F238E27FC236}">
                <a16:creationId xmlns:a16="http://schemas.microsoft.com/office/drawing/2014/main" id="{CF638FB2-3915-49A8-B8B6-AD9FFDB2448A}"/>
              </a:ext>
            </a:extLst>
          </p:cNvPr>
          <p:cNvSpPr/>
          <p:nvPr userDrawn="1"/>
        </p:nvSpPr>
        <p:spPr>
          <a:xfrm>
            <a:off x="11210660" y="42242"/>
            <a:ext cx="1082787" cy="1405557"/>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09" rtl="0" eaLnBrk="1" latinLnBrk="0" hangingPunct="1">
              <a:defRPr sz="1800" kern="1200">
                <a:solidFill>
                  <a:schemeClr val="lt1"/>
                </a:solidFill>
                <a:latin typeface="+mn-lt"/>
                <a:ea typeface="+mn-ea"/>
                <a:cs typeface="+mn-cs"/>
              </a:defRPr>
            </a:lvl1pPr>
            <a:lvl2pPr marL="457154" algn="l" defTabSz="914309" rtl="0" eaLnBrk="1" latinLnBrk="0" hangingPunct="1">
              <a:defRPr sz="1800" kern="1200">
                <a:solidFill>
                  <a:schemeClr val="lt1"/>
                </a:solidFill>
                <a:latin typeface="+mn-lt"/>
                <a:ea typeface="+mn-ea"/>
                <a:cs typeface="+mn-cs"/>
              </a:defRPr>
            </a:lvl2pPr>
            <a:lvl3pPr marL="914309" algn="l" defTabSz="914309" rtl="0" eaLnBrk="1" latinLnBrk="0" hangingPunct="1">
              <a:defRPr sz="1800" kern="1200">
                <a:solidFill>
                  <a:schemeClr val="lt1"/>
                </a:solidFill>
                <a:latin typeface="+mn-lt"/>
                <a:ea typeface="+mn-ea"/>
                <a:cs typeface="+mn-cs"/>
              </a:defRPr>
            </a:lvl3pPr>
            <a:lvl4pPr marL="1371463" algn="l" defTabSz="914309" rtl="0" eaLnBrk="1" latinLnBrk="0" hangingPunct="1">
              <a:defRPr sz="1800" kern="1200">
                <a:solidFill>
                  <a:schemeClr val="lt1"/>
                </a:solidFill>
                <a:latin typeface="+mn-lt"/>
                <a:ea typeface="+mn-ea"/>
                <a:cs typeface="+mn-cs"/>
              </a:defRPr>
            </a:lvl4pPr>
            <a:lvl5pPr marL="1828617" algn="l" defTabSz="914309" rtl="0" eaLnBrk="1" latinLnBrk="0" hangingPunct="1">
              <a:defRPr sz="1800" kern="1200">
                <a:solidFill>
                  <a:schemeClr val="lt1"/>
                </a:solidFill>
                <a:latin typeface="+mn-lt"/>
                <a:ea typeface="+mn-ea"/>
                <a:cs typeface="+mn-cs"/>
              </a:defRPr>
            </a:lvl5pPr>
            <a:lvl6pPr marL="2285771" algn="l" defTabSz="914309" rtl="0" eaLnBrk="1" latinLnBrk="0" hangingPunct="1">
              <a:defRPr sz="1800" kern="1200">
                <a:solidFill>
                  <a:schemeClr val="lt1"/>
                </a:solidFill>
                <a:latin typeface="+mn-lt"/>
                <a:ea typeface="+mn-ea"/>
                <a:cs typeface="+mn-cs"/>
              </a:defRPr>
            </a:lvl6pPr>
            <a:lvl7pPr marL="2742926" algn="l" defTabSz="914309" rtl="0" eaLnBrk="1" latinLnBrk="0" hangingPunct="1">
              <a:defRPr sz="1800" kern="1200">
                <a:solidFill>
                  <a:schemeClr val="lt1"/>
                </a:solidFill>
                <a:latin typeface="+mn-lt"/>
                <a:ea typeface="+mn-ea"/>
                <a:cs typeface="+mn-cs"/>
              </a:defRPr>
            </a:lvl7pPr>
            <a:lvl8pPr marL="3200080" algn="l" defTabSz="914309" rtl="0" eaLnBrk="1" latinLnBrk="0" hangingPunct="1">
              <a:defRPr sz="1800" kern="1200">
                <a:solidFill>
                  <a:schemeClr val="lt1"/>
                </a:solidFill>
                <a:latin typeface="+mn-lt"/>
                <a:ea typeface="+mn-ea"/>
                <a:cs typeface="+mn-cs"/>
              </a:defRPr>
            </a:lvl8pPr>
            <a:lvl9pPr marL="3657234" algn="l" defTabSz="914309"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087267895"/>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2004"/>
            <a:ext cx="12184879" cy="6853994"/>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44383"/>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DD0EC9-AAF6-4028-9E61-DCAAC850977B}"/>
              </a:ext>
            </a:extLst>
          </p:cNvPr>
          <p:cNvPicPr>
            <a:picLocks noChangeAspect="1"/>
          </p:cNvPicPr>
          <p:nvPr userDrawn="1"/>
        </p:nvPicPr>
        <p:blipFill>
          <a:blip r:embed="rId2"/>
          <a:stretch>
            <a:fillRect/>
          </a:stretch>
        </p:blipFill>
        <p:spPr>
          <a:xfrm>
            <a:off x="2" y="3"/>
            <a:ext cx="12191999" cy="6863803"/>
          </a:xfrm>
          <a:prstGeom prst="rect">
            <a:avLst/>
          </a:prstGeom>
        </p:spPr>
      </p:pic>
      <p:sp>
        <p:nvSpPr>
          <p:cNvPr id="2" name="Title 1">
            <a:extLst>
              <a:ext uri="{FF2B5EF4-FFF2-40B4-BE49-F238E27FC236}">
                <a16:creationId xmlns:a16="http://schemas.microsoft.com/office/drawing/2014/main" id="{23406D12-DD67-40A6-97ED-B7D5D44607AE}"/>
              </a:ext>
            </a:extLst>
          </p:cNvPr>
          <p:cNvSpPr>
            <a:spLocks noGrp="1"/>
          </p:cNvSpPr>
          <p:nvPr>
            <p:ph type="title"/>
          </p:nvPr>
        </p:nvSpPr>
        <p:spPr>
          <a:xfrm>
            <a:off x="831851" y="1709741"/>
            <a:ext cx="10515600" cy="2852737"/>
          </a:xfrm>
        </p:spPr>
        <p:txBody>
          <a:bodyPr anchor="b"/>
          <a:lstStyle>
            <a:lvl1pPr>
              <a:defRPr sz="4501"/>
            </a:lvl1pPr>
          </a:lstStyle>
          <a:p>
            <a:r>
              <a:rPr lang="en-US"/>
              <a:t>Click to edit Master title style</a:t>
            </a:r>
          </a:p>
        </p:txBody>
      </p:sp>
      <p:sp>
        <p:nvSpPr>
          <p:cNvPr id="3" name="Text Placeholder 2">
            <a:extLst>
              <a:ext uri="{FF2B5EF4-FFF2-40B4-BE49-F238E27FC236}">
                <a16:creationId xmlns:a16="http://schemas.microsoft.com/office/drawing/2014/main" id="{C0CBBF0A-4F4C-440C-AEB2-3BB590C3D7D1}"/>
              </a:ext>
            </a:extLst>
          </p:cNvPr>
          <p:cNvSpPr>
            <a:spLocks noGrp="1"/>
          </p:cNvSpPr>
          <p:nvPr>
            <p:ph type="body" idx="1"/>
          </p:nvPr>
        </p:nvSpPr>
        <p:spPr>
          <a:xfrm>
            <a:off x="831851" y="4589466"/>
            <a:ext cx="10515600" cy="1500187"/>
          </a:xfrm>
        </p:spPr>
        <p:txBody>
          <a:bodyPr/>
          <a:lstStyle>
            <a:lvl1pPr marL="0" indent="0">
              <a:buNone/>
              <a:defRPr sz="1800">
                <a:solidFill>
                  <a:schemeClr val="tx1">
                    <a:tint val="75000"/>
                  </a:schemeClr>
                </a:solidFill>
              </a:defRPr>
            </a:lvl1pPr>
            <a:lvl2pPr marL="342946" indent="0">
              <a:buNone/>
              <a:defRPr sz="1500">
                <a:solidFill>
                  <a:schemeClr val="tx1">
                    <a:tint val="75000"/>
                  </a:schemeClr>
                </a:solidFill>
              </a:defRPr>
            </a:lvl2pPr>
            <a:lvl3pPr marL="685891" indent="0">
              <a:buNone/>
              <a:defRPr sz="1350">
                <a:solidFill>
                  <a:schemeClr val="tx1">
                    <a:tint val="75000"/>
                  </a:schemeClr>
                </a:solidFill>
              </a:defRPr>
            </a:lvl3pPr>
            <a:lvl4pPr marL="1028837" indent="0">
              <a:buNone/>
              <a:defRPr sz="1200">
                <a:solidFill>
                  <a:schemeClr val="tx1">
                    <a:tint val="75000"/>
                  </a:schemeClr>
                </a:solidFill>
              </a:defRPr>
            </a:lvl4pPr>
            <a:lvl5pPr marL="1371783" indent="0">
              <a:buNone/>
              <a:defRPr sz="1200">
                <a:solidFill>
                  <a:schemeClr val="tx1">
                    <a:tint val="75000"/>
                  </a:schemeClr>
                </a:solidFill>
              </a:defRPr>
            </a:lvl5pPr>
            <a:lvl6pPr marL="1714729" indent="0">
              <a:buNone/>
              <a:defRPr sz="1200">
                <a:solidFill>
                  <a:schemeClr val="tx1">
                    <a:tint val="75000"/>
                  </a:schemeClr>
                </a:solidFill>
              </a:defRPr>
            </a:lvl6pPr>
            <a:lvl7pPr marL="2057674" indent="0">
              <a:buNone/>
              <a:defRPr sz="1200">
                <a:solidFill>
                  <a:schemeClr val="tx1">
                    <a:tint val="75000"/>
                  </a:schemeClr>
                </a:solidFill>
              </a:defRPr>
            </a:lvl7pPr>
            <a:lvl8pPr marL="2400620" indent="0">
              <a:buNone/>
              <a:defRPr sz="1200">
                <a:solidFill>
                  <a:schemeClr val="tx1">
                    <a:tint val="75000"/>
                  </a:schemeClr>
                </a:solidFill>
              </a:defRPr>
            </a:lvl8pPr>
            <a:lvl9pPr marL="2743566"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B3446-FD4B-4976-AEB2-B88314DBDB24}"/>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BE683C8-11B5-46C6-8BB4-D1474691FD0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7C26DA4-DFC7-4240-8A46-029882411200}"/>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357588"/>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23DC4F-F04B-4EF7-855D-738F4446DC45}"/>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1/21/2022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8E48651F-A381-4808-8187-C91BA00346D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5FA18D3B-4ACD-4E73-89EB-965186A195BA}"/>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631059"/>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1/21/2022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865340"/>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3F6533B-A6D6-426E-9DEE-F2FDBCBA363F}" type="slidenum">
              <a:rPr lang="en-US" altLang="en-US" smtClean="0"/>
              <a:pPr>
                <a:defRPr/>
              </a:pPr>
              <a:t>‹#›</a:t>
            </a:fld>
            <a:endParaRPr lang="en-US" altLang="en-US"/>
          </a:p>
        </p:txBody>
      </p:sp>
    </p:spTree>
    <p:extLst>
      <p:ext uri="{BB962C8B-B14F-4D97-AF65-F5344CB8AC3E}">
        <p14:creationId xmlns:p14="http://schemas.microsoft.com/office/powerpoint/2010/main" val="2671269850"/>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1/21/2022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299635"/>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23DC4F-F04B-4EF7-855D-738F4446DC45}"/>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1/21/2022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8E48651F-A381-4808-8187-C91BA00346D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5FA18D3B-4ACD-4E73-89EB-965186A195BA}"/>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60599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r>
              <a:rPr lang="en-US"/>
              <a:t>Click to edit Master subtitle style</a:t>
            </a:r>
            <a:endParaRPr/>
          </a:p>
        </p:txBody>
      </p:sp>
      <p:sp>
        <p:nvSpPr>
          <p:cNvPr id="15" name="Google Shape;15;p7"/>
          <p:cNvSpPr txBox="1">
            <a:spLocks noGrp="1"/>
          </p:cNvSpPr>
          <p:nvPr>
            <p:ph type="dt" idx="10"/>
          </p:nvPr>
        </p:nvSpPr>
        <p:spPr>
          <a:xfrm>
            <a:off x="838200" y="6356353"/>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1/21/2022</a:t>
            </a:fld>
            <a:endParaRPr lang="en-US"/>
          </a:p>
        </p:txBody>
      </p:sp>
      <p:sp>
        <p:nvSpPr>
          <p:cNvPr id="16" name="Google Shape;16;p7"/>
          <p:cNvSpPr txBox="1">
            <a:spLocks noGrp="1"/>
          </p:cNvSpPr>
          <p:nvPr>
            <p:ph type="ftr" idx="11"/>
          </p:nvPr>
        </p:nvSpPr>
        <p:spPr>
          <a:xfrm>
            <a:off x="4038600" y="6356353"/>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
        <p:nvSpPr>
          <p:cNvPr id="18" name="Google Shape;18;p7"/>
          <p:cNvSpPr/>
          <p:nvPr/>
        </p:nvSpPr>
        <p:spPr>
          <a:xfrm>
            <a:off x="2629363" y="1930595"/>
            <a:ext cx="852021" cy="852022"/>
          </a:xfrm>
          <a:prstGeom prst="ellipse">
            <a:avLst/>
          </a:prstGeom>
          <a:solidFill>
            <a:srgbClr val="FEE599"/>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9" name="Oval 8">
            <a:extLst>
              <a:ext uri="{FF2B5EF4-FFF2-40B4-BE49-F238E27FC236}">
                <a16:creationId xmlns:a16="http://schemas.microsoft.com/office/drawing/2014/main" id="{075F666E-0090-4F4C-8AE0-F6B1583F4208}"/>
              </a:ext>
            </a:extLst>
          </p:cNvPr>
          <p:cNvSpPr/>
          <p:nvPr userDrawn="1"/>
        </p:nvSpPr>
        <p:spPr>
          <a:xfrm>
            <a:off x="11210660" y="42242"/>
            <a:ext cx="1082787" cy="1405557"/>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09" rtl="0" eaLnBrk="1" latinLnBrk="0" hangingPunct="1">
              <a:defRPr sz="1800" kern="1200">
                <a:solidFill>
                  <a:schemeClr val="lt1"/>
                </a:solidFill>
                <a:latin typeface="+mn-lt"/>
                <a:ea typeface="+mn-ea"/>
                <a:cs typeface="+mn-cs"/>
              </a:defRPr>
            </a:lvl1pPr>
            <a:lvl2pPr marL="457154" algn="l" defTabSz="914309" rtl="0" eaLnBrk="1" latinLnBrk="0" hangingPunct="1">
              <a:defRPr sz="1800" kern="1200">
                <a:solidFill>
                  <a:schemeClr val="lt1"/>
                </a:solidFill>
                <a:latin typeface="+mn-lt"/>
                <a:ea typeface="+mn-ea"/>
                <a:cs typeface="+mn-cs"/>
              </a:defRPr>
            </a:lvl2pPr>
            <a:lvl3pPr marL="914309" algn="l" defTabSz="914309" rtl="0" eaLnBrk="1" latinLnBrk="0" hangingPunct="1">
              <a:defRPr sz="1800" kern="1200">
                <a:solidFill>
                  <a:schemeClr val="lt1"/>
                </a:solidFill>
                <a:latin typeface="+mn-lt"/>
                <a:ea typeface="+mn-ea"/>
                <a:cs typeface="+mn-cs"/>
              </a:defRPr>
            </a:lvl3pPr>
            <a:lvl4pPr marL="1371463" algn="l" defTabSz="914309" rtl="0" eaLnBrk="1" latinLnBrk="0" hangingPunct="1">
              <a:defRPr sz="1800" kern="1200">
                <a:solidFill>
                  <a:schemeClr val="lt1"/>
                </a:solidFill>
                <a:latin typeface="+mn-lt"/>
                <a:ea typeface="+mn-ea"/>
                <a:cs typeface="+mn-cs"/>
              </a:defRPr>
            </a:lvl4pPr>
            <a:lvl5pPr marL="1828617" algn="l" defTabSz="914309" rtl="0" eaLnBrk="1" latinLnBrk="0" hangingPunct="1">
              <a:defRPr sz="1800" kern="1200">
                <a:solidFill>
                  <a:schemeClr val="lt1"/>
                </a:solidFill>
                <a:latin typeface="+mn-lt"/>
                <a:ea typeface="+mn-ea"/>
                <a:cs typeface="+mn-cs"/>
              </a:defRPr>
            </a:lvl5pPr>
            <a:lvl6pPr marL="2285771" algn="l" defTabSz="914309" rtl="0" eaLnBrk="1" latinLnBrk="0" hangingPunct="1">
              <a:defRPr sz="1800" kern="1200">
                <a:solidFill>
                  <a:schemeClr val="lt1"/>
                </a:solidFill>
                <a:latin typeface="+mn-lt"/>
                <a:ea typeface="+mn-ea"/>
                <a:cs typeface="+mn-cs"/>
              </a:defRPr>
            </a:lvl6pPr>
            <a:lvl7pPr marL="2742926" algn="l" defTabSz="914309" rtl="0" eaLnBrk="1" latinLnBrk="0" hangingPunct="1">
              <a:defRPr sz="1800" kern="1200">
                <a:solidFill>
                  <a:schemeClr val="lt1"/>
                </a:solidFill>
                <a:latin typeface="+mn-lt"/>
                <a:ea typeface="+mn-ea"/>
                <a:cs typeface="+mn-cs"/>
              </a:defRPr>
            </a:lvl7pPr>
            <a:lvl8pPr marL="3200080" algn="l" defTabSz="914309" rtl="0" eaLnBrk="1" latinLnBrk="0" hangingPunct="1">
              <a:defRPr sz="1800" kern="1200">
                <a:solidFill>
                  <a:schemeClr val="lt1"/>
                </a:solidFill>
                <a:latin typeface="+mn-lt"/>
                <a:ea typeface="+mn-ea"/>
                <a:cs typeface="+mn-cs"/>
              </a:defRPr>
            </a:lvl8pPr>
            <a:lvl9pPr marL="3657234" algn="l" defTabSz="914309"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351885312"/>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2004"/>
            <a:ext cx="12184879" cy="6853994"/>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pPr defTabSz="685800" eaLnBrk="1" fontAlgn="auto" hangingPunct="1">
              <a:spcBef>
                <a:spcPts val="0"/>
              </a:spcBef>
              <a:spcAft>
                <a:spcPts val="0"/>
              </a:spcAft>
            </a:pPr>
            <a:fld id="{FE1C8935-5503-46B3-AA64-FDD06962785D}" type="datetimeFigureOut">
              <a:rPr lang="en-US" b="0" smtClean="0">
                <a:solidFill>
                  <a:prstClr val="black">
                    <a:tint val="75000"/>
                  </a:prstClr>
                </a:solidFill>
                <a:latin typeface="UTM Avo"/>
              </a:rPr>
              <a:pPr defTabSz="685800" eaLnBrk="1" fontAlgn="auto" hangingPunct="1">
                <a:spcBef>
                  <a:spcPts val="0"/>
                </a:spcBef>
                <a:spcAft>
                  <a:spcPts val="0"/>
                </a:spcAft>
              </a:pPr>
              <a:t>1/21/2022</a:t>
            </a:fld>
            <a:endParaRPr lang="en-US" b="0">
              <a:solidFill>
                <a:prstClr val="black">
                  <a:tint val="75000"/>
                </a:prstClr>
              </a:solidFill>
              <a:latin typeface="UTM Avo"/>
            </a:endParaRPr>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pPr defTabSz="685800" eaLnBrk="1" fontAlgn="auto" hangingPunct="1">
              <a:spcBef>
                <a:spcPts val="0"/>
              </a:spcBef>
              <a:spcAft>
                <a:spcPts val="0"/>
              </a:spcAft>
            </a:pPr>
            <a:endParaRPr lang="en-US" b="0">
              <a:solidFill>
                <a:prstClr val="black">
                  <a:tint val="75000"/>
                </a:prstClr>
              </a:solidFill>
              <a:latin typeface="UTM Avo"/>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pPr defTabSz="685800" eaLnBrk="1" fontAlgn="auto" hangingPunct="1">
              <a:spcBef>
                <a:spcPts val="0"/>
              </a:spcBef>
              <a:spcAft>
                <a:spcPts val="0"/>
              </a:spcAft>
            </a:pPr>
            <a:fld id="{9306B73E-E889-4101-943F-C932486AC50A}" type="slidenum">
              <a:rPr lang="en-US" b="0" smtClean="0">
                <a:solidFill>
                  <a:prstClr val="black">
                    <a:tint val="75000"/>
                  </a:prstClr>
                </a:solidFill>
                <a:latin typeface="UTM Avo"/>
              </a:rPr>
              <a:pPr defTabSz="685800" eaLnBrk="1" fontAlgn="auto" hangingPunct="1">
                <a:spcBef>
                  <a:spcPts val="0"/>
                </a:spcBef>
                <a:spcAft>
                  <a:spcPts val="0"/>
                </a:spcAft>
              </a:pPr>
              <a:t>‹#›</a:t>
            </a:fld>
            <a:endParaRPr lang="en-US" b="0">
              <a:solidFill>
                <a:prstClr val="black">
                  <a:tint val="75000"/>
                </a:prstClr>
              </a:solidFill>
              <a:latin typeface="UTM Avo"/>
            </a:endParaRPr>
          </a:p>
        </p:txBody>
      </p:sp>
    </p:spTree>
    <p:extLst>
      <p:ext uri="{BB962C8B-B14F-4D97-AF65-F5344CB8AC3E}">
        <p14:creationId xmlns:p14="http://schemas.microsoft.com/office/powerpoint/2010/main" val="190965539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2" y="20646"/>
            <a:ext cx="12184879" cy="6816715"/>
          </a:xfrm>
          <a:prstGeom prst="rect">
            <a:avLst/>
          </a:prstGeom>
          <a:noFill/>
          <a:ln>
            <a:noFill/>
          </a:ln>
        </p:spPr>
      </p:pic>
      <p:sp>
        <p:nvSpPr>
          <p:cNvPr id="23" name="Google Shape;23;p8"/>
          <p:cNvSpPr txBox="1">
            <a:spLocks noGrp="1"/>
          </p:cNvSpPr>
          <p:nvPr>
            <p:ph type="dt" idx="10"/>
          </p:nvPr>
        </p:nvSpPr>
        <p:spPr>
          <a:xfrm>
            <a:off x="838200" y="6356353"/>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1/21/2022</a:t>
            </a:fld>
            <a:endParaRPr lang="en-US"/>
          </a:p>
        </p:txBody>
      </p:sp>
      <p:sp>
        <p:nvSpPr>
          <p:cNvPr id="24" name="Google Shape;24;p8"/>
          <p:cNvSpPr txBox="1">
            <a:spLocks noGrp="1"/>
          </p:cNvSpPr>
          <p:nvPr>
            <p:ph type="ftr" idx="11"/>
          </p:nvPr>
        </p:nvSpPr>
        <p:spPr>
          <a:xfrm>
            <a:off x="4038600" y="6356353"/>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2824325931"/>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reserve="1" userDrawn="1">
  <p:cSld name="2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2" y="2004"/>
            <a:ext cx="12165839" cy="6853994"/>
          </a:xfrm>
          <a:prstGeom prst="rect">
            <a:avLst/>
          </a:prstGeom>
          <a:noFill/>
          <a:ln>
            <a:noFill/>
          </a:ln>
        </p:spPr>
      </p:pic>
      <p:sp>
        <p:nvSpPr>
          <p:cNvPr id="30" name="Google Shape;30;p9"/>
          <p:cNvSpPr txBox="1">
            <a:spLocks noGrp="1"/>
          </p:cNvSpPr>
          <p:nvPr>
            <p:ph type="dt" idx="10"/>
          </p:nvPr>
        </p:nvSpPr>
        <p:spPr>
          <a:xfrm>
            <a:off x="838200" y="6356353"/>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1/21/2022</a:t>
            </a:fld>
            <a:endParaRPr lang="en-US"/>
          </a:p>
        </p:txBody>
      </p:sp>
      <p:sp>
        <p:nvSpPr>
          <p:cNvPr id="31" name="Google Shape;31;p9"/>
          <p:cNvSpPr txBox="1">
            <a:spLocks noGrp="1"/>
          </p:cNvSpPr>
          <p:nvPr>
            <p:ph type="ftr" idx="11"/>
          </p:nvPr>
        </p:nvSpPr>
        <p:spPr>
          <a:xfrm>
            <a:off x="4038600" y="6356353"/>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4187594754"/>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reserve="1" userDrawn="1">
  <p:cSld name="2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2" y="2004"/>
            <a:ext cx="12165839" cy="6853994"/>
          </a:xfrm>
          <a:prstGeom prst="rect">
            <a:avLst/>
          </a:prstGeom>
          <a:noFill/>
          <a:ln>
            <a:noFill/>
          </a:ln>
        </p:spPr>
      </p:pic>
    </p:spTree>
    <p:extLst>
      <p:ext uri="{BB962C8B-B14F-4D97-AF65-F5344CB8AC3E}">
        <p14:creationId xmlns:p14="http://schemas.microsoft.com/office/powerpoint/2010/main" val="27368617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2" y="2007"/>
            <a:ext cx="12165839" cy="6853993"/>
          </a:xfrm>
          <a:prstGeom prst="rect">
            <a:avLst/>
          </a:prstGeom>
          <a:noFill/>
          <a:ln>
            <a:noFill/>
          </a:ln>
        </p:spPr>
      </p:pic>
      <p:sp>
        <p:nvSpPr>
          <p:cNvPr id="37" name="Google Shape;37;p10"/>
          <p:cNvSpPr txBox="1">
            <a:spLocks noGrp="1"/>
          </p:cNvSpPr>
          <p:nvPr>
            <p:ph type="dt" idx="10"/>
          </p:nvPr>
        </p:nvSpPr>
        <p:spPr>
          <a:xfrm>
            <a:off x="838200" y="6356353"/>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1/21/2022</a:t>
            </a:fld>
            <a:endParaRPr lang="en-US"/>
          </a:p>
        </p:txBody>
      </p:sp>
      <p:sp>
        <p:nvSpPr>
          <p:cNvPr id="38" name="Google Shape;38;p10"/>
          <p:cNvSpPr txBox="1">
            <a:spLocks noGrp="1"/>
          </p:cNvSpPr>
          <p:nvPr>
            <p:ph type="ftr" idx="11"/>
          </p:nvPr>
        </p:nvSpPr>
        <p:spPr>
          <a:xfrm>
            <a:off x="4038600" y="6356353"/>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948249920"/>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9" y="36512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11"/>
          <p:cNvSpPr txBox="1">
            <a:spLocks noGrp="1"/>
          </p:cNvSpPr>
          <p:nvPr>
            <p:ph type="body" idx="1"/>
          </p:nvPr>
        </p:nvSpPr>
        <p:spPr>
          <a:xfrm>
            <a:off x="839789" y="1681163"/>
            <a:ext cx="5157788" cy="823912"/>
          </a:xfrm>
          <a:prstGeom prst="rect">
            <a:avLst/>
          </a:prstGeom>
          <a:noFill/>
          <a:ln>
            <a:noFill/>
          </a:ln>
        </p:spPr>
        <p:txBody>
          <a:bodyPr spcFirstLastPara="1" wrap="square" lIns="91425" tIns="45700" rIns="91425" bIns="45700" anchor="b" anchorCtr="0">
            <a:normAutofit/>
          </a:bodyPr>
          <a:lstStyle>
            <a:lvl1pPr marL="342911" lvl="0" indent="-171456" algn="l">
              <a:lnSpc>
                <a:spcPct val="90000"/>
              </a:lnSpc>
              <a:spcBef>
                <a:spcPts val="750"/>
              </a:spcBef>
              <a:spcAft>
                <a:spcPts val="0"/>
              </a:spcAft>
              <a:buClr>
                <a:schemeClr val="dk1"/>
              </a:buClr>
              <a:buSzPts val="2400"/>
              <a:buNone/>
              <a:defRPr sz="1800" b="1"/>
            </a:lvl1pPr>
            <a:lvl2pPr marL="685823" lvl="1" indent="-171456" algn="l">
              <a:lnSpc>
                <a:spcPct val="90000"/>
              </a:lnSpc>
              <a:spcBef>
                <a:spcPts val="375"/>
              </a:spcBef>
              <a:spcAft>
                <a:spcPts val="0"/>
              </a:spcAft>
              <a:buClr>
                <a:schemeClr val="dk1"/>
              </a:buClr>
              <a:buSzPts val="2000"/>
              <a:buNone/>
              <a:defRPr sz="1500" b="1"/>
            </a:lvl2pPr>
            <a:lvl3pPr marL="1028734" lvl="2" indent="-171456" algn="l">
              <a:lnSpc>
                <a:spcPct val="90000"/>
              </a:lnSpc>
              <a:spcBef>
                <a:spcPts val="375"/>
              </a:spcBef>
              <a:spcAft>
                <a:spcPts val="0"/>
              </a:spcAft>
              <a:buClr>
                <a:schemeClr val="dk1"/>
              </a:buClr>
              <a:buSzPts val="1800"/>
              <a:buNone/>
              <a:defRPr sz="1350" b="1"/>
            </a:lvl3pPr>
            <a:lvl4pPr marL="1371646" lvl="3" indent="-171456" algn="l">
              <a:lnSpc>
                <a:spcPct val="90000"/>
              </a:lnSpc>
              <a:spcBef>
                <a:spcPts val="375"/>
              </a:spcBef>
              <a:spcAft>
                <a:spcPts val="0"/>
              </a:spcAft>
              <a:buClr>
                <a:schemeClr val="dk1"/>
              </a:buClr>
              <a:buSzPts val="1600"/>
              <a:buNone/>
              <a:defRPr sz="1200" b="1"/>
            </a:lvl4pPr>
            <a:lvl5pPr marL="1714557" lvl="4" indent="-171456" algn="l">
              <a:lnSpc>
                <a:spcPct val="90000"/>
              </a:lnSpc>
              <a:spcBef>
                <a:spcPts val="375"/>
              </a:spcBef>
              <a:spcAft>
                <a:spcPts val="0"/>
              </a:spcAft>
              <a:buClr>
                <a:schemeClr val="dk1"/>
              </a:buClr>
              <a:buSzPts val="1600"/>
              <a:buNone/>
              <a:defRPr sz="1200" b="1"/>
            </a:lvl5pPr>
            <a:lvl6pPr marL="2057469" lvl="5" indent="-171456" algn="l">
              <a:lnSpc>
                <a:spcPct val="90000"/>
              </a:lnSpc>
              <a:spcBef>
                <a:spcPts val="375"/>
              </a:spcBef>
              <a:spcAft>
                <a:spcPts val="0"/>
              </a:spcAft>
              <a:buClr>
                <a:schemeClr val="dk1"/>
              </a:buClr>
              <a:buSzPts val="1600"/>
              <a:buNone/>
              <a:defRPr sz="1200" b="1"/>
            </a:lvl6pPr>
            <a:lvl7pPr marL="2400380" lvl="6" indent="-171456" algn="l">
              <a:lnSpc>
                <a:spcPct val="90000"/>
              </a:lnSpc>
              <a:spcBef>
                <a:spcPts val="375"/>
              </a:spcBef>
              <a:spcAft>
                <a:spcPts val="0"/>
              </a:spcAft>
              <a:buClr>
                <a:schemeClr val="dk1"/>
              </a:buClr>
              <a:buSzPts val="1600"/>
              <a:buNone/>
              <a:defRPr sz="1200" b="1"/>
            </a:lvl7pPr>
            <a:lvl8pPr marL="2743291" lvl="7" indent="-171456" algn="l">
              <a:lnSpc>
                <a:spcPct val="90000"/>
              </a:lnSpc>
              <a:spcBef>
                <a:spcPts val="375"/>
              </a:spcBef>
              <a:spcAft>
                <a:spcPts val="0"/>
              </a:spcAft>
              <a:buClr>
                <a:schemeClr val="dk1"/>
              </a:buClr>
              <a:buSzPts val="1600"/>
              <a:buNone/>
              <a:defRPr sz="1200" b="1"/>
            </a:lvl8pPr>
            <a:lvl9pPr marL="3086203" lvl="8" indent="-171456" algn="l">
              <a:lnSpc>
                <a:spcPct val="90000"/>
              </a:lnSpc>
              <a:spcBef>
                <a:spcPts val="375"/>
              </a:spcBef>
              <a:spcAft>
                <a:spcPts val="0"/>
              </a:spcAft>
              <a:buClr>
                <a:schemeClr val="dk1"/>
              </a:buClr>
              <a:buSzPts val="1600"/>
              <a:buNone/>
              <a:defRPr sz="1200" b="1"/>
            </a:lvl9pPr>
          </a:lstStyle>
          <a:p>
            <a:pPr lvl="0"/>
            <a:r>
              <a:rPr lang="en-US"/>
              <a:t>Click to edit Master text styles</a:t>
            </a:r>
          </a:p>
        </p:txBody>
      </p:sp>
      <p:sp>
        <p:nvSpPr>
          <p:cNvPr id="43" name="Google Shape;43;p11"/>
          <p:cNvSpPr txBox="1">
            <a:spLocks noGrp="1"/>
          </p:cNvSpPr>
          <p:nvPr>
            <p:ph type="body" idx="2"/>
          </p:nvPr>
        </p:nvSpPr>
        <p:spPr>
          <a:xfrm>
            <a:off x="839789" y="2505075"/>
            <a:ext cx="5157788" cy="3684588"/>
          </a:xfrm>
          <a:prstGeom prst="rect">
            <a:avLst/>
          </a:prstGeom>
          <a:noFill/>
          <a:ln>
            <a:noFill/>
          </a:ln>
        </p:spPr>
        <p:txBody>
          <a:bodyPr spcFirstLastPara="1" wrap="square" lIns="91425" tIns="45700" rIns="91425" bIns="45700" anchor="t" anchorCtr="0">
            <a:normAutofit/>
          </a:bodyPr>
          <a:lstStyle>
            <a:lvl1pPr marL="342911" lvl="0" indent="-257184" algn="l">
              <a:lnSpc>
                <a:spcPct val="90000"/>
              </a:lnSpc>
              <a:spcBef>
                <a:spcPts val="750"/>
              </a:spcBef>
              <a:spcAft>
                <a:spcPts val="0"/>
              </a:spcAft>
              <a:buClr>
                <a:schemeClr val="dk1"/>
              </a:buClr>
              <a:buSzPts val="1800"/>
              <a:buChar char="•"/>
              <a:defRPr/>
            </a:lvl1pPr>
            <a:lvl2pPr marL="685823" lvl="1" indent="-257184" algn="l">
              <a:lnSpc>
                <a:spcPct val="90000"/>
              </a:lnSpc>
              <a:spcBef>
                <a:spcPts val="375"/>
              </a:spcBef>
              <a:spcAft>
                <a:spcPts val="0"/>
              </a:spcAft>
              <a:buClr>
                <a:schemeClr val="dk1"/>
              </a:buClr>
              <a:buSzPts val="1800"/>
              <a:buChar char="•"/>
              <a:defRPr/>
            </a:lvl2pPr>
            <a:lvl3pPr marL="1028734" lvl="2" indent="-257184" algn="l">
              <a:lnSpc>
                <a:spcPct val="90000"/>
              </a:lnSpc>
              <a:spcBef>
                <a:spcPts val="375"/>
              </a:spcBef>
              <a:spcAft>
                <a:spcPts val="0"/>
              </a:spcAft>
              <a:buClr>
                <a:schemeClr val="dk1"/>
              </a:buClr>
              <a:buSzPts val="1800"/>
              <a:buChar char="•"/>
              <a:defRPr/>
            </a:lvl3pPr>
            <a:lvl4pPr marL="1371646" lvl="3" indent="-257184" algn="l">
              <a:lnSpc>
                <a:spcPct val="90000"/>
              </a:lnSpc>
              <a:spcBef>
                <a:spcPts val="375"/>
              </a:spcBef>
              <a:spcAft>
                <a:spcPts val="0"/>
              </a:spcAft>
              <a:buClr>
                <a:schemeClr val="dk1"/>
              </a:buClr>
              <a:buSzPts val="1800"/>
              <a:buChar char="•"/>
              <a:defRPr/>
            </a:lvl4pPr>
            <a:lvl5pPr marL="1714557" lvl="4" indent="-257184" algn="l">
              <a:lnSpc>
                <a:spcPct val="90000"/>
              </a:lnSpc>
              <a:spcBef>
                <a:spcPts val="375"/>
              </a:spcBef>
              <a:spcAft>
                <a:spcPts val="0"/>
              </a:spcAft>
              <a:buClr>
                <a:schemeClr val="dk1"/>
              </a:buClr>
              <a:buSzPts val="1800"/>
              <a:buChar char="•"/>
              <a:defRPr/>
            </a:lvl5pPr>
            <a:lvl6pPr marL="2057469" lvl="5" indent="-257184" algn="l">
              <a:lnSpc>
                <a:spcPct val="90000"/>
              </a:lnSpc>
              <a:spcBef>
                <a:spcPts val="375"/>
              </a:spcBef>
              <a:spcAft>
                <a:spcPts val="0"/>
              </a:spcAft>
              <a:buClr>
                <a:schemeClr val="dk1"/>
              </a:buClr>
              <a:buSzPts val="1800"/>
              <a:buChar char="•"/>
              <a:defRPr/>
            </a:lvl6pPr>
            <a:lvl7pPr marL="2400380" lvl="6" indent="-257184" algn="l">
              <a:lnSpc>
                <a:spcPct val="90000"/>
              </a:lnSpc>
              <a:spcBef>
                <a:spcPts val="375"/>
              </a:spcBef>
              <a:spcAft>
                <a:spcPts val="0"/>
              </a:spcAft>
              <a:buClr>
                <a:schemeClr val="dk1"/>
              </a:buClr>
              <a:buSzPts val="1800"/>
              <a:buChar char="•"/>
              <a:defRPr/>
            </a:lvl7pPr>
            <a:lvl8pPr marL="2743291" lvl="7" indent="-257184" algn="l">
              <a:lnSpc>
                <a:spcPct val="90000"/>
              </a:lnSpc>
              <a:spcBef>
                <a:spcPts val="375"/>
              </a:spcBef>
              <a:spcAft>
                <a:spcPts val="0"/>
              </a:spcAft>
              <a:buClr>
                <a:schemeClr val="dk1"/>
              </a:buClr>
              <a:buSzPts val="1800"/>
              <a:buChar char="•"/>
              <a:defRPr/>
            </a:lvl8pPr>
            <a:lvl9pPr marL="3086203" lvl="8" indent="-257184" algn="l">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44" name="Google Shape;44;p11"/>
          <p:cNvSpPr txBox="1">
            <a:spLocks noGrp="1"/>
          </p:cNvSpPr>
          <p:nvPr>
            <p:ph type="body" idx="3"/>
          </p:nvPr>
        </p:nvSpPr>
        <p:spPr>
          <a:xfrm>
            <a:off x="6172202" y="1681163"/>
            <a:ext cx="5183188" cy="823912"/>
          </a:xfrm>
          <a:prstGeom prst="rect">
            <a:avLst/>
          </a:prstGeom>
          <a:noFill/>
          <a:ln>
            <a:noFill/>
          </a:ln>
        </p:spPr>
        <p:txBody>
          <a:bodyPr spcFirstLastPara="1" wrap="square" lIns="91425" tIns="45700" rIns="91425" bIns="45700" anchor="b" anchorCtr="0">
            <a:normAutofit/>
          </a:bodyPr>
          <a:lstStyle>
            <a:lvl1pPr marL="342911" lvl="0" indent="-171456" algn="l">
              <a:lnSpc>
                <a:spcPct val="90000"/>
              </a:lnSpc>
              <a:spcBef>
                <a:spcPts val="750"/>
              </a:spcBef>
              <a:spcAft>
                <a:spcPts val="0"/>
              </a:spcAft>
              <a:buClr>
                <a:schemeClr val="dk1"/>
              </a:buClr>
              <a:buSzPts val="2400"/>
              <a:buNone/>
              <a:defRPr sz="1800" b="1"/>
            </a:lvl1pPr>
            <a:lvl2pPr marL="685823" lvl="1" indent="-171456" algn="l">
              <a:lnSpc>
                <a:spcPct val="90000"/>
              </a:lnSpc>
              <a:spcBef>
                <a:spcPts val="375"/>
              </a:spcBef>
              <a:spcAft>
                <a:spcPts val="0"/>
              </a:spcAft>
              <a:buClr>
                <a:schemeClr val="dk1"/>
              </a:buClr>
              <a:buSzPts val="2000"/>
              <a:buNone/>
              <a:defRPr sz="1500" b="1"/>
            </a:lvl2pPr>
            <a:lvl3pPr marL="1028734" lvl="2" indent="-171456" algn="l">
              <a:lnSpc>
                <a:spcPct val="90000"/>
              </a:lnSpc>
              <a:spcBef>
                <a:spcPts val="375"/>
              </a:spcBef>
              <a:spcAft>
                <a:spcPts val="0"/>
              </a:spcAft>
              <a:buClr>
                <a:schemeClr val="dk1"/>
              </a:buClr>
              <a:buSzPts val="1800"/>
              <a:buNone/>
              <a:defRPr sz="1350" b="1"/>
            </a:lvl3pPr>
            <a:lvl4pPr marL="1371646" lvl="3" indent="-171456" algn="l">
              <a:lnSpc>
                <a:spcPct val="90000"/>
              </a:lnSpc>
              <a:spcBef>
                <a:spcPts val="375"/>
              </a:spcBef>
              <a:spcAft>
                <a:spcPts val="0"/>
              </a:spcAft>
              <a:buClr>
                <a:schemeClr val="dk1"/>
              </a:buClr>
              <a:buSzPts val="1600"/>
              <a:buNone/>
              <a:defRPr sz="1200" b="1"/>
            </a:lvl4pPr>
            <a:lvl5pPr marL="1714557" lvl="4" indent="-171456" algn="l">
              <a:lnSpc>
                <a:spcPct val="90000"/>
              </a:lnSpc>
              <a:spcBef>
                <a:spcPts val="375"/>
              </a:spcBef>
              <a:spcAft>
                <a:spcPts val="0"/>
              </a:spcAft>
              <a:buClr>
                <a:schemeClr val="dk1"/>
              </a:buClr>
              <a:buSzPts val="1600"/>
              <a:buNone/>
              <a:defRPr sz="1200" b="1"/>
            </a:lvl5pPr>
            <a:lvl6pPr marL="2057469" lvl="5" indent="-171456" algn="l">
              <a:lnSpc>
                <a:spcPct val="90000"/>
              </a:lnSpc>
              <a:spcBef>
                <a:spcPts val="375"/>
              </a:spcBef>
              <a:spcAft>
                <a:spcPts val="0"/>
              </a:spcAft>
              <a:buClr>
                <a:schemeClr val="dk1"/>
              </a:buClr>
              <a:buSzPts val="1600"/>
              <a:buNone/>
              <a:defRPr sz="1200" b="1"/>
            </a:lvl6pPr>
            <a:lvl7pPr marL="2400380" lvl="6" indent="-171456" algn="l">
              <a:lnSpc>
                <a:spcPct val="90000"/>
              </a:lnSpc>
              <a:spcBef>
                <a:spcPts val="375"/>
              </a:spcBef>
              <a:spcAft>
                <a:spcPts val="0"/>
              </a:spcAft>
              <a:buClr>
                <a:schemeClr val="dk1"/>
              </a:buClr>
              <a:buSzPts val="1600"/>
              <a:buNone/>
              <a:defRPr sz="1200" b="1"/>
            </a:lvl7pPr>
            <a:lvl8pPr marL="2743291" lvl="7" indent="-171456" algn="l">
              <a:lnSpc>
                <a:spcPct val="90000"/>
              </a:lnSpc>
              <a:spcBef>
                <a:spcPts val="375"/>
              </a:spcBef>
              <a:spcAft>
                <a:spcPts val="0"/>
              </a:spcAft>
              <a:buClr>
                <a:schemeClr val="dk1"/>
              </a:buClr>
              <a:buSzPts val="1600"/>
              <a:buNone/>
              <a:defRPr sz="1200" b="1"/>
            </a:lvl8pPr>
            <a:lvl9pPr marL="3086203" lvl="8" indent="-171456" algn="l">
              <a:lnSpc>
                <a:spcPct val="90000"/>
              </a:lnSpc>
              <a:spcBef>
                <a:spcPts val="375"/>
              </a:spcBef>
              <a:spcAft>
                <a:spcPts val="0"/>
              </a:spcAft>
              <a:buClr>
                <a:schemeClr val="dk1"/>
              </a:buClr>
              <a:buSzPts val="1600"/>
              <a:buNone/>
              <a:defRPr sz="1200" b="1"/>
            </a:lvl9pPr>
          </a:lstStyle>
          <a:p>
            <a:pPr lvl="0"/>
            <a:r>
              <a:rPr lang="en-US"/>
              <a:t>Click to edit Master text styles</a:t>
            </a:r>
          </a:p>
        </p:txBody>
      </p:sp>
      <p:sp>
        <p:nvSpPr>
          <p:cNvPr id="45" name="Google Shape;45;p11"/>
          <p:cNvSpPr txBox="1">
            <a:spLocks noGrp="1"/>
          </p:cNvSpPr>
          <p:nvPr>
            <p:ph type="body" idx="4"/>
          </p:nvPr>
        </p:nvSpPr>
        <p:spPr>
          <a:xfrm>
            <a:off x="6172202" y="2505075"/>
            <a:ext cx="5183188" cy="3684588"/>
          </a:xfrm>
          <a:prstGeom prst="rect">
            <a:avLst/>
          </a:prstGeom>
          <a:noFill/>
          <a:ln>
            <a:noFill/>
          </a:ln>
        </p:spPr>
        <p:txBody>
          <a:bodyPr spcFirstLastPara="1" wrap="square" lIns="91425" tIns="45700" rIns="91425" bIns="45700" anchor="t" anchorCtr="0">
            <a:normAutofit/>
          </a:bodyPr>
          <a:lstStyle>
            <a:lvl1pPr marL="342911" lvl="0" indent="-257184" algn="l">
              <a:lnSpc>
                <a:spcPct val="90000"/>
              </a:lnSpc>
              <a:spcBef>
                <a:spcPts val="750"/>
              </a:spcBef>
              <a:spcAft>
                <a:spcPts val="0"/>
              </a:spcAft>
              <a:buClr>
                <a:schemeClr val="dk1"/>
              </a:buClr>
              <a:buSzPts val="1800"/>
              <a:buChar char="•"/>
              <a:defRPr/>
            </a:lvl1pPr>
            <a:lvl2pPr marL="685823" lvl="1" indent="-257184" algn="l">
              <a:lnSpc>
                <a:spcPct val="90000"/>
              </a:lnSpc>
              <a:spcBef>
                <a:spcPts val="375"/>
              </a:spcBef>
              <a:spcAft>
                <a:spcPts val="0"/>
              </a:spcAft>
              <a:buClr>
                <a:schemeClr val="dk1"/>
              </a:buClr>
              <a:buSzPts val="1800"/>
              <a:buChar char="•"/>
              <a:defRPr/>
            </a:lvl2pPr>
            <a:lvl3pPr marL="1028734" lvl="2" indent="-257184" algn="l">
              <a:lnSpc>
                <a:spcPct val="90000"/>
              </a:lnSpc>
              <a:spcBef>
                <a:spcPts val="375"/>
              </a:spcBef>
              <a:spcAft>
                <a:spcPts val="0"/>
              </a:spcAft>
              <a:buClr>
                <a:schemeClr val="dk1"/>
              </a:buClr>
              <a:buSzPts val="1800"/>
              <a:buChar char="•"/>
              <a:defRPr/>
            </a:lvl3pPr>
            <a:lvl4pPr marL="1371646" lvl="3" indent="-257184" algn="l">
              <a:lnSpc>
                <a:spcPct val="90000"/>
              </a:lnSpc>
              <a:spcBef>
                <a:spcPts val="375"/>
              </a:spcBef>
              <a:spcAft>
                <a:spcPts val="0"/>
              </a:spcAft>
              <a:buClr>
                <a:schemeClr val="dk1"/>
              </a:buClr>
              <a:buSzPts val="1800"/>
              <a:buChar char="•"/>
              <a:defRPr/>
            </a:lvl4pPr>
            <a:lvl5pPr marL="1714557" lvl="4" indent="-257184" algn="l">
              <a:lnSpc>
                <a:spcPct val="90000"/>
              </a:lnSpc>
              <a:spcBef>
                <a:spcPts val="375"/>
              </a:spcBef>
              <a:spcAft>
                <a:spcPts val="0"/>
              </a:spcAft>
              <a:buClr>
                <a:schemeClr val="dk1"/>
              </a:buClr>
              <a:buSzPts val="1800"/>
              <a:buChar char="•"/>
              <a:defRPr/>
            </a:lvl5pPr>
            <a:lvl6pPr marL="2057469" lvl="5" indent="-257184" algn="l">
              <a:lnSpc>
                <a:spcPct val="90000"/>
              </a:lnSpc>
              <a:spcBef>
                <a:spcPts val="375"/>
              </a:spcBef>
              <a:spcAft>
                <a:spcPts val="0"/>
              </a:spcAft>
              <a:buClr>
                <a:schemeClr val="dk1"/>
              </a:buClr>
              <a:buSzPts val="1800"/>
              <a:buChar char="•"/>
              <a:defRPr/>
            </a:lvl6pPr>
            <a:lvl7pPr marL="2400380" lvl="6" indent="-257184" algn="l">
              <a:lnSpc>
                <a:spcPct val="90000"/>
              </a:lnSpc>
              <a:spcBef>
                <a:spcPts val="375"/>
              </a:spcBef>
              <a:spcAft>
                <a:spcPts val="0"/>
              </a:spcAft>
              <a:buClr>
                <a:schemeClr val="dk1"/>
              </a:buClr>
              <a:buSzPts val="1800"/>
              <a:buChar char="•"/>
              <a:defRPr/>
            </a:lvl7pPr>
            <a:lvl8pPr marL="2743291" lvl="7" indent="-257184" algn="l">
              <a:lnSpc>
                <a:spcPct val="90000"/>
              </a:lnSpc>
              <a:spcBef>
                <a:spcPts val="375"/>
              </a:spcBef>
              <a:spcAft>
                <a:spcPts val="0"/>
              </a:spcAft>
              <a:buClr>
                <a:schemeClr val="dk1"/>
              </a:buClr>
              <a:buSzPts val="1800"/>
              <a:buChar char="•"/>
              <a:defRPr/>
            </a:lvl8pPr>
            <a:lvl9pPr marL="3086203" lvl="8" indent="-257184" algn="l">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46" name="Google Shape;46;p11"/>
          <p:cNvSpPr txBox="1">
            <a:spLocks noGrp="1"/>
          </p:cNvSpPr>
          <p:nvPr>
            <p:ph type="dt" idx="10"/>
          </p:nvPr>
        </p:nvSpPr>
        <p:spPr>
          <a:xfrm>
            <a:off x="838200" y="6356353"/>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1/21/2022</a:t>
            </a:fld>
            <a:endParaRPr lang="en-US"/>
          </a:p>
        </p:txBody>
      </p:sp>
      <p:sp>
        <p:nvSpPr>
          <p:cNvPr id="47" name="Google Shape;47;p11"/>
          <p:cNvSpPr txBox="1">
            <a:spLocks noGrp="1"/>
          </p:cNvSpPr>
          <p:nvPr>
            <p:ph type="ftr" idx="11"/>
          </p:nvPr>
        </p:nvSpPr>
        <p:spPr>
          <a:xfrm>
            <a:off x="4038600" y="6356353"/>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8" name="Google Shape;48;p11"/>
          <p:cNvSpPr txBox="1">
            <a:spLocks noGrp="1"/>
          </p:cNvSpPr>
          <p:nvPr>
            <p:ph type="sldNum" idx="12"/>
          </p:nvPr>
        </p:nvSpPr>
        <p:spPr>
          <a:xfrm>
            <a:off x="8610600" y="635635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pic>
        <p:nvPicPr>
          <p:cNvPr id="49" name="Google Shape;49;p11"/>
          <p:cNvPicPr preferRelativeResize="0"/>
          <p:nvPr/>
        </p:nvPicPr>
        <p:blipFill rotWithShape="1">
          <a:blip r:embed="rId2">
            <a:alphaModFix/>
          </a:blip>
          <a:srcRect/>
          <a:stretch/>
        </p:blipFill>
        <p:spPr>
          <a:xfrm>
            <a:off x="2" y="18651"/>
            <a:ext cx="12191999" cy="6820698"/>
          </a:xfrm>
          <a:prstGeom prst="rect">
            <a:avLst/>
          </a:prstGeom>
          <a:noFill/>
          <a:ln>
            <a:noFill/>
          </a:ln>
        </p:spPr>
      </p:pic>
      <p:sp>
        <p:nvSpPr>
          <p:cNvPr id="11" name="Oval 10">
            <a:extLst>
              <a:ext uri="{FF2B5EF4-FFF2-40B4-BE49-F238E27FC236}">
                <a16:creationId xmlns:a16="http://schemas.microsoft.com/office/drawing/2014/main" id="{328A5607-B22A-4BBD-B77D-05E7003CDA02}"/>
              </a:ext>
            </a:extLst>
          </p:cNvPr>
          <p:cNvSpPr/>
          <p:nvPr userDrawn="1"/>
        </p:nvSpPr>
        <p:spPr>
          <a:xfrm>
            <a:off x="10986127" y="136522"/>
            <a:ext cx="1082787" cy="1405557"/>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09" rtl="0" eaLnBrk="1" latinLnBrk="0" hangingPunct="1">
              <a:defRPr sz="1800" kern="1200">
                <a:solidFill>
                  <a:schemeClr val="lt1"/>
                </a:solidFill>
                <a:latin typeface="+mn-lt"/>
                <a:ea typeface="+mn-ea"/>
                <a:cs typeface="+mn-cs"/>
              </a:defRPr>
            </a:lvl1pPr>
            <a:lvl2pPr marL="457154" algn="l" defTabSz="914309" rtl="0" eaLnBrk="1" latinLnBrk="0" hangingPunct="1">
              <a:defRPr sz="1800" kern="1200">
                <a:solidFill>
                  <a:schemeClr val="lt1"/>
                </a:solidFill>
                <a:latin typeface="+mn-lt"/>
                <a:ea typeface="+mn-ea"/>
                <a:cs typeface="+mn-cs"/>
              </a:defRPr>
            </a:lvl2pPr>
            <a:lvl3pPr marL="914309" algn="l" defTabSz="914309" rtl="0" eaLnBrk="1" latinLnBrk="0" hangingPunct="1">
              <a:defRPr sz="1800" kern="1200">
                <a:solidFill>
                  <a:schemeClr val="lt1"/>
                </a:solidFill>
                <a:latin typeface="+mn-lt"/>
                <a:ea typeface="+mn-ea"/>
                <a:cs typeface="+mn-cs"/>
              </a:defRPr>
            </a:lvl3pPr>
            <a:lvl4pPr marL="1371463" algn="l" defTabSz="914309" rtl="0" eaLnBrk="1" latinLnBrk="0" hangingPunct="1">
              <a:defRPr sz="1800" kern="1200">
                <a:solidFill>
                  <a:schemeClr val="lt1"/>
                </a:solidFill>
                <a:latin typeface="+mn-lt"/>
                <a:ea typeface="+mn-ea"/>
                <a:cs typeface="+mn-cs"/>
              </a:defRPr>
            </a:lvl4pPr>
            <a:lvl5pPr marL="1828617" algn="l" defTabSz="914309" rtl="0" eaLnBrk="1" latinLnBrk="0" hangingPunct="1">
              <a:defRPr sz="1800" kern="1200">
                <a:solidFill>
                  <a:schemeClr val="lt1"/>
                </a:solidFill>
                <a:latin typeface="+mn-lt"/>
                <a:ea typeface="+mn-ea"/>
                <a:cs typeface="+mn-cs"/>
              </a:defRPr>
            </a:lvl5pPr>
            <a:lvl6pPr marL="2285771" algn="l" defTabSz="914309" rtl="0" eaLnBrk="1" latinLnBrk="0" hangingPunct="1">
              <a:defRPr sz="1800" kern="1200">
                <a:solidFill>
                  <a:schemeClr val="lt1"/>
                </a:solidFill>
                <a:latin typeface="+mn-lt"/>
                <a:ea typeface="+mn-ea"/>
                <a:cs typeface="+mn-cs"/>
              </a:defRPr>
            </a:lvl6pPr>
            <a:lvl7pPr marL="2742926" algn="l" defTabSz="914309" rtl="0" eaLnBrk="1" latinLnBrk="0" hangingPunct="1">
              <a:defRPr sz="1800" kern="1200">
                <a:solidFill>
                  <a:schemeClr val="lt1"/>
                </a:solidFill>
                <a:latin typeface="+mn-lt"/>
                <a:ea typeface="+mn-ea"/>
                <a:cs typeface="+mn-cs"/>
              </a:defRPr>
            </a:lvl7pPr>
            <a:lvl8pPr marL="3200080" algn="l" defTabSz="914309" rtl="0" eaLnBrk="1" latinLnBrk="0" hangingPunct="1">
              <a:defRPr sz="1800" kern="1200">
                <a:solidFill>
                  <a:schemeClr val="lt1"/>
                </a:solidFill>
                <a:latin typeface="+mn-lt"/>
                <a:ea typeface="+mn-ea"/>
                <a:cs typeface="+mn-cs"/>
              </a:defRPr>
            </a:lvl8pPr>
            <a:lvl9pPr marL="3657234" algn="l" defTabSz="914309"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894839709"/>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7" y="-90897"/>
            <a:ext cx="12613689"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45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1800"/>
            </a:lvl1pPr>
            <a:lvl2pPr marL="342911" indent="0" algn="ctr">
              <a:buNone/>
              <a:defRPr sz="1500"/>
            </a:lvl2pPr>
            <a:lvl3pPr marL="685823" indent="0" algn="ctr">
              <a:buNone/>
              <a:defRPr sz="1350"/>
            </a:lvl3pPr>
            <a:lvl4pPr marL="1028734" indent="0" algn="ctr">
              <a:buNone/>
              <a:defRPr sz="1200"/>
            </a:lvl4pPr>
            <a:lvl5pPr marL="1371646" indent="0" algn="ctr">
              <a:buNone/>
              <a:defRPr sz="1200"/>
            </a:lvl5pPr>
            <a:lvl6pPr marL="1714557" indent="0" algn="ctr">
              <a:buNone/>
              <a:defRPr sz="1200"/>
            </a:lvl6pPr>
            <a:lvl7pPr marL="2057469" indent="0" algn="ctr">
              <a:buNone/>
              <a:defRPr sz="1200"/>
            </a:lvl7pPr>
            <a:lvl8pPr marL="2400380" indent="0" algn="ctr">
              <a:buNone/>
              <a:defRPr sz="1200"/>
            </a:lvl8pPr>
            <a:lvl9pPr marL="2743291"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
        <p:nvSpPr>
          <p:cNvPr id="8" name="Oval 7">
            <a:extLst>
              <a:ext uri="{FF2B5EF4-FFF2-40B4-BE49-F238E27FC236}">
                <a16:creationId xmlns:a16="http://schemas.microsoft.com/office/drawing/2014/main" id="{E36E4766-883B-4D27-9EF0-95A9BD22266C}"/>
              </a:ext>
            </a:extLst>
          </p:cNvPr>
          <p:cNvSpPr/>
          <p:nvPr userDrawn="1"/>
        </p:nvSpPr>
        <p:spPr>
          <a:xfrm>
            <a:off x="2629363" y="1930595"/>
            <a:ext cx="852021"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Oval 8">
            <a:extLst>
              <a:ext uri="{FF2B5EF4-FFF2-40B4-BE49-F238E27FC236}">
                <a16:creationId xmlns:a16="http://schemas.microsoft.com/office/drawing/2014/main" id="{7C572BEB-BACE-44BB-A3D0-80E0229849CD}"/>
              </a:ext>
            </a:extLst>
          </p:cNvPr>
          <p:cNvSpPr/>
          <p:nvPr userDrawn="1"/>
        </p:nvSpPr>
        <p:spPr>
          <a:xfrm>
            <a:off x="11210660" y="42242"/>
            <a:ext cx="1082787" cy="1405557"/>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09" rtl="0" eaLnBrk="1" latinLnBrk="0" hangingPunct="1">
              <a:defRPr sz="1800" kern="1200">
                <a:solidFill>
                  <a:schemeClr val="lt1"/>
                </a:solidFill>
                <a:latin typeface="+mn-lt"/>
                <a:ea typeface="+mn-ea"/>
                <a:cs typeface="+mn-cs"/>
              </a:defRPr>
            </a:lvl1pPr>
            <a:lvl2pPr marL="457154" algn="l" defTabSz="914309" rtl="0" eaLnBrk="1" latinLnBrk="0" hangingPunct="1">
              <a:defRPr sz="1800" kern="1200">
                <a:solidFill>
                  <a:schemeClr val="lt1"/>
                </a:solidFill>
                <a:latin typeface="+mn-lt"/>
                <a:ea typeface="+mn-ea"/>
                <a:cs typeface="+mn-cs"/>
              </a:defRPr>
            </a:lvl2pPr>
            <a:lvl3pPr marL="914309" algn="l" defTabSz="914309" rtl="0" eaLnBrk="1" latinLnBrk="0" hangingPunct="1">
              <a:defRPr sz="1800" kern="1200">
                <a:solidFill>
                  <a:schemeClr val="lt1"/>
                </a:solidFill>
                <a:latin typeface="+mn-lt"/>
                <a:ea typeface="+mn-ea"/>
                <a:cs typeface="+mn-cs"/>
              </a:defRPr>
            </a:lvl3pPr>
            <a:lvl4pPr marL="1371463" algn="l" defTabSz="914309" rtl="0" eaLnBrk="1" latinLnBrk="0" hangingPunct="1">
              <a:defRPr sz="1800" kern="1200">
                <a:solidFill>
                  <a:schemeClr val="lt1"/>
                </a:solidFill>
                <a:latin typeface="+mn-lt"/>
                <a:ea typeface="+mn-ea"/>
                <a:cs typeface="+mn-cs"/>
              </a:defRPr>
            </a:lvl4pPr>
            <a:lvl5pPr marL="1828617" algn="l" defTabSz="914309" rtl="0" eaLnBrk="1" latinLnBrk="0" hangingPunct="1">
              <a:defRPr sz="1800" kern="1200">
                <a:solidFill>
                  <a:schemeClr val="lt1"/>
                </a:solidFill>
                <a:latin typeface="+mn-lt"/>
                <a:ea typeface="+mn-ea"/>
                <a:cs typeface="+mn-cs"/>
              </a:defRPr>
            </a:lvl5pPr>
            <a:lvl6pPr marL="2285771" algn="l" defTabSz="914309" rtl="0" eaLnBrk="1" latinLnBrk="0" hangingPunct="1">
              <a:defRPr sz="1800" kern="1200">
                <a:solidFill>
                  <a:schemeClr val="lt1"/>
                </a:solidFill>
                <a:latin typeface="+mn-lt"/>
                <a:ea typeface="+mn-ea"/>
                <a:cs typeface="+mn-cs"/>
              </a:defRPr>
            </a:lvl6pPr>
            <a:lvl7pPr marL="2742926" algn="l" defTabSz="914309" rtl="0" eaLnBrk="1" latinLnBrk="0" hangingPunct="1">
              <a:defRPr sz="1800" kern="1200">
                <a:solidFill>
                  <a:schemeClr val="lt1"/>
                </a:solidFill>
                <a:latin typeface="+mn-lt"/>
                <a:ea typeface="+mn-ea"/>
                <a:cs typeface="+mn-cs"/>
              </a:defRPr>
            </a:lvl7pPr>
            <a:lvl8pPr marL="3200080" algn="l" defTabSz="914309" rtl="0" eaLnBrk="1" latinLnBrk="0" hangingPunct="1">
              <a:defRPr sz="1800" kern="1200">
                <a:solidFill>
                  <a:schemeClr val="lt1"/>
                </a:solidFill>
                <a:latin typeface="+mn-lt"/>
                <a:ea typeface="+mn-ea"/>
                <a:cs typeface="+mn-cs"/>
              </a:defRPr>
            </a:lvl8pPr>
            <a:lvl9pPr marL="3657234" algn="l" defTabSz="914309"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1545305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2" y="1"/>
            <a:ext cx="12184879"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1/21/2022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987113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3A5C819-5D8B-4368-B085-5345F2F55A9C}" type="slidenum">
              <a:rPr lang="en-US" altLang="en-US" smtClean="0"/>
              <a:pPr>
                <a:defRPr/>
              </a:pPr>
              <a:t>‹#›</a:t>
            </a:fld>
            <a:endParaRPr lang="en-US" altLang="en-US"/>
          </a:p>
        </p:txBody>
      </p:sp>
    </p:spTree>
    <p:extLst>
      <p:ext uri="{BB962C8B-B14F-4D97-AF65-F5344CB8AC3E}">
        <p14:creationId xmlns:p14="http://schemas.microsoft.com/office/powerpoint/2010/main" val="163223775"/>
      </p:ext>
    </p:extLst>
  </p:cSld>
  <p:clrMap bg1="lt1" tx1="dk1" bg2="lt2" tx2="dk2" accent1="accent1" accent2="accent2" accent3="accent3" accent4="accent4" accent5="accent5" accent6="accent6" hlink="hlink" folHlink="folHlink"/>
  <p:sldLayoutIdLst>
    <p:sldLayoutId id="2147484478"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 id="2147484473" r:id="rId12"/>
    <p:sldLayoutId id="2147484474" r:id="rId13"/>
    <p:sldLayoutId id="2147484475" r:id="rId14"/>
    <p:sldLayoutId id="2147484476" r:id="rId15"/>
    <p:sldLayoutId id="2147484477" r:id="rId16"/>
    <p:sldLayoutId id="2147484335" r:id="rId17"/>
    <p:sldLayoutId id="2147484460" r:id="rId18"/>
    <p:sldLayoutId id="2147484461" r:id="rId19"/>
    <p:sldLayoutId id="2147484462" r:id="rId20"/>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4.wmf"/></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CB2D8-8CEA-4B4A-AE31-C621F555572A}"/>
              </a:ext>
            </a:extLst>
          </p:cNvPr>
          <p:cNvSpPr>
            <a:spLocks noGrp="1"/>
          </p:cNvSpPr>
          <p:nvPr>
            <p:ph type="ctrTitle"/>
          </p:nvPr>
        </p:nvSpPr>
        <p:spPr>
          <a:xfrm>
            <a:off x="1524595" y="629330"/>
            <a:ext cx="9142810" cy="2387600"/>
          </a:xfrm>
        </p:spPr>
        <p:txBody>
          <a:bodyPr>
            <a:normAutofit/>
          </a:bodyPr>
          <a:lstStyle/>
          <a:p>
            <a:r>
              <a:rPr lang="en-US" sz="5200" b="1" dirty="0" err="1">
                <a:solidFill>
                  <a:srgbClr val="002060"/>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Tuần</a:t>
            </a:r>
            <a:r>
              <a:rPr lang="en-US" sz="5200" b="1" dirty="0">
                <a:solidFill>
                  <a:srgbClr val="002060"/>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14</a:t>
            </a:r>
          </a:p>
        </p:txBody>
      </p:sp>
      <p:sp>
        <p:nvSpPr>
          <p:cNvPr id="3" name="Subtitle 2">
            <a:extLst>
              <a:ext uri="{FF2B5EF4-FFF2-40B4-BE49-F238E27FC236}">
                <a16:creationId xmlns:a16="http://schemas.microsoft.com/office/drawing/2014/main" id="{E8290B9B-78D3-47BF-8F38-E7F0A7E750CE}"/>
              </a:ext>
            </a:extLst>
          </p:cNvPr>
          <p:cNvSpPr>
            <a:spLocks noGrp="1"/>
          </p:cNvSpPr>
          <p:nvPr>
            <p:ph type="subTitle" idx="1"/>
          </p:nvPr>
        </p:nvSpPr>
        <p:spPr>
          <a:xfrm>
            <a:off x="-609302" y="3185320"/>
            <a:ext cx="13410604" cy="1655762"/>
          </a:xfrm>
        </p:spPr>
        <p:txBody>
          <a:bodyPr>
            <a:normAutofit/>
          </a:bodyPr>
          <a:lstStyle/>
          <a:p>
            <a:r>
              <a:rPr lang="en-US" sz="5200" b="1" dirty="0" err="1">
                <a:solidFill>
                  <a:srgbClr val="FF0000"/>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Bài</a:t>
            </a:r>
            <a:r>
              <a:rPr lang="en-US" sz="5200" b="1" dirty="0">
                <a:solidFill>
                  <a:srgbClr val="FF0000"/>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a:t>
            </a:r>
            <a:r>
              <a:rPr lang="en-US" sz="5200" b="1" dirty="0" err="1">
                <a:solidFill>
                  <a:srgbClr val="FF0000"/>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viết</a:t>
            </a:r>
            <a:r>
              <a:rPr lang="en-US" sz="5200" b="1" dirty="0">
                <a:solidFill>
                  <a:srgbClr val="FF0000"/>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1: Cho con</a:t>
            </a:r>
          </a:p>
        </p:txBody>
      </p:sp>
      <p:sp>
        <p:nvSpPr>
          <p:cNvPr id="7" name="Rectangle 6">
            <a:extLst>
              <a:ext uri="{FF2B5EF4-FFF2-40B4-BE49-F238E27FC236}">
                <a16:creationId xmlns:a16="http://schemas.microsoft.com/office/drawing/2014/main" id="{EAAC7166-F503-422D-BDE1-A83D50999971}"/>
              </a:ext>
            </a:extLst>
          </p:cNvPr>
          <p:cNvSpPr/>
          <p:nvPr/>
        </p:nvSpPr>
        <p:spPr>
          <a:xfrm>
            <a:off x="9630823" y="114423"/>
            <a:ext cx="2563522" cy="584775"/>
          </a:xfrm>
          <a:prstGeom prst="rect">
            <a:avLst/>
          </a:prstGeom>
        </p:spPr>
        <p:txBody>
          <a:bodyPr wrap="none">
            <a:spAutoFit/>
          </a:bodyPr>
          <a:lstStyle/>
          <a:p>
            <a:r>
              <a:rPr lang="en-US" sz="3200" b="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TIẾNG VIỆT 2</a:t>
            </a:r>
          </a:p>
        </p:txBody>
      </p:sp>
      <p:sp>
        <p:nvSpPr>
          <p:cNvPr id="8" name="Rectangle 7">
            <a:extLst>
              <a:ext uri="{FF2B5EF4-FFF2-40B4-BE49-F238E27FC236}">
                <a16:creationId xmlns:a16="http://schemas.microsoft.com/office/drawing/2014/main" id="{43101047-25E6-45B1-9FAC-C1D2B827DC01}"/>
              </a:ext>
            </a:extLst>
          </p:cNvPr>
          <p:cNvSpPr/>
          <p:nvPr/>
        </p:nvSpPr>
        <p:spPr>
          <a:xfrm>
            <a:off x="11201400" y="699198"/>
            <a:ext cx="990976" cy="461665"/>
          </a:xfrm>
          <a:prstGeom prst="rect">
            <a:avLst/>
          </a:prstGeom>
        </p:spPr>
        <p:txBody>
          <a:bodyPr wrap="none">
            <a:spAutoFit/>
          </a:bodyPr>
          <a:lstStyle/>
          <a:p>
            <a:pPr algn="ctr"/>
            <a:r>
              <a:rPr lang="en-US" sz="2400" b="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b="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1</a:t>
            </a:r>
          </a:p>
        </p:txBody>
      </p:sp>
    </p:spTree>
    <p:extLst>
      <p:ext uri="{BB962C8B-B14F-4D97-AF65-F5344CB8AC3E}">
        <p14:creationId xmlns:p14="http://schemas.microsoft.com/office/powerpoint/2010/main" val="349230555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a:extLst>
              <a:ext uri="{FF2B5EF4-FFF2-40B4-BE49-F238E27FC236}">
                <a16:creationId xmlns:a16="http://schemas.microsoft.com/office/drawing/2014/main" id="{4AD4F0D0-758D-48D9-A8C9-EAC77C33D125}"/>
              </a:ext>
            </a:extLst>
          </p:cNvPr>
          <p:cNvSpPr txBox="1">
            <a:spLocks noChangeArrowheads="1"/>
          </p:cNvSpPr>
          <p:nvPr/>
        </p:nvSpPr>
        <p:spPr bwMode="auto">
          <a:xfrm>
            <a:off x="3427225" y="778424"/>
            <a:ext cx="419377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384117" eaLnBrk="1" hangingPunct="1">
              <a:defRPr/>
            </a:pPr>
            <a:r>
              <a:rPr lang="vi-VN" altLang="zh-CN" sz="3300" kern="0" dirty="0">
                <a:solidFill>
                  <a:prstClr val="black"/>
                </a:solidFill>
                <a:latin typeface="+mj-lt"/>
                <a:ea typeface="华康海报体W12(P)" panose="040B0C00000000000000" pitchFamily="82" charset="-122"/>
                <a:cs typeface="Times New Roman" panose="02020603050405020304" pitchFamily="18" charset="0"/>
              </a:rPr>
              <a:t>Lưu ý tư thế ngồi viết </a:t>
            </a:r>
            <a:endParaRPr lang="zh-CN" altLang="en-US" sz="3300" kern="0" dirty="0">
              <a:solidFill>
                <a:prstClr val="black"/>
              </a:solidFill>
              <a:latin typeface="+mj-lt"/>
              <a:ea typeface="华康海报体W12(P)" panose="040B0C00000000000000" pitchFamily="82" charset="-122"/>
              <a:cs typeface="Times New Roman" panose="02020603050405020304" pitchFamily="18" charset="0"/>
            </a:endParaRPr>
          </a:p>
        </p:txBody>
      </p:sp>
      <p:sp>
        <p:nvSpPr>
          <p:cNvPr id="4" name="Freeform: Shape 34">
            <a:extLst>
              <a:ext uri="{FF2B5EF4-FFF2-40B4-BE49-F238E27FC236}">
                <a16:creationId xmlns:a16="http://schemas.microsoft.com/office/drawing/2014/main" id="{3E031C2D-0139-4711-86EF-0F9FEF78D0B3}"/>
              </a:ext>
            </a:extLst>
          </p:cNvPr>
          <p:cNvSpPr/>
          <p:nvPr/>
        </p:nvSpPr>
        <p:spPr>
          <a:xfrm>
            <a:off x="2308136" y="1905001"/>
            <a:ext cx="4803282" cy="1225667"/>
          </a:xfrm>
          <a:custGeom>
            <a:avLst/>
            <a:gdLst>
              <a:gd name="connsiteX0" fmla="*/ 244547 w 2680699"/>
              <a:gd name="connsiteY0" fmla="*/ 136132 h 530189"/>
              <a:gd name="connsiteX1" fmla="*/ 115585 w 2680699"/>
              <a:gd name="connsiteY1" fmla="*/ 265094 h 530189"/>
              <a:gd name="connsiteX2" fmla="*/ 244547 w 2680699"/>
              <a:gd name="connsiteY2" fmla="*/ 394056 h 530189"/>
              <a:gd name="connsiteX3" fmla="*/ 373509 w 2680699"/>
              <a:gd name="connsiteY3" fmla="*/ 265094 h 530189"/>
              <a:gd name="connsiteX4" fmla="*/ 244547 w 2680699"/>
              <a:gd name="connsiteY4" fmla="*/ 136132 h 530189"/>
              <a:gd name="connsiteX5" fmla="*/ 88367 w 2680699"/>
              <a:gd name="connsiteY5" fmla="*/ 0 h 530189"/>
              <a:gd name="connsiteX6" fmla="*/ 2592332 w 2680699"/>
              <a:gd name="connsiteY6" fmla="*/ 0 h 530189"/>
              <a:gd name="connsiteX7" fmla="*/ 2680699 w 2680699"/>
              <a:gd name="connsiteY7" fmla="*/ 88367 h 530189"/>
              <a:gd name="connsiteX8" fmla="*/ 2680699 w 2680699"/>
              <a:gd name="connsiteY8" fmla="*/ 441822 h 530189"/>
              <a:gd name="connsiteX9" fmla="*/ 2592332 w 2680699"/>
              <a:gd name="connsiteY9" fmla="*/ 530189 h 530189"/>
              <a:gd name="connsiteX10" fmla="*/ 88367 w 2680699"/>
              <a:gd name="connsiteY10" fmla="*/ 530189 h 530189"/>
              <a:gd name="connsiteX11" fmla="*/ 0 w 2680699"/>
              <a:gd name="connsiteY11" fmla="*/ 441822 h 530189"/>
              <a:gd name="connsiteX12" fmla="*/ 0 w 2680699"/>
              <a:gd name="connsiteY12" fmla="*/ 88367 h 530189"/>
              <a:gd name="connsiteX13" fmla="*/ 88367 w 2680699"/>
              <a:gd name="connsiteY13" fmla="*/ 0 h 5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0699" h="530189">
                <a:moveTo>
                  <a:pt x="244547" y="136132"/>
                </a:moveTo>
                <a:cubicBezTo>
                  <a:pt x="173323" y="136132"/>
                  <a:pt x="115585" y="193870"/>
                  <a:pt x="115585" y="265094"/>
                </a:cubicBezTo>
                <a:cubicBezTo>
                  <a:pt x="115585" y="336318"/>
                  <a:pt x="173323" y="394056"/>
                  <a:pt x="244547" y="394056"/>
                </a:cubicBezTo>
                <a:cubicBezTo>
                  <a:pt x="315771" y="394056"/>
                  <a:pt x="373509" y="336318"/>
                  <a:pt x="373509" y="265094"/>
                </a:cubicBezTo>
                <a:cubicBezTo>
                  <a:pt x="373509" y="193870"/>
                  <a:pt x="315771" y="136132"/>
                  <a:pt x="244547" y="136132"/>
                </a:cubicBezTo>
                <a:close/>
                <a:moveTo>
                  <a:pt x="88367" y="0"/>
                </a:moveTo>
                <a:lnTo>
                  <a:pt x="2592332" y="0"/>
                </a:lnTo>
                <a:cubicBezTo>
                  <a:pt x="2641136" y="0"/>
                  <a:pt x="2680699" y="39563"/>
                  <a:pt x="2680699" y="88367"/>
                </a:cubicBezTo>
                <a:lnTo>
                  <a:pt x="2680699" y="441822"/>
                </a:lnTo>
                <a:cubicBezTo>
                  <a:pt x="2680699" y="490626"/>
                  <a:pt x="2641136" y="530189"/>
                  <a:pt x="2592332" y="530189"/>
                </a:cubicBezTo>
                <a:lnTo>
                  <a:pt x="88367" y="530189"/>
                </a:lnTo>
                <a:cubicBezTo>
                  <a:pt x="39563" y="530189"/>
                  <a:pt x="0" y="490626"/>
                  <a:pt x="0" y="441822"/>
                </a:cubicBezTo>
                <a:lnTo>
                  <a:pt x="0" y="88367"/>
                </a:lnTo>
                <a:cubicBezTo>
                  <a:pt x="0" y="39563"/>
                  <a:pt x="39563" y="0"/>
                  <a:pt x="88367" y="0"/>
                </a:cubicBezTo>
                <a:close/>
              </a:path>
            </a:pathLst>
          </a:custGeom>
          <a:ln/>
        </p:spPr>
        <p:style>
          <a:lnRef idx="1">
            <a:schemeClr val="accent2"/>
          </a:lnRef>
          <a:fillRef idx="2">
            <a:schemeClr val="accent2"/>
          </a:fillRef>
          <a:effectRef idx="1">
            <a:schemeClr val="accent2"/>
          </a:effectRef>
          <a:fontRef idx="minor">
            <a:schemeClr val="dk1"/>
          </a:fontRef>
        </p:style>
        <p:txBody>
          <a:bodyPr anchor="ctr"/>
          <a:lstStyle/>
          <a:p>
            <a:pPr algn="ctr" defTabSz="685800" eaLnBrk="1" fontAlgn="auto" hangingPunct="1">
              <a:spcBef>
                <a:spcPts val="0"/>
              </a:spcBef>
              <a:spcAft>
                <a:spcPts val="0"/>
              </a:spcAft>
              <a:defRPr/>
            </a:pPr>
            <a:endParaRPr sz="2800" b="0">
              <a:solidFill>
                <a:srgbClr val="FFFFFF"/>
              </a:solidFill>
              <a:latin typeface="+mj-lt"/>
            </a:endParaRPr>
          </a:p>
        </p:txBody>
      </p:sp>
      <p:sp>
        <p:nvSpPr>
          <p:cNvPr id="5" name="TextBox 4">
            <a:extLst>
              <a:ext uri="{FF2B5EF4-FFF2-40B4-BE49-F238E27FC236}">
                <a16:creationId xmlns:a16="http://schemas.microsoft.com/office/drawing/2014/main" id="{4167753A-B88A-4F10-8022-CBB6A7DAE4DA}"/>
              </a:ext>
            </a:extLst>
          </p:cNvPr>
          <p:cNvSpPr txBox="1"/>
          <p:nvPr/>
        </p:nvSpPr>
        <p:spPr>
          <a:xfrm>
            <a:off x="3049427" y="2040780"/>
            <a:ext cx="3982277" cy="954107"/>
          </a:xfrm>
          <a:prstGeom prst="rect">
            <a:avLst/>
          </a:prstGeom>
          <a:noFill/>
        </p:spPr>
        <p:txBody>
          <a:bodyPr wrap="square" rtlCol="0">
            <a:spAutoFit/>
          </a:bodyPr>
          <a:lstStyle/>
          <a:p>
            <a:pPr defTabSz="685800" eaLnBrk="1" fontAlgn="auto" hangingPunct="1">
              <a:spcBef>
                <a:spcPts val="0"/>
              </a:spcBef>
              <a:spcAft>
                <a:spcPts val="0"/>
              </a:spcAft>
            </a:pPr>
            <a:r>
              <a:rPr lang="en-US" sz="2800" b="0" dirty="0">
                <a:solidFill>
                  <a:prstClr val="black"/>
                </a:solidFill>
                <a:latin typeface="+mj-lt"/>
                <a:cs typeface="Times New Roman" panose="02020603050405020304" pitchFamily="18" charset="0"/>
              </a:rPr>
              <a:t>1 </a:t>
            </a:r>
            <a:r>
              <a:rPr lang="en-US" sz="2800" b="0" dirty="0" err="1">
                <a:solidFill>
                  <a:prstClr val="black"/>
                </a:solidFill>
                <a:latin typeface="+mj-lt"/>
                <a:cs typeface="Times New Roman" panose="02020603050405020304" pitchFamily="18" charset="0"/>
              </a:rPr>
              <a:t>tay</a:t>
            </a:r>
            <a:r>
              <a:rPr lang="en-US" sz="2800" b="0" dirty="0">
                <a:solidFill>
                  <a:prstClr val="black"/>
                </a:solidFill>
                <a:latin typeface="+mj-lt"/>
                <a:cs typeface="Times New Roman" panose="02020603050405020304" pitchFamily="18" charset="0"/>
              </a:rPr>
              <a:t> c</a:t>
            </a:r>
            <a:r>
              <a:rPr lang="vi-VN" sz="2800" b="0" dirty="0">
                <a:solidFill>
                  <a:prstClr val="black"/>
                </a:solidFill>
                <a:latin typeface="+mj-lt"/>
                <a:cs typeface="Times New Roman" panose="02020603050405020304" pitchFamily="18" charset="0"/>
              </a:rPr>
              <a:t>ầ</a:t>
            </a:r>
            <a:r>
              <a:rPr lang="en-US" sz="2800" b="0" dirty="0">
                <a:solidFill>
                  <a:prstClr val="black"/>
                </a:solidFill>
                <a:latin typeface="+mj-lt"/>
                <a:cs typeface="Times New Roman" panose="02020603050405020304" pitchFamily="18" charset="0"/>
              </a:rPr>
              <a:t>m</a:t>
            </a:r>
            <a:r>
              <a:rPr lang="vi-VN" sz="2800" b="0" dirty="0">
                <a:solidFill>
                  <a:prstClr val="black"/>
                </a:solidFill>
                <a:latin typeface="+mj-lt"/>
                <a:cs typeface="Times New Roman" panose="02020603050405020304" pitchFamily="18" charset="0"/>
              </a:rPr>
              <a:t> </a:t>
            </a:r>
            <a:r>
              <a:rPr lang="en-US" sz="2800" b="0" dirty="0" err="1">
                <a:solidFill>
                  <a:prstClr val="black"/>
                </a:solidFill>
                <a:latin typeface="+mj-lt"/>
                <a:cs typeface="Times New Roman" panose="02020603050405020304" pitchFamily="18" charset="0"/>
              </a:rPr>
              <a:t>bút</a:t>
            </a:r>
            <a:endParaRPr lang="vi-VN" sz="2800" b="0" dirty="0">
              <a:solidFill>
                <a:prstClr val="black"/>
              </a:solidFill>
              <a:latin typeface="+mj-lt"/>
              <a:cs typeface="Times New Roman" panose="02020603050405020304" pitchFamily="18" charset="0"/>
            </a:endParaRPr>
          </a:p>
          <a:p>
            <a:pPr defTabSz="685800" eaLnBrk="1" fontAlgn="auto" hangingPunct="1">
              <a:spcBef>
                <a:spcPts val="0"/>
              </a:spcBef>
              <a:spcAft>
                <a:spcPts val="0"/>
              </a:spcAft>
            </a:pPr>
            <a:r>
              <a:rPr lang="vi-VN" sz="2800" b="0" dirty="0">
                <a:solidFill>
                  <a:prstClr val="black"/>
                </a:solidFill>
                <a:latin typeface="+mj-lt"/>
                <a:cs typeface="Times New Roman" panose="02020603050405020304" pitchFamily="18" charset="0"/>
              </a:rPr>
              <a:t>1 tay giữ trang vở</a:t>
            </a:r>
            <a:endParaRPr lang="en-US" sz="2800" b="0" dirty="0">
              <a:solidFill>
                <a:prstClr val="black"/>
              </a:solidFill>
              <a:latin typeface="+mj-lt"/>
              <a:cs typeface="Times New Roman" panose="02020603050405020304" pitchFamily="18" charset="0"/>
            </a:endParaRPr>
          </a:p>
        </p:txBody>
      </p:sp>
      <p:grpSp>
        <p:nvGrpSpPr>
          <p:cNvPr id="6" name="组合 40">
            <a:extLst>
              <a:ext uri="{FF2B5EF4-FFF2-40B4-BE49-F238E27FC236}">
                <a16:creationId xmlns:a16="http://schemas.microsoft.com/office/drawing/2014/main" id="{57FD9B8B-1D6B-43BF-BDD7-37A2D00E6EB9}"/>
              </a:ext>
            </a:extLst>
          </p:cNvPr>
          <p:cNvGrpSpPr/>
          <p:nvPr/>
        </p:nvGrpSpPr>
        <p:grpSpPr>
          <a:xfrm rot="21020369">
            <a:off x="2270008" y="3059867"/>
            <a:ext cx="4798260" cy="1530173"/>
            <a:chOff x="2561601" y="3694377"/>
            <a:chExt cx="3629722" cy="884856"/>
          </a:xfrm>
        </p:grpSpPr>
        <p:sp>
          <p:nvSpPr>
            <p:cNvPr id="7" name="Freeform: Shape 35">
              <a:extLst>
                <a:ext uri="{FF2B5EF4-FFF2-40B4-BE49-F238E27FC236}">
                  <a16:creationId xmlns:a16="http://schemas.microsoft.com/office/drawing/2014/main" id="{805BC669-8951-427D-89CC-F86CF7882243}"/>
                </a:ext>
              </a:extLst>
            </p:cNvPr>
            <p:cNvSpPr/>
            <p:nvPr/>
          </p:nvSpPr>
          <p:spPr>
            <a:xfrm rot="565617">
              <a:off x="2561601" y="3861346"/>
              <a:ext cx="3629722" cy="717887"/>
            </a:xfrm>
            <a:custGeom>
              <a:avLst/>
              <a:gdLst>
                <a:gd name="connsiteX0" fmla="*/ 244547 w 2680699"/>
                <a:gd name="connsiteY0" fmla="*/ 136132 h 530189"/>
                <a:gd name="connsiteX1" fmla="*/ 115585 w 2680699"/>
                <a:gd name="connsiteY1" fmla="*/ 265094 h 530189"/>
                <a:gd name="connsiteX2" fmla="*/ 244547 w 2680699"/>
                <a:gd name="connsiteY2" fmla="*/ 394056 h 530189"/>
                <a:gd name="connsiteX3" fmla="*/ 373509 w 2680699"/>
                <a:gd name="connsiteY3" fmla="*/ 265094 h 530189"/>
                <a:gd name="connsiteX4" fmla="*/ 244547 w 2680699"/>
                <a:gd name="connsiteY4" fmla="*/ 136132 h 530189"/>
                <a:gd name="connsiteX5" fmla="*/ 88367 w 2680699"/>
                <a:gd name="connsiteY5" fmla="*/ 0 h 530189"/>
                <a:gd name="connsiteX6" fmla="*/ 2592332 w 2680699"/>
                <a:gd name="connsiteY6" fmla="*/ 0 h 530189"/>
                <a:gd name="connsiteX7" fmla="*/ 2680699 w 2680699"/>
                <a:gd name="connsiteY7" fmla="*/ 88367 h 530189"/>
                <a:gd name="connsiteX8" fmla="*/ 2680699 w 2680699"/>
                <a:gd name="connsiteY8" fmla="*/ 441822 h 530189"/>
                <a:gd name="connsiteX9" fmla="*/ 2592332 w 2680699"/>
                <a:gd name="connsiteY9" fmla="*/ 530189 h 530189"/>
                <a:gd name="connsiteX10" fmla="*/ 88367 w 2680699"/>
                <a:gd name="connsiteY10" fmla="*/ 530189 h 530189"/>
                <a:gd name="connsiteX11" fmla="*/ 0 w 2680699"/>
                <a:gd name="connsiteY11" fmla="*/ 441822 h 530189"/>
                <a:gd name="connsiteX12" fmla="*/ 0 w 2680699"/>
                <a:gd name="connsiteY12" fmla="*/ 88367 h 530189"/>
                <a:gd name="connsiteX13" fmla="*/ 88367 w 2680699"/>
                <a:gd name="connsiteY13" fmla="*/ 0 h 5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0699" h="530189">
                  <a:moveTo>
                    <a:pt x="244547" y="136132"/>
                  </a:moveTo>
                  <a:cubicBezTo>
                    <a:pt x="173323" y="136132"/>
                    <a:pt x="115585" y="193870"/>
                    <a:pt x="115585" y="265094"/>
                  </a:cubicBezTo>
                  <a:cubicBezTo>
                    <a:pt x="115585" y="336318"/>
                    <a:pt x="173323" y="394056"/>
                    <a:pt x="244547" y="394056"/>
                  </a:cubicBezTo>
                  <a:cubicBezTo>
                    <a:pt x="315771" y="394056"/>
                    <a:pt x="373509" y="336318"/>
                    <a:pt x="373509" y="265094"/>
                  </a:cubicBezTo>
                  <a:cubicBezTo>
                    <a:pt x="373509" y="193870"/>
                    <a:pt x="315771" y="136132"/>
                    <a:pt x="244547" y="136132"/>
                  </a:cubicBezTo>
                  <a:close/>
                  <a:moveTo>
                    <a:pt x="88367" y="0"/>
                  </a:moveTo>
                  <a:lnTo>
                    <a:pt x="2592332" y="0"/>
                  </a:lnTo>
                  <a:cubicBezTo>
                    <a:pt x="2641136" y="0"/>
                    <a:pt x="2680699" y="39563"/>
                    <a:pt x="2680699" y="88367"/>
                  </a:cubicBezTo>
                  <a:lnTo>
                    <a:pt x="2680699" y="441822"/>
                  </a:lnTo>
                  <a:cubicBezTo>
                    <a:pt x="2680699" y="490626"/>
                    <a:pt x="2641136" y="530189"/>
                    <a:pt x="2592332" y="530189"/>
                  </a:cubicBezTo>
                  <a:lnTo>
                    <a:pt x="88367" y="530189"/>
                  </a:lnTo>
                  <a:cubicBezTo>
                    <a:pt x="39563" y="530189"/>
                    <a:pt x="0" y="490626"/>
                    <a:pt x="0" y="441822"/>
                  </a:cubicBezTo>
                  <a:lnTo>
                    <a:pt x="0" y="88367"/>
                  </a:lnTo>
                  <a:cubicBezTo>
                    <a:pt x="0" y="39563"/>
                    <a:pt x="39563" y="0"/>
                    <a:pt x="88367" y="0"/>
                  </a:cubicBezTo>
                  <a:close/>
                </a:path>
              </a:pathLst>
            </a:custGeom>
            <a:solidFill>
              <a:srgbClr val="B09278"/>
            </a:solidFill>
            <a:ln w="12700" cap="flat" cmpd="sng" algn="ctr">
              <a:noFill/>
              <a:prstDash val="solid"/>
              <a:miter lim="800000"/>
            </a:ln>
            <a:effectLst/>
          </p:spPr>
          <p:txBody>
            <a:bodyPr anchor="ctr"/>
            <a:lstStyle/>
            <a:p>
              <a:pPr algn="ctr" defTabSz="685800" eaLnBrk="1" fontAlgn="auto" hangingPunct="1">
                <a:spcBef>
                  <a:spcPts val="0"/>
                </a:spcBef>
                <a:spcAft>
                  <a:spcPts val="0"/>
                </a:spcAft>
                <a:defRPr/>
              </a:pPr>
              <a:endParaRPr sz="1350" b="0" kern="0">
                <a:solidFill>
                  <a:srgbClr val="FFFFFF"/>
                </a:solidFill>
                <a:latin typeface="Calibri"/>
              </a:endParaRPr>
            </a:p>
          </p:txBody>
        </p:sp>
        <p:sp>
          <p:nvSpPr>
            <p:cNvPr id="8" name="Rectangle 56">
              <a:extLst>
                <a:ext uri="{FF2B5EF4-FFF2-40B4-BE49-F238E27FC236}">
                  <a16:creationId xmlns:a16="http://schemas.microsoft.com/office/drawing/2014/main" id="{B89ED605-7FF2-4DFC-B319-D26068E55224}"/>
                </a:ext>
              </a:extLst>
            </p:cNvPr>
            <p:cNvSpPr/>
            <p:nvPr/>
          </p:nvSpPr>
          <p:spPr>
            <a:xfrm rot="720999">
              <a:off x="4778057" y="3694377"/>
              <a:ext cx="1261884" cy="307777"/>
            </a:xfrm>
            <a:prstGeom prst="rect">
              <a:avLst/>
            </a:prstGeom>
          </p:spPr>
          <p:txBody>
            <a:bodyPr wrap="none">
              <a:normAutofit/>
            </a:bodyPr>
            <a:lstStyle/>
            <a:p>
              <a:pPr algn="r" defTabSz="685800" eaLnBrk="1" fontAlgn="auto" hangingPunct="1">
                <a:spcBef>
                  <a:spcPts val="0"/>
                </a:spcBef>
                <a:spcAft>
                  <a:spcPts val="0"/>
                </a:spcAft>
                <a:defRPr/>
              </a:pPr>
              <a:r>
                <a:rPr lang="en-US" altLang="zh-CN" sz="1050" b="0" kern="0" dirty="0">
                  <a:solidFill>
                    <a:srgbClr val="FFFFFF"/>
                  </a:solidFill>
                  <a:latin typeface="Calibri" panose="020F0502020204030204" pitchFamily="34" charset="0"/>
                </a:rPr>
                <a:t> </a:t>
              </a:r>
              <a:endParaRPr lang="zh-CN" altLang="en-US" sz="1050" b="0" kern="0" dirty="0">
                <a:solidFill>
                  <a:srgbClr val="FFFFFF"/>
                </a:solidFill>
                <a:latin typeface="Calibri" panose="020F0502020204030204" pitchFamily="34" charset="0"/>
              </a:endParaRPr>
            </a:p>
          </p:txBody>
        </p:sp>
      </p:grpSp>
      <p:sp>
        <p:nvSpPr>
          <p:cNvPr id="9" name="TextBox 8">
            <a:extLst>
              <a:ext uri="{FF2B5EF4-FFF2-40B4-BE49-F238E27FC236}">
                <a16:creationId xmlns:a16="http://schemas.microsoft.com/office/drawing/2014/main" id="{3AC7A375-BD3C-43F9-97A0-3D035AE291C9}"/>
              </a:ext>
            </a:extLst>
          </p:cNvPr>
          <p:cNvSpPr txBox="1"/>
          <p:nvPr/>
        </p:nvSpPr>
        <p:spPr>
          <a:xfrm>
            <a:off x="2971801" y="3537440"/>
            <a:ext cx="3982277" cy="954107"/>
          </a:xfrm>
          <a:prstGeom prst="rect">
            <a:avLst/>
          </a:prstGeom>
          <a:noFill/>
        </p:spPr>
        <p:txBody>
          <a:bodyPr wrap="square" rtlCol="0">
            <a:spAutoFit/>
          </a:bodyPr>
          <a:lstStyle/>
          <a:p>
            <a:pPr defTabSz="685800" eaLnBrk="1" fontAlgn="auto" hangingPunct="1">
              <a:spcBef>
                <a:spcPts val="0"/>
              </a:spcBef>
              <a:spcAft>
                <a:spcPts val="0"/>
              </a:spcAft>
            </a:pPr>
            <a:r>
              <a:rPr lang="vi-VN" sz="2800" b="0" dirty="0">
                <a:solidFill>
                  <a:prstClr val="black"/>
                </a:solidFill>
                <a:latin typeface="+mj-lt"/>
                <a:cs typeface="Times New Roman" panose="02020603050405020304" pitchFamily="18" charset="0"/>
              </a:rPr>
              <a:t>Thẳng lưng</a:t>
            </a:r>
            <a:r>
              <a:rPr lang="en-US" sz="2800" b="0" dirty="0">
                <a:solidFill>
                  <a:prstClr val="black"/>
                </a:solidFill>
                <a:latin typeface="+mj-lt"/>
                <a:cs typeface="Times New Roman" panose="02020603050405020304" pitchFamily="18" charset="0"/>
              </a:rPr>
              <a:t>. </a:t>
            </a:r>
            <a:r>
              <a:rPr lang="vi-VN" sz="2800" b="0" dirty="0">
                <a:solidFill>
                  <a:prstClr val="black"/>
                </a:solidFill>
                <a:latin typeface="+mj-lt"/>
                <a:cs typeface="Times New Roman" panose="02020603050405020304" pitchFamily="18" charset="0"/>
              </a:rPr>
              <a:t>Chân đặt thoải mái, đúng vị trí</a:t>
            </a:r>
            <a:endParaRPr lang="en-US" sz="2800" b="0" dirty="0">
              <a:solidFill>
                <a:prstClr val="black"/>
              </a:solidFill>
              <a:latin typeface="+mj-lt"/>
              <a:cs typeface="Times New Roman" panose="02020603050405020304" pitchFamily="18" charset="0"/>
            </a:endParaRPr>
          </a:p>
        </p:txBody>
      </p:sp>
      <p:sp>
        <p:nvSpPr>
          <p:cNvPr id="10" name="Freeform: Shape 33">
            <a:extLst>
              <a:ext uri="{FF2B5EF4-FFF2-40B4-BE49-F238E27FC236}">
                <a16:creationId xmlns:a16="http://schemas.microsoft.com/office/drawing/2014/main" id="{D9B0F598-2BF0-4DBB-903B-9E3748136228}"/>
              </a:ext>
            </a:extLst>
          </p:cNvPr>
          <p:cNvSpPr/>
          <p:nvPr/>
        </p:nvSpPr>
        <p:spPr>
          <a:xfrm rot="38486">
            <a:off x="2311344" y="4704744"/>
            <a:ext cx="4796864" cy="1195392"/>
          </a:xfrm>
          <a:custGeom>
            <a:avLst/>
            <a:gdLst>
              <a:gd name="connsiteX0" fmla="*/ 244547 w 2680699"/>
              <a:gd name="connsiteY0" fmla="*/ 136132 h 530189"/>
              <a:gd name="connsiteX1" fmla="*/ 115585 w 2680699"/>
              <a:gd name="connsiteY1" fmla="*/ 265094 h 530189"/>
              <a:gd name="connsiteX2" fmla="*/ 244547 w 2680699"/>
              <a:gd name="connsiteY2" fmla="*/ 394056 h 530189"/>
              <a:gd name="connsiteX3" fmla="*/ 373509 w 2680699"/>
              <a:gd name="connsiteY3" fmla="*/ 265094 h 530189"/>
              <a:gd name="connsiteX4" fmla="*/ 244547 w 2680699"/>
              <a:gd name="connsiteY4" fmla="*/ 136132 h 530189"/>
              <a:gd name="connsiteX5" fmla="*/ 88367 w 2680699"/>
              <a:gd name="connsiteY5" fmla="*/ 0 h 530189"/>
              <a:gd name="connsiteX6" fmla="*/ 2592332 w 2680699"/>
              <a:gd name="connsiteY6" fmla="*/ 0 h 530189"/>
              <a:gd name="connsiteX7" fmla="*/ 2680699 w 2680699"/>
              <a:gd name="connsiteY7" fmla="*/ 88367 h 530189"/>
              <a:gd name="connsiteX8" fmla="*/ 2680699 w 2680699"/>
              <a:gd name="connsiteY8" fmla="*/ 441822 h 530189"/>
              <a:gd name="connsiteX9" fmla="*/ 2592332 w 2680699"/>
              <a:gd name="connsiteY9" fmla="*/ 530189 h 530189"/>
              <a:gd name="connsiteX10" fmla="*/ 88367 w 2680699"/>
              <a:gd name="connsiteY10" fmla="*/ 530189 h 530189"/>
              <a:gd name="connsiteX11" fmla="*/ 0 w 2680699"/>
              <a:gd name="connsiteY11" fmla="*/ 441822 h 530189"/>
              <a:gd name="connsiteX12" fmla="*/ 0 w 2680699"/>
              <a:gd name="connsiteY12" fmla="*/ 88367 h 530189"/>
              <a:gd name="connsiteX13" fmla="*/ 88367 w 2680699"/>
              <a:gd name="connsiteY13" fmla="*/ 0 h 5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0699" h="530189">
                <a:moveTo>
                  <a:pt x="244547" y="136132"/>
                </a:moveTo>
                <a:cubicBezTo>
                  <a:pt x="173323" y="136132"/>
                  <a:pt x="115585" y="193870"/>
                  <a:pt x="115585" y="265094"/>
                </a:cubicBezTo>
                <a:cubicBezTo>
                  <a:pt x="115585" y="336318"/>
                  <a:pt x="173323" y="394056"/>
                  <a:pt x="244547" y="394056"/>
                </a:cubicBezTo>
                <a:cubicBezTo>
                  <a:pt x="315771" y="394056"/>
                  <a:pt x="373509" y="336318"/>
                  <a:pt x="373509" y="265094"/>
                </a:cubicBezTo>
                <a:cubicBezTo>
                  <a:pt x="373509" y="193870"/>
                  <a:pt x="315771" y="136132"/>
                  <a:pt x="244547" y="136132"/>
                </a:cubicBezTo>
                <a:close/>
                <a:moveTo>
                  <a:pt x="88367" y="0"/>
                </a:moveTo>
                <a:lnTo>
                  <a:pt x="2592332" y="0"/>
                </a:lnTo>
                <a:cubicBezTo>
                  <a:pt x="2641136" y="0"/>
                  <a:pt x="2680699" y="39563"/>
                  <a:pt x="2680699" y="88367"/>
                </a:cubicBezTo>
                <a:lnTo>
                  <a:pt x="2680699" y="441822"/>
                </a:lnTo>
                <a:cubicBezTo>
                  <a:pt x="2680699" y="490626"/>
                  <a:pt x="2641136" y="530189"/>
                  <a:pt x="2592332" y="530189"/>
                </a:cubicBezTo>
                <a:lnTo>
                  <a:pt x="88367" y="530189"/>
                </a:lnTo>
                <a:cubicBezTo>
                  <a:pt x="39563" y="530189"/>
                  <a:pt x="0" y="490626"/>
                  <a:pt x="0" y="441822"/>
                </a:cubicBezTo>
                <a:lnTo>
                  <a:pt x="0" y="88367"/>
                </a:lnTo>
                <a:cubicBezTo>
                  <a:pt x="0" y="39563"/>
                  <a:pt x="39563" y="0"/>
                  <a:pt x="88367" y="0"/>
                </a:cubicBezTo>
                <a:close/>
              </a:path>
            </a:pathLst>
          </a:custGeom>
          <a:ln/>
        </p:spPr>
        <p:style>
          <a:lnRef idx="1">
            <a:schemeClr val="accent1"/>
          </a:lnRef>
          <a:fillRef idx="2">
            <a:schemeClr val="accent1"/>
          </a:fillRef>
          <a:effectRef idx="1">
            <a:schemeClr val="accent1"/>
          </a:effectRef>
          <a:fontRef idx="minor">
            <a:schemeClr val="dk1"/>
          </a:fontRef>
        </p:style>
        <p:txBody>
          <a:bodyPr anchor="ctr"/>
          <a:lstStyle/>
          <a:p>
            <a:pPr defTabSz="685800" eaLnBrk="1" fontAlgn="auto" hangingPunct="1">
              <a:spcBef>
                <a:spcPts val="0"/>
              </a:spcBef>
              <a:spcAft>
                <a:spcPts val="0"/>
              </a:spcAft>
            </a:pPr>
            <a:r>
              <a:rPr lang="en-US" sz="2800" b="0" dirty="0">
                <a:solidFill>
                  <a:prstClr val="black"/>
                </a:solidFill>
                <a:latin typeface="+mj-lt"/>
                <a:cs typeface="Times New Roman" panose="02020603050405020304" pitchFamily="18" charset="0"/>
              </a:rPr>
              <a:t>       </a:t>
            </a:r>
          </a:p>
        </p:txBody>
      </p:sp>
      <p:grpSp>
        <p:nvGrpSpPr>
          <p:cNvPr id="11" name="Group 10">
            <a:extLst>
              <a:ext uri="{FF2B5EF4-FFF2-40B4-BE49-F238E27FC236}">
                <a16:creationId xmlns:a16="http://schemas.microsoft.com/office/drawing/2014/main" id="{D3E196AE-90C8-4241-BAAB-B237F7B470F1}"/>
              </a:ext>
            </a:extLst>
          </p:cNvPr>
          <p:cNvGrpSpPr/>
          <p:nvPr/>
        </p:nvGrpSpPr>
        <p:grpSpPr>
          <a:xfrm>
            <a:off x="7791495" y="2020408"/>
            <a:ext cx="2458871" cy="2471138"/>
            <a:chOff x="7271396" y="3464736"/>
            <a:chExt cx="4920604" cy="3294851"/>
          </a:xfrm>
        </p:grpSpPr>
        <p:pic>
          <p:nvPicPr>
            <p:cNvPr id="12" name="Picture 11">
              <a:extLst>
                <a:ext uri="{FF2B5EF4-FFF2-40B4-BE49-F238E27FC236}">
                  <a16:creationId xmlns:a16="http://schemas.microsoft.com/office/drawing/2014/main" id="{F481B09B-D737-4324-9135-400C00905EE2}"/>
                </a:ext>
              </a:extLst>
            </p:cNvPr>
            <p:cNvPicPr>
              <a:picLocks noChangeAspect="1"/>
            </p:cNvPicPr>
            <p:nvPr/>
          </p:nvPicPr>
          <p:blipFill>
            <a:blip r:embed="rId2"/>
            <a:stretch>
              <a:fillRect/>
            </a:stretch>
          </p:blipFill>
          <p:spPr>
            <a:xfrm>
              <a:off x="7271396" y="3464736"/>
              <a:ext cx="4920604" cy="3294851"/>
            </a:xfrm>
            <a:prstGeom prst="rect">
              <a:avLst/>
            </a:prstGeom>
          </p:spPr>
        </p:pic>
        <p:sp>
          <p:nvSpPr>
            <p:cNvPr id="13" name="Rectangle: Rounded Corners 52">
              <a:extLst>
                <a:ext uri="{FF2B5EF4-FFF2-40B4-BE49-F238E27FC236}">
                  <a16:creationId xmlns:a16="http://schemas.microsoft.com/office/drawing/2014/main" id="{67DD1829-AE48-4927-968C-9AB24569D5BA}"/>
                </a:ext>
              </a:extLst>
            </p:cNvPr>
            <p:cNvSpPr/>
            <p:nvPr/>
          </p:nvSpPr>
          <p:spPr>
            <a:xfrm>
              <a:off x="9581606" y="4636715"/>
              <a:ext cx="627017" cy="544681"/>
            </a:xfrm>
            <a:prstGeom prst="round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685800" eaLnBrk="1" fontAlgn="auto" hangingPunct="1">
                <a:spcBef>
                  <a:spcPts val="0"/>
                </a:spcBef>
                <a:spcAft>
                  <a:spcPts val="0"/>
                </a:spcAft>
                <a:defRPr/>
              </a:pPr>
              <a:endParaRPr lang="en-US" sz="1350" b="0" kern="0">
                <a:solidFill>
                  <a:srgbClr val="000000"/>
                </a:solidFill>
                <a:latin typeface="Calibri"/>
              </a:endParaRPr>
            </a:p>
          </p:txBody>
        </p:sp>
        <p:sp>
          <p:nvSpPr>
            <p:cNvPr id="14" name="Rectangle: Rounded Corners 53">
              <a:extLst>
                <a:ext uri="{FF2B5EF4-FFF2-40B4-BE49-F238E27FC236}">
                  <a16:creationId xmlns:a16="http://schemas.microsoft.com/office/drawing/2014/main" id="{EE19662C-766E-49F8-AB13-4FD26A80C751}"/>
                </a:ext>
              </a:extLst>
            </p:cNvPr>
            <p:cNvSpPr/>
            <p:nvPr/>
          </p:nvSpPr>
          <p:spPr>
            <a:xfrm>
              <a:off x="7359588" y="5112162"/>
              <a:ext cx="428758" cy="544681"/>
            </a:xfrm>
            <a:prstGeom prst="round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685800" eaLnBrk="1" fontAlgn="auto" hangingPunct="1">
                <a:spcBef>
                  <a:spcPts val="0"/>
                </a:spcBef>
                <a:spcAft>
                  <a:spcPts val="0"/>
                </a:spcAft>
                <a:defRPr/>
              </a:pPr>
              <a:endParaRPr lang="en-US" sz="1350" b="0" kern="0">
                <a:solidFill>
                  <a:srgbClr val="000000"/>
                </a:solidFill>
                <a:latin typeface="Calibri"/>
              </a:endParaRPr>
            </a:p>
          </p:txBody>
        </p:sp>
      </p:grpSp>
      <p:sp>
        <p:nvSpPr>
          <p:cNvPr id="15" name="TextBox 14">
            <a:extLst>
              <a:ext uri="{FF2B5EF4-FFF2-40B4-BE49-F238E27FC236}">
                <a16:creationId xmlns:a16="http://schemas.microsoft.com/office/drawing/2014/main" id="{B99F3B96-1568-4FB9-A96B-DA291BDA4F48}"/>
              </a:ext>
            </a:extLst>
          </p:cNvPr>
          <p:cNvSpPr txBox="1"/>
          <p:nvPr/>
        </p:nvSpPr>
        <p:spPr>
          <a:xfrm>
            <a:off x="3042650" y="4825388"/>
            <a:ext cx="3982277" cy="954107"/>
          </a:xfrm>
          <a:prstGeom prst="rect">
            <a:avLst/>
          </a:prstGeom>
          <a:noFill/>
        </p:spPr>
        <p:txBody>
          <a:bodyPr wrap="square" rtlCol="0">
            <a:spAutoFit/>
          </a:bodyPr>
          <a:lstStyle/>
          <a:p>
            <a:pPr defTabSz="685800" eaLnBrk="1" fontAlgn="auto" hangingPunct="1">
              <a:spcBef>
                <a:spcPts val="0"/>
              </a:spcBef>
              <a:spcAft>
                <a:spcPts val="0"/>
              </a:spcAft>
            </a:pPr>
            <a:r>
              <a:rPr lang="vi-VN" sz="2800" b="0" dirty="0">
                <a:solidFill>
                  <a:prstClr val="black"/>
                </a:solidFill>
                <a:latin typeface="+mj-lt"/>
                <a:cs typeface="Times New Roman" panose="02020603050405020304" pitchFamily="18" charset="0"/>
              </a:rPr>
              <a:t>Khoảng cách từ</a:t>
            </a:r>
            <a:r>
              <a:rPr lang="en-US" sz="2800" b="0" dirty="0">
                <a:solidFill>
                  <a:prstClr val="black"/>
                </a:solidFill>
                <a:latin typeface="+mj-lt"/>
                <a:cs typeface="Times New Roman" panose="02020603050405020304" pitchFamily="18" charset="0"/>
              </a:rPr>
              <a:t> </a:t>
            </a:r>
            <a:r>
              <a:rPr lang="en-US" sz="2800" b="0" dirty="0" err="1">
                <a:solidFill>
                  <a:prstClr val="black"/>
                </a:solidFill>
                <a:latin typeface="+mj-lt"/>
                <a:cs typeface="Times New Roman" panose="02020603050405020304" pitchFamily="18" charset="0"/>
              </a:rPr>
              <a:t>mắt</a:t>
            </a:r>
            <a:r>
              <a:rPr lang="en-US" sz="2800" b="0" dirty="0">
                <a:solidFill>
                  <a:prstClr val="black"/>
                </a:solidFill>
                <a:latin typeface="+mj-lt"/>
                <a:cs typeface="Times New Roman" panose="02020603050405020304" pitchFamily="18" charset="0"/>
              </a:rPr>
              <a:t>  </a:t>
            </a:r>
            <a:r>
              <a:rPr lang="vi-VN" sz="2800" b="0" dirty="0">
                <a:solidFill>
                  <a:prstClr val="black"/>
                </a:solidFill>
                <a:latin typeface="+mj-lt"/>
                <a:cs typeface="Times New Roman" panose="02020603050405020304" pitchFamily="18" charset="0"/>
              </a:rPr>
              <a:t>đến vở</a:t>
            </a:r>
            <a:r>
              <a:rPr lang="en-US" sz="2800" b="0" dirty="0">
                <a:solidFill>
                  <a:prstClr val="black"/>
                </a:solidFill>
                <a:latin typeface="+mj-lt"/>
                <a:cs typeface="Times New Roman" panose="02020603050405020304" pitchFamily="18" charset="0"/>
              </a:rPr>
              <a:t>: </a:t>
            </a:r>
            <a:r>
              <a:rPr lang="vi-VN" sz="2800" b="0" dirty="0">
                <a:solidFill>
                  <a:prstClr val="black"/>
                </a:solidFill>
                <a:latin typeface="+mj-lt"/>
                <a:cs typeface="Times New Roman" panose="02020603050405020304" pitchFamily="18" charset="0"/>
              </a:rPr>
              <a:t>25 đến 30 cm</a:t>
            </a:r>
            <a:endParaRPr lang="en-US" sz="2800" b="0" dirty="0">
              <a:solidFill>
                <a:prstClr val="black"/>
              </a:solidFill>
              <a:latin typeface="+mj-lt"/>
              <a:cs typeface="Times New Roman" panose="02020603050405020304" pitchFamily="18" charset="0"/>
            </a:endParaRPr>
          </a:p>
        </p:txBody>
      </p:sp>
    </p:spTree>
    <p:extLst>
      <p:ext uri="{BB962C8B-B14F-4D97-AF65-F5344CB8AC3E}">
        <p14:creationId xmlns:p14="http://schemas.microsoft.com/office/powerpoint/2010/main" val="18852516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P spid="10"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722050"/>
            <a:ext cx="10972800" cy="1143000"/>
          </a:xfrm>
        </p:spPr>
        <p:txBody>
          <a:bodyPr>
            <a:normAutofit/>
          </a:bodyPr>
          <a:lstStyle/>
          <a:p>
            <a:r>
              <a:rPr lang="en-US" sz="5400" b="1" dirty="0">
                <a:latin typeface="Times New Roman" panose="02020603050405020304" pitchFamily="18" charset="0"/>
                <a:cs typeface="Times New Roman" panose="02020603050405020304" pitchFamily="18" charset="0"/>
              </a:rPr>
              <a:t>     </a:t>
            </a:r>
            <a:r>
              <a:rPr lang="en-US" sz="5400" b="1" dirty="0">
                <a:cs typeface="Times New Roman" panose="02020603050405020304" pitchFamily="18" charset="0"/>
              </a:rPr>
              <a:t>VIẾT BÀI VÀO VỞ</a:t>
            </a:r>
          </a:p>
        </p:txBody>
      </p:sp>
      <p:pic>
        <p:nvPicPr>
          <p:cNvPr id="6" name="Picture 5"/>
          <p:cNvPicPr>
            <a:picLocks noChangeAspect="1"/>
          </p:cNvPicPr>
          <p:nvPr/>
        </p:nvPicPr>
        <p:blipFill>
          <a:blip r:embed="rId2"/>
          <a:stretch>
            <a:fillRect/>
          </a:stretch>
        </p:blipFill>
        <p:spPr>
          <a:xfrm>
            <a:off x="3162300" y="2362200"/>
            <a:ext cx="5867400" cy="3810000"/>
          </a:xfrm>
          <a:prstGeom prst="rect">
            <a:avLst/>
          </a:prstGeom>
        </p:spPr>
      </p:pic>
    </p:spTree>
    <p:extLst>
      <p:ext uri="{BB962C8B-B14F-4D97-AF65-F5344CB8AC3E}">
        <p14:creationId xmlns:p14="http://schemas.microsoft.com/office/powerpoint/2010/main" val="83058761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29100" y="685800"/>
            <a:ext cx="3733800" cy="1325562"/>
          </a:xfrm>
        </p:spPr>
        <p:txBody>
          <a:bodyPr>
            <a:normAutofit/>
          </a:bodyPr>
          <a:lstStyle/>
          <a:p>
            <a:pPr algn="l"/>
            <a:r>
              <a:rPr lang="en-US" sz="8000" b="1">
                <a:latin typeface="+mn-lt"/>
                <a:cs typeface="Times New Roman" panose="02020603050405020304" pitchFamily="18" charset="0"/>
              </a:rPr>
              <a:t>SỬA </a:t>
            </a:r>
            <a:r>
              <a:rPr lang="en-US" sz="8000" b="1" dirty="0">
                <a:latin typeface="+mn-lt"/>
                <a:cs typeface="Times New Roman" panose="02020603050405020304" pitchFamily="18" charset="0"/>
              </a:rPr>
              <a:t>LỖI</a:t>
            </a:r>
          </a:p>
        </p:txBody>
      </p:sp>
      <p:pic>
        <p:nvPicPr>
          <p:cNvPr id="1026" name="Picture 2" descr="Hình ảnh Phim Hoạt Hình Học Sinh Học Sinh Cậu Bé, Viết Clipart, Hoạt Hình,  Sinh Viên miễn phí tải tập tin PNG PSDComment và Vector">
            <a:extLst>
              <a:ext uri="{FF2B5EF4-FFF2-40B4-BE49-F238E27FC236}">
                <a16:creationId xmlns:a16="http://schemas.microsoft.com/office/drawing/2014/main" id="{77A8AB1D-6281-4080-90BB-85FC72D9B7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0" y="2514600"/>
            <a:ext cx="41910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525799"/>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809999" y="699856"/>
            <a:ext cx="4572000" cy="1325563"/>
          </a:xfrm>
        </p:spPr>
        <p:txBody>
          <a:bodyPr/>
          <a:lstStyle/>
          <a:p>
            <a:r>
              <a:rPr lang="en-US" b="1" dirty="0"/>
              <a:t>  LUYỆN TẬP</a:t>
            </a:r>
          </a:p>
        </p:txBody>
      </p:sp>
      <p:pic>
        <p:nvPicPr>
          <p:cNvPr id="2050" name="Picture 2">
            <a:extLst>
              <a:ext uri="{FF2B5EF4-FFF2-40B4-BE49-F238E27FC236}">
                <a16:creationId xmlns:a16="http://schemas.microsoft.com/office/drawing/2014/main" id="{6C020E92-7DEA-49F3-82EC-FFEEF89B9C5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24200" y="1981200"/>
            <a:ext cx="61722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15852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62100"/>
            <a:ext cx="10591800"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3152040"/>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130425"/>
            <a:ext cx="10363200" cy="1470025"/>
          </a:xfrm>
        </p:spPr>
        <p:txBody>
          <a:bodyPr/>
          <a:lstStyle/>
          <a:p>
            <a:pPr algn="l"/>
            <a:r>
              <a:rPr lang="en-US" b="1" dirty="0">
                <a:solidFill>
                  <a:schemeClr val="tx1"/>
                </a:solidFill>
                <a:latin typeface="Times New Roman" pitchFamily="18" charset="0"/>
                <a:cs typeface="Times New Roman" pitchFamily="18" charset="0"/>
              </a:rPr>
              <a:t>   </a:t>
            </a:r>
            <a:r>
              <a:rPr lang="en-US" sz="5400" b="1" dirty="0">
                <a:latin typeface="Times New Roman" pitchFamily="18" charset="0"/>
                <a:cs typeface="Times New Roman" pitchFamily="18" charset="0"/>
              </a:rPr>
              <a:t> </a:t>
            </a:r>
          </a:p>
        </p:txBody>
      </p:sp>
      <p:sp>
        <p:nvSpPr>
          <p:cNvPr id="5" name="Subtitle 4"/>
          <p:cNvSpPr>
            <a:spLocks noGrp="1"/>
          </p:cNvSpPr>
          <p:nvPr>
            <p:ph type="subTitle" idx="4294967295"/>
          </p:nvPr>
        </p:nvSpPr>
        <p:spPr>
          <a:xfrm>
            <a:off x="838200" y="990600"/>
            <a:ext cx="10896600" cy="5334000"/>
          </a:xfrm>
        </p:spPr>
        <p:txBody>
          <a:bodyPr>
            <a:normAutofit/>
          </a:bodyPr>
          <a:lstStyle/>
          <a:p>
            <a:pPr algn="l"/>
            <a:r>
              <a:rPr lang="en-US" sz="4000" dirty="0">
                <a:solidFill>
                  <a:srgbClr val="C00000"/>
                </a:solidFill>
                <a:latin typeface="UTM Avo"/>
                <a:cs typeface="Times New Roman" pitchFamily="18" charset="0"/>
              </a:rPr>
              <a:t>2</a:t>
            </a:r>
            <a:r>
              <a:rPr lang="en-US" sz="4000" dirty="0">
                <a:solidFill>
                  <a:schemeClr val="tx1"/>
                </a:solidFill>
                <a:latin typeface="UTM Avo"/>
                <a:cs typeface="Times New Roman" pitchFamily="18" charset="0"/>
              </a:rPr>
              <a:t>. </a:t>
            </a:r>
            <a:r>
              <a:rPr lang="en-US" sz="4000" dirty="0" err="1">
                <a:solidFill>
                  <a:schemeClr val="tx1"/>
                </a:solidFill>
                <a:latin typeface="UTM Avo"/>
                <a:cs typeface="Times New Roman" pitchFamily="18" charset="0"/>
              </a:rPr>
              <a:t>Chọn</a:t>
            </a:r>
            <a:r>
              <a:rPr lang="en-US" sz="4000" dirty="0">
                <a:solidFill>
                  <a:schemeClr val="tx1"/>
                </a:solidFill>
                <a:latin typeface="UTM Avo"/>
                <a:cs typeface="Times New Roman" pitchFamily="18" charset="0"/>
              </a:rPr>
              <a:t> </a:t>
            </a:r>
            <a:r>
              <a:rPr lang="en-US" sz="4000" dirty="0" err="1">
                <a:solidFill>
                  <a:schemeClr val="tx1"/>
                </a:solidFill>
                <a:latin typeface="UTM Avo"/>
                <a:cs typeface="Times New Roman" pitchFamily="18" charset="0"/>
              </a:rPr>
              <a:t>chữ</a:t>
            </a:r>
            <a:r>
              <a:rPr lang="en-US" sz="4000" dirty="0">
                <a:solidFill>
                  <a:schemeClr val="tx1"/>
                </a:solidFill>
                <a:latin typeface="UTM Avo"/>
                <a:cs typeface="Times New Roman" pitchFamily="18" charset="0"/>
              </a:rPr>
              <a:t> </a:t>
            </a:r>
            <a:r>
              <a:rPr lang="en-US" sz="4000" dirty="0" err="1">
                <a:solidFill>
                  <a:schemeClr val="tx1"/>
                </a:solidFill>
                <a:latin typeface="UTM Avo"/>
                <a:cs typeface="Times New Roman" pitchFamily="18" charset="0"/>
              </a:rPr>
              <a:t>phù</a:t>
            </a:r>
            <a:r>
              <a:rPr lang="en-US" sz="4000" dirty="0">
                <a:solidFill>
                  <a:schemeClr val="tx1"/>
                </a:solidFill>
                <a:latin typeface="UTM Avo"/>
                <a:cs typeface="Times New Roman" pitchFamily="18" charset="0"/>
              </a:rPr>
              <a:t> </a:t>
            </a:r>
            <a:r>
              <a:rPr lang="en-US" sz="4000" dirty="0" err="1">
                <a:solidFill>
                  <a:schemeClr val="tx1"/>
                </a:solidFill>
                <a:latin typeface="UTM Avo"/>
                <a:cs typeface="Times New Roman" pitchFamily="18" charset="0"/>
              </a:rPr>
              <a:t>hợp</a:t>
            </a:r>
            <a:r>
              <a:rPr lang="en-US" sz="4000" dirty="0">
                <a:solidFill>
                  <a:schemeClr val="tx1"/>
                </a:solidFill>
                <a:latin typeface="UTM Avo"/>
                <a:cs typeface="Times New Roman" pitchFamily="18" charset="0"/>
              </a:rPr>
              <a:t> </a:t>
            </a:r>
            <a:r>
              <a:rPr lang="en-US" sz="4000" dirty="0" err="1">
                <a:solidFill>
                  <a:schemeClr val="tx1"/>
                </a:solidFill>
                <a:latin typeface="UTM Avo"/>
                <a:cs typeface="Times New Roman" pitchFamily="18" charset="0"/>
              </a:rPr>
              <a:t>với</a:t>
            </a:r>
            <a:r>
              <a:rPr lang="en-US" sz="4000" dirty="0">
                <a:solidFill>
                  <a:schemeClr val="tx1"/>
                </a:solidFill>
                <a:latin typeface="UTM Avo"/>
                <a:cs typeface="Times New Roman" pitchFamily="18" charset="0"/>
              </a:rPr>
              <a:t> ô </a:t>
            </a:r>
            <a:r>
              <a:rPr lang="en-US" sz="4000" dirty="0" err="1">
                <a:solidFill>
                  <a:schemeClr val="tx1"/>
                </a:solidFill>
                <a:latin typeface="UTM Avo"/>
                <a:cs typeface="Times New Roman" pitchFamily="18" charset="0"/>
              </a:rPr>
              <a:t>trống</a:t>
            </a:r>
            <a:r>
              <a:rPr lang="en-US" sz="4000" dirty="0">
                <a:solidFill>
                  <a:schemeClr val="tx1"/>
                </a:solidFill>
                <a:latin typeface="UTM Avo"/>
                <a:cs typeface="Times New Roman" pitchFamily="18" charset="0"/>
              </a:rPr>
              <a:t>: </a:t>
            </a:r>
          </a:p>
          <a:p>
            <a:pPr marL="0" indent="0" algn="l">
              <a:buNone/>
            </a:pPr>
            <a:r>
              <a:rPr lang="en-US" sz="4000" dirty="0">
                <a:solidFill>
                  <a:srgbClr val="C00000"/>
                </a:solidFill>
                <a:latin typeface="UTM Avo"/>
                <a:cs typeface="Times New Roman" pitchFamily="18" charset="0"/>
              </a:rPr>
              <a:t>ng</a:t>
            </a:r>
            <a:r>
              <a:rPr lang="en-US" sz="4000" dirty="0">
                <a:solidFill>
                  <a:schemeClr val="tx1"/>
                </a:solidFill>
                <a:latin typeface="UTM Avo"/>
                <a:cs typeface="Times New Roman" pitchFamily="18" charset="0"/>
              </a:rPr>
              <a:t> hay </a:t>
            </a:r>
            <a:r>
              <a:rPr lang="en-US" sz="4000" dirty="0" err="1">
                <a:solidFill>
                  <a:srgbClr val="C00000"/>
                </a:solidFill>
                <a:latin typeface="UTM Avo"/>
                <a:cs typeface="Times New Roman" pitchFamily="18" charset="0"/>
              </a:rPr>
              <a:t>ngh</a:t>
            </a:r>
            <a:r>
              <a:rPr lang="en-US" sz="4000" dirty="0">
                <a:solidFill>
                  <a:srgbClr val="C00000"/>
                </a:solidFill>
                <a:latin typeface="UTM Avo"/>
                <a:cs typeface="Times New Roman" pitchFamily="18" charset="0"/>
              </a:rPr>
              <a:t>?</a:t>
            </a:r>
          </a:p>
          <a:p>
            <a:pPr algn="l"/>
            <a:r>
              <a:rPr lang="en-US" sz="4000">
                <a:solidFill>
                  <a:schemeClr val="tx1"/>
                </a:solidFill>
                <a:latin typeface="UTM Avo"/>
                <a:cs typeface="Times New Roman" pitchFamily="18" charset="0"/>
              </a:rPr>
              <a:t>Cả </a:t>
            </a:r>
            <a:r>
              <a:rPr lang="en-US" sz="4000" dirty="0" err="1">
                <a:solidFill>
                  <a:schemeClr val="tx1"/>
                </a:solidFill>
                <a:latin typeface="UTM Avo"/>
                <a:cs typeface="Times New Roman" pitchFamily="18" charset="0"/>
              </a:rPr>
              <a:t>nhà</a:t>
            </a:r>
            <a:r>
              <a:rPr lang="en-US" sz="4000" dirty="0">
                <a:solidFill>
                  <a:schemeClr val="tx1"/>
                </a:solidFill>
                <a:latin typeface="UTM Avo"/>
                <a:cs typeface="Times New Roman" pitchFamily="18" charset="0"/>
              </a:rPr>
              <a:t> </a:t>
            </a:r>
            <a:r>
              <a:rPr lang="en-US" sz="4000" dirty="0" err="1">
                <a:solidFill>
                  <a:schemeClr val="tx1"/>
                </a:solidFill>
                <a:latin typeface="UTM Avo"/>
                <a:cs typeface="Times New Roman" pitchFamily="18" charset="0"/>
              </a:rPr>
              <a:t>quây</a:t>
            </a:r>
            <a:r>
              <a:rPr lang="en-US" sz="4000" dirty="0">
                <a:solidFill>
                  <a:schemeClr val="tx1"/>
                </a:solidFill>
                <a:latin typeface="UTM Avo"/>
                <a:cs typeface="Times New Roman" pitchFamily="18" charset="0"/>
              </a:rPr>
              <a:t> </a:t>
            </a:r>
            <a:r>
              <a:rPr lang="en-US" sz="4000" dirty="0" err="1">
                <a:solidFill>
                  <a:schemeClr val="tx1"/>
                </a:solidFill>
                <a:latin typeface="UTM Avo"/>
                <a:cs typeface="Times New Roman" pitchFamily="18" charset="0"/>
              </a:rPr>
              <a:t>quần</a:t>
            </a:r>
            <a:r>
              <a:rPr lang="en-US" sz="4000" dirty="0">
                <a:solidFill>
                  <a:schemeClr val="tx1"/>
                </a:solidFill>
                <a:latin typeface="UTM Avo"/>
                <a:cs typeface="Times New Roman" pitchFamily="18" charset="0"/>
              </a:rPr>
              <a:t> </a:t>
            </a:r>
            <a:r>
              <a:rPr lang="en-US" sz="4000" dirty="0" err="1">
                <a:solidFill>
                  <a:schemeClr val="tx1"/>
                </a:solidFill>
                <a:latin typeface="UTM Avo"/>
                <a:cs typeface="Times New Roman" pitchFamily="18" charset="0"/>
              </a:rPr>
              <a:t>trong</a:t>
            </a:r>
            <a:r>
              <a:rPr lang="en-US" sz="4000" dirty="0">
                <a:solidFill>
                  <a:schemeClr val="tx1"/>
                </a:solidFill>
                <a:latin typeface="UTM Avo"/>
                <a:cs typeface="Times New Roman" pitchFamily="18" charset="0"/>
              </a:rPr>
              <a:t> </a:t>
            </a:r>
            <a:r>
              <a:rPr lang="en-US" sz="4000" dirty="0" err="1">
                <a:solidFill>
                  <a:srgbClr val="C00000"/>
                </a:solidFill>
                <a:latin typeface="UTM Avo"/>
                <a:cs typeface="Times New Roman" pitchFamily="18" charset="0"/>
              </a:rPr>
              <a:t>ng</a:t>
            </a:r>
            <a:r>
              <a:rPr lang="en-US" sz="4000" dirty="0" err="1">
                <a:solidFill>
                  <a:schemeClr val="tx1"/>
                </a:solidFill>
                <a:latin typeface="UTM Avo"/>
                <a:cs typeface="Times New Roman" pitchFamily="18" charset="0"/>
              </a:rPr>
              <a:t>ày</a:t>
            </a:r>
            <a:r>
              <a:rPr lang="en-US" sz="4000" dirty="0">
                <a:solidFill>
                  <a:schemeClr val="tx1"/>
                </a:solidFill>
                <a:latin typeface="UTM Avo"/>
                <a:cs typeface="Times New Roman" pitchFamily="18" charset="0"/>
              </a:rPr>
              <a:t> </a:t>
            </a:r>
            <a:r>
              <a:rPr lang="en-US" sz="4000" dirty="0" err="1">
                <a:solidFill>
                  <a:srgbClr val="C00000"/>
                </a:solidFill>
                <a:latin typeface="UTM Avo"/>
                <a:cs typeface="Times New Roman" pitchFamily="18" charset="0"/>
              </a:rPr>
              <a:t>ng</a:t>
            </a:r>
            <a:r>
              <a:rPr lang="en-US" sz="4000" dirty="0" err="1">
                <a:solidFill>
                  <a:schemeClr val="tx1"/>
                </a:solidFill>
                <a:latin typeface="UTM Avo"/>
                <a:cs typeface="Times New Roman" pitchFamily="18" charset="0"/>
              </a:rPr>
              <a:t>hỉ</a:t>
            </a:r>
            <a:r>
              <a:rPr lang="en-US" sz="4000" dirty="0">
                <a:solidFill>
                  <a:schemeClr val="tx1"/>
                </a:solidFill>
                <a:latin typeface="UTM Avo"/>
                <a:cs typeface="Times New Roman" pitchFamily="18" charset="0"/>
              </a:rPr>
              <a:t>.</a:t>
            </a:r>
          </a:p>
          <a:p>
            <a:pPr algn="l"/>
            <a:r>
              <a:rPr lang="en-US" sz="4000">
                <a:solidFill>
                  <a:schemeClr val="tx1"/>
                </a:solidFill>
                <a:latin typeface="UTM Avo"/>
                <a:cs typeface="Times New Roman" pitchFamily="18" charset="0"/>
              </a:rPr>
              <a:t>Gió </a:t>
            </a:r>
            <a:r>
              <a:rPr lang="en-US" sz="4000" dirty="0" err="1">
                <a:solidFill>
                  <a:schemeClr val="tx1"/>
                </a:solidFill>
                <a:latin typeface="UTM Avo"/>
                <a:cs typeface="Times New Roman" pitchFamily="18" charset="0"/>
              </a:rPr>
              <a:t>thổi</a:t>
            </a:r>
            <a:r>
              <a:rPr lang="en-US" sz="4000" dirty="0">
                <a:solidFill>
                  <a:schemeClr val="tx1"/>
                </a:solidFill>
                <a:latin typeface="UTM Avo"/>
                <a:cs typeface="Times New Roman" pitchFamily="18" charset="0"/>
              </a:rPr>
              <a:t> </a:t>
            </a:r>
            <a:r>
              <a:rPr lang="en-US" sz="4000" dirty="0" err="1">
                <a:solidFill>
                  <a:schemeClr val="tx1"/>
                </a:solidFill>
                <a:latin typeface="UTM Avo"/>
                <a:cs typeface="Times New Roman" pitchFamily="18" charset="0"/>
              </a:rPr>
              <a:t>hàng</a:t>
            </a:r>
            <a:r>
              <a:rPr lang="en-US" sz="4000" dirty="0">
                <a:solidFill>
                  <a:schemeClr val="tx1"/>
                </a:solidFill>
                <a:latin typeface="UTM Avo"/>
                <a:cs typeface="Times New Roman" pitchFamily="18" charset="0"/>
              </a:rPr>
              <a:t> </a:t>
            </a:r>
            <a:r>
              <a:rPr lang="en-US" sz="4000" dirty="0" err="1">
                <a:solidFill>
                  <a:schemeClr val="tx1"/>
                </a:solidFill>
                <a:latin typeface="UTM Avo"/>
                <a:cs typeface="Times New Roman" pitchFamily="18" charset="0"/>
              </a:rPr>
              <a:t>cây</a:t>
            </a:r>
            <a:r>
              <a:rPr lang="en-US" sz="4000" dirty="0">
                <a:solidFill>
                  <a:schemeClr val="tx1"/>
                </a:solidFill>
                <a:latin typeface="UTM Avo"/>
                <a:cs typeface="Times New Roman" pitchFamily="18" charset="0"/>
              </a:rPr>
              <a:t> </a:t>
            </a:r>
            <a:r>
              <a:rPr lang="en-US" sz="4000" dirty="0" err="1">
                <a:solidFill>
                  <a:srgbClr val="C00000"/>
                </a:solidFill>
                <a:latin typeface="UTM Avo"/>
                <a:cs typeface="Times New Roman" pitchFamily="18" charset="0"/>
              </a:rPr>
              <a:t>ngh</a:t>
            </a:r>
            <a:r>
              <a:rPr lang="en-US" sz="4000" dirty="0" err="1">
                <a:solidFill>
                  <a:schemeClr val="tx1"/>
                </a:solidFill>
                <a:latin typeface="UTM Avo"/>
                <a:cs typeface="Times New Roman" pitchFamily="18" charset="0"/>
              </a:rPr>
              <a:t>iêng</a:t>
            </a:r>
            <a:r>
              <a:rPr lang="en-US" sz="4000" dirty="0">
                <a:solidFill>
                  <a:schemeClr val="tx1"/>
                </a:solidFill>
                <a:latin typeface="UTM Avo"/>
                <a:cs typeface="Times New Roman" pitchFamily="18" charset="0"/>
              </a:rPr>
              <a:t> </a:t>
            </a:r>
            <a:r>
              <a:rPr lang="en-US" sz="4000" dirty="0" err="1">
                <a:solidFill>
                  <a:schemeClr val="tx1"/>
                </a:solidFill>
                <a:latin typeface="UTM Avo"/>
                <a:cs typeface="Times New Roman" pitchFamily="18" charset="0"/>
              </a:rPr>
              <a:t>ngả</a:t>
            </a:r>
            <a:r>
              <a:rPr lang="en-US" sz="4000" dirty="0">
                <a:solidFill>
                  <a:schemeClr val="tx1"/>
                </a:solidFill>
                <a:latin typeface="UTM Avo"/>
                <a:cs typeface="Times New Roman" pitchFamily="18" charset="0"/>
              </a:rPr>
              <a:t>.</a:t>
            </a:r>
          </a:p>
          <a:p>
            <a:pPr algn="l"/>
            <a:r>
              <a:rPr lang="en-US" sz="4000">
                <a:solidFill>
                  <a:schemeClr val="tx1"/>
                </a:solidFill>
                <a:latin typeface="UTM Avo"/>
                <a:cs typeface="Times New Roman" pitchFamily="18" charset="0"/>
              </a:rPr>
              <a:t>Tiếng </a:t>
            </a:r>
            <a:r>
              <a:rPr lang="en-US" sz="4000" dirty="0" err="1">
                <a:solidFill>
                  <a:schemeClr val="tx1"/>
                </a:solidFill>
                <a:latin typeface="UTM Avo"/>
                <a:cs typeface="Times New Roman" pitchFamily="18" charset="0"/>
              </a:rPr>
              <a:t>chuông</a:t>
            </a:r>
            <a:r>
              <a:rPr lang="en-US" sz="4000" dirty="0">
                <a:solidFill>
                  <a:schemeClr val="tx1"/>
                </a:solidFill>
                <a:latin typeface="UTM Avo"/>
                <a:cs typeface="Times New Roman" pitchFamily="18" charset="0"/>
              </a:rPr>
              <a:t> </a:t>
            </a:r>
            <a:r>
              <a:rPr lang="en-US" sz="4000" dirty="0" err="1">
                <a:solidFill>
                  <a:schemeClr val="tx1"/>
                </a:solidFill>
                <a:latin typeface="UTM Avo"/>
                <a:cs typeface="Times New Roman" pitchFamily="18" charset="0"/>
              </a:rPr>
              <a:t>chiều</a:t>
            </a:r>
            <a:r>
              <a:rPr lang="en-US" sz="4000" dirty="0">
                <a:solidFill>
                  <a:schemeClr val="tx1"/>
                </a:solidFill>
                <a:latin typeface="UTM Avo"/>
                <a:cs typeface="Times New Roman" pitchFamily="18" charset="0"/>
              </a:rPr>
              <a:t> </a:t>
            </a:r>
            <a:r>
              <a:rPr lang="en-US" sz="4000" dirty="0" err="1">
                <a:solidFill>
                  <a:srgbClr val="C00000"/>
                </a:solidFill>
                <a:latin typeface="UTM Avo"/>
                <a:cs typeface="Times New Roman" pitchFamily="18" charset="0"/>
              </a:rPr>
              <a:t>ng</a:t>
            </a:r>
            <a:r>
              <a:rPr lang="en-US" sz="4000" dirty="0" err="1">
                <a:solidFill>
                  <a:schemeClr val="tx1"/>
                </a:solidFill>
                <a:latin typeface="UTM Avo"/>
                <a:cs typeface="Times New Roman" pitchFamily="18" charset="0"/>
              </a:rPr>
              <a:t>ân</a:t>
            </a:r>
            <a:r>
              <a:rPr lang="en-US" sz="4000" dirty="0">
                <a:solidFill>
                  <a:schemeClr val="tx1"/>
                </a:solidFill>
                <a:latin typeface="UTM Avo"/>
                <a:cs typeface="Times New Roman" pitchFamily="18" charset="0"/>
              </a:rPr>
              <a:t> </a:t>
            </a:r>
            <a:r>
              <a:rPr lang="en-US" sz="4000" dirty="0" err="1">
                <a:solidFill>
                  <a:srgbClr val="C00000"/>
                </a:solidFill>
                <a:latin typeface="UTM Avo"/>
                <a:cs typeface="Times New Roman" pitchFamily="18" charset="0"/>
              </a:rPr>
              <a:t>ng</a:t>
            </a:r>
            <a:r>
              <a:rPr lang="en-US" sz="4000" dirty="0" err="1">
                <a:solidFill>
                  <a:schemeClr val="tx1"/>
                </a:solidFill>
                <a:latin typeface="UTM Avo"/>
                <a:cs typeface="Times New Roman" pitchFamily="18" charset="0"/>
              </a:rPr>
              <a:t>a</a:t>
            </a:r>
            <a:r>
              <a:rPr lang="en-US" sz="4000" dirty="0">
                <a:solidFill>
                  <a:schemeClr val="tx1"/>
                </a:solidFill>
                <a:latin typeface="UTM Avo"/>
                <a:cs typeface="Times New Roman" pitchFamily="18" charset="0"/>
              </a:rPr>
              <a:t>. </a:t>
            </a:r>
          </a:p>
        </p:txBody>
      </p:sp>
    </p:spTree>
    <p:extLst>
      <p:ext uri="{BB962C8B-B14F-4D97-AF65-F5344CB8AC3E}">
        <p14:creationId xmlns:p14="http://schemas.microsoft.com/office/powerpoint/2010/main" val="851357843"/>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838200"/>
            <a:ext cx="8077200" cy="556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219775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130425"/>
            <a:ext cx="10363200" cy="1470025"/>
          </a:xfrm>
        </p:spPr>
        <p:txBody>
          <a:bodyPr/>
          <a:lstStyle/>
          <a:p>
            <a:pPr algn="l"/>
            <a:r>
              <a:rPr lang="en-US" b="1" dirty="0">
                <a:solidFill>
                  <a:schemeClr val="tx1"/>
                </a:solidFill>
                <a:latin typeface="Times New Roman" pitchFamily="18" charset="0"/>
                <a:cs typeface="Times New Roman" pitchFamily="18" charset="0"/>
              </a:rPr>
              <a:t>   </a:t>
            </a:r>
            <a:r>
              <a:rPr lang="en-US" sz="5400" b="1" dirty="0">
                <a:latin typeface="Times New Roman" pitchFamily="18" charset="0"/>
                <a:cs typeface="Times New Roman" pitchFamily="18" charset="0"/>
              </a:rPr>
              <a:t> </a:t>
            </a:r>
          </a:p>
        </p:txBody>
      </p:sp>
      <p:sp>
        <p:nvSpPr>
          <p:cNvPr id="5" name="Subtitle 4"/>
          <p:cNvSpPr>
            <a:spLocks noGrp="1"/>
          </p:cNvSpPr>
          <p:nvPr>
            <p:ph type="subTitle" idx="4294967295"/>
          </p:nvPr>
        </p:nvSpPr>
        <p:spPr>
          <a:xfrm>
            <a:off x="2590800" y="930275"/>
            <a:ext cx="7267575" cy="4997450"/>
          </a:xfrm>
        </p:spPr>
        <p:txBody>
          <a:bodyPr/>
          <a:lstStyle/>
          <a:p>
            <a:pPr marL="0" indent="0" algn="l">
              <a:buNone/>
            </a:pPr>
            <a:r>
              <a:rPr lang="en-US" sz="2800" b="1" dirty="0">
                <a:solidFill>
                  <a:srgbClr val="C00000"/>
                </a:solidFill>
                <a:latin typeface="+mj-lt"/>
                <a:cs typeface="Times New Roman" pitchFamily="18" charset="0"/>
              </a:rPr>
              <a:t>3.</a:t>
            </a:r>
            <a:r>
              <a:rPr lang="en-US" sz="2800" dirty="0">
                <a:latin typeface="+mj-lt"/>
                <a:cs typeface="Times New Roman" pitchFamily="18" charset="0"/>
              </a:rPr>
              <a:t> </a:t>
            </a:r>
            <a:r>
              <a:rPr lang="en-US" sz="2800" dirty="0" err="1">
                <a:latin typeface="+mj-lt"/>
                <a:cs typeface="Times New Roman" pitchFamily="18" charset="0"/>
              </a:rPr>
              <a:t>Chọn</a:t>
            </a:r>
            <a:r>
              <a:rPr lang="en-US" sz="2800" dirty="0">
                <a:latin typeface="+mj-lt"/>
                <a:cs typeface="Times New Roman" pitchFamily="18" charset="0"/>
              </a:rPr>
              <a:t> </a:t>
            </a:r>
            <a:r>
              <a:rPr lang="en-US" sz="2800" dirty="0" err="1">
                <a:latin typeface="+mj-lt"/>
                <a:cs typeface="Times New Roman" pitchFamily="18" charset="0"/>
              </a:rPr>
              <a:t>chữ</a:t>
            </a:r>
            <a:r>
              <a:rPr lang="en-US" sz="2800" dirty="0">
                <a:latin typeface="+mj-lt"/>
                <a:cs typeface="Times New Roman" pitchFamily="18" charset="0"/>
              </a:rPr>
              <a:t> </a:t>
            </a:r>
            <a:r>
              <a:rPr lang="en-US" sz="2800" dirty="0" err="1">
                <a:latin typeface="+mj-lt"/>
                <a:cs typeface="Times New Roman" pitchFamily="18" charset="0"/>
              </a:rPr>
              <a:t>hoặc</a:t>
            </a:r>
            <a:r>
              <a:rPr lang="en-US" sz="2800" dirty="0">
                <a:latin typeface="+mj-lt"/>
                <a:cs typeface="Times New Roman" pitchFamily="18" charset="0"/>
              </a:rPr>
              <a:t> </a:t>
            </a:r>
            <a:r>
              <a:rPr lang="en-US" sz="2800" dirty="0" err="1">
                <a:latin typeface="+mj-lt"/>
                <a:cs typeface="Times New Roman" pitchFamily="18" charset="0"/>
              </a:rPr>
              <a:t>vần</a:t>
            </a:r>
            <a:r>
              <a:rPr lang="en-US" sz="2800" dirty="0">
                <a:latin typeface="+mj-lt"/>
                <a:cs typeface="Times New Roman" pitchFamily="18" charset="0"/>
              </a:rPr>
              <a:t> </a:t>
            </a:r>
            <a:r>
              <a:rPr lang="en-US" sz="2800" dirty="0" err="1">
                <a:latin typeface="+mj-lt"/>
                <a:cs typeface="Times New Roman" pitchFamily="18" charset="0"/>
              </a:rPr>
              <a:t>phù</a:t>
            </a:r>
            <a:r>
              <a:rPr lang="en-US" sz="2800" dirty="0">
                <a:latin typeface="+mj-lt"/>
                <a:cs typeface="Times New Roman" pitchFamily="18" charset="0"/>
              </a:rPr>
              <a:t> </a:t>
            </a:r>
            <a:r>
              <a:rPr lang="en-US" sz="2800" dirty="0" err="1">
                <a:latin typeface="+mj-lt"/>
                <a:cs typeface="Times New Roman" pitchFamily="18" charset="0"/>
              </a:rPr>
              <a:t>hợp</a:t>
            </a:r>
            <a:r>
              <a:rPr lang="en-US" sz="2800" dirty="0">
                <a:latin typeface="+mj-lt"/>
                <a:cs typeface="Times New Roman" pitchFamily="18" charset="0"/>
              </a:rPr>
              <a:t> </a:t>
            </a:r>
          </a:p>
          <a:p>
            <a:pPr algn="l"/>
            <a:r>
              <a:rPr lang="en-US" sz="2800" dirty="0" err="1">
                <a:latin typeface="+mj-lt"/>
                <a:cs typeface="Times New Roman" pitchFamily="18" charset="0"/>
              </a:rPr>
              <a:t>với</a:t>
            </a:r>
            <a:r>
              <a:rPr lang="en-US" sz="2800" dirty="0">
                <a:latin typeface="+mj-lt"/>
                <a:cs typeface="Times New Roman" pitchFamily="18" charset="0"/>
              </a:rPr>
              <a:t> ô </a:t>
            </a:r>
            <a:r>
              <a:rPr lang="en-US" sz="2800" dirty="0" err="1">
                <a:latin typeface="+mj-lt"/>
                <a:cs typeface="Times New Roman" pitchFamily="18" charset="0"/>
              </a:rPr>
              <a:t>trống</a:t>
            </a:r>
            <a:r>
              <a:rPr lang="en-US" sz="2800" dirty="0">
                <a:latin typeface="+mj-lt"/>
                <a:cs typeface="Times New Roman" pitchFamily="18" charset="0"/>
              </a:rPr>
              <a:t> </a:t>
            </a:r>
            <a:r>
              <a:rPr lang="en-US" sz="2800" dirty="0" err="1">
                <a:latin typeface="+mj-lt"/>
                <a:cs typeface="Times New Roman" pitchFamily="18" charset="0"/>
              </a:rPr>
              <a:t>rồi</a:t>
            </a:r>
            <a:r>
              <a:rPr lang="en-US" sz="2800" dirty="0">
                <a:latin typeface="+mj-lt"/>
                <a:cs typeface="Times New Roman" pitchFamily="18" charset="0"/>
              </a:rPr>
              <a:t> </a:t>
            </a:r>
            <a:r>
              <a:rPr lang="en-US" sz="2800" dirty="0" err="1">
                <a:latin typeface="+mj-lt"/>
                <a:cs typeface="Times New Roman" pitchFamily="18" charset="0"/>
              </a:rPr>
              <a:t>giải</a:t>
            </a:r>
            <a:r>
              <a:rPr lang="en-US" sz="2800" dirty="0">
                <a:latin typeface="+mj-lt"/>
                <a:cs typeface="Times New Roman" pitchFamily="18" charset="0"/>
              </a:rPr>
              <a:t> </a:t>
            </a:r>
            <a:r>
              <a:rPr lang="en-US" sz="2800" dirty="0" err="1">
                <a:latin typeface="+mj-lt"/>
                <a:cs typeface="Times New Roman" pitchFamily="18" charset="0"/>
              </a:rPr>
              <a:t>câu</a:t>
            </a:r>
            <a:r>
              <a:rPr lang="en-US" sz="2800" dirty="0">
                <a:latin typeface="+mj-lt"/>
                <a:cs typeface="Times New Roman" pitchFamily="18" charset="0"/>
              </a:rPr>
              <a:t> </a:t>
            </a:r>
            <a:r>
              <a:rPr lang="en-US" sz="2800" dirty="0" err="1">
                <a:latin typeface="+mj-lt"/>
                <a:cs typeface="Times New Roman" pitchFamily="18" charset="0"/>
              </a:rPr>
              <a:t>đố</a:t>
            </a:r>
            <a:r>
              <a:rPr lang="en-US" sz="2800" dirty="0">
                <a:latin typeface="+mj-lt"/>
                <a:cs typeface="Times New Roman" pitchFamily="18" charset="0"/>
              </a:rPr>
              <a:t>.</a:t>
            </a:r>
          </a:p>
          <a:p>
            <a:pPr algn="l"/>
            <a:r>
              <a:rPr lang="en-US" sz="2800" dirty="0" err="1">
                <a:latin typeface="+mj-lt"/>
                <a:cs typeface="Times New Roman" pitchFamily="18" charset="0"/>
              </a:rPr>
              <a:t>a.Chữ</a:t>
            </a:r>
            <a:r>
              <a:rPr lang="en-US" sz="2800" dirty="0">
                <a:latin typeface="+mj-lt"/>
                <a:cs typeface="Times New Roman" pitchFamily="18" charset="0"/>
              </a:rPr>
              <a:t> </a:t>
            </a:r>
            <a:r>
              <a:rPr lang="en-US" sz="2800" b="1" dirty="0" err="1">
                <a:solidFill>
                  <a:srgbClr val="C00000"/>
                </a:solidFill>
                <a:latin typeface="+mj-lt"/>
                <a:cs typeface="Times New Roman" pitchFamily="18" charset="0"/>
              </a:rPr>
              <a:t>ch</a:t>
            </a:r>
            <a:r>
              <a:rPr lang="en-US" sz="2800" dirty="0">
                <a:latin typeface="+mj-lt"/>
                <a:cs typeface="Times New Roman" pitchFamily="18" charset="0"/>
              </a:rPr>
              <a:t> hay </a:t>
            </a:r>
            <a:r>
              <a:rPr lang="en-US" sz="2800" b="1" dirty="0" err="1">
                <a:solidFill>
                  <a:srgbClr val="C00000"/>
                </a:solidFill>
                <a:latin typeface="+mj-lt"/>
                <a:cs typeface="Times New Roman" pitchFamily="18" charset="0"/>
              </a:rPr>
              <a:t>tr</a:t>
            </a:r>
            <a:r>
              <a:rPr lang="en-US" sz="2800" dirty="0">
                <a:latin typeface="+mj-lt"/>
                <a:cs typeface="Times New Roman" pitchFamily="18" charset="0"/>
              </a:rPr>
              <a:t>?</a:t>
            </a:r>
          </a:p>
          <a:p>
            <a:pPr algn="l"/>
            <a:r>
              <a:rPr lang="en-US" sz="2800" dirty="0">
                <a:latin typeface="+mj-lt"/>
                <a:cs typeface="Times New Roman" pitchFamily="18" charset="0"/>
              </a:rPr>
              <a:t>	</a:t>
            </a:r>
            <a:r>
              <a:rPr lang="en-US" sz="2800" dirty="0" err="1">
                <a:latin typeface="+mj-lt"/>
                <a:cs typeface="Times New Roman" pitchFamily="18" charset="0"/>
              </a:rPr>
              <a:t>Một</a:t>
            </a:r>
            <a:r>
              <a:rPr lang="en-US" sz="2800" dirty="0">
                <a:latin typeface="+mj-lt"/>
                <a:cs typeface="Times New Roman" pitchFamily="18" charset="0"/>
              </a:rPr>
              <a:t> </a:t>
            </a:r>
            <a:r>
              <a:rPr lang="en-US" sz="2800" dirty="0" err="1">
                <a:latin typeface="+mj-lt"/>
                <a:cs typeface="Times New Roman" pitchFamily="18" charset="0"/>
              </a:rPr>
              <a:t>mẹ</a:t>
            </a:r>
            <a:r>
              <a:rPr lang="en-US" sz="2800" dirty="0">
                <a:latin typeface="+mj-lt"/>
                <a:cs typeface="Times New Roman" pitchFamily="18" charset="0"/>
              </a:rPr>
              <a:t> </a:t>
            </a:r>
            <a:r>
              <a:rPr lang="en-US" sz="2800" dirty="0" err="1">
                <a:latin typeface="+mj-lt"/>
                <a:cs typeface="Times New Roman" pitchFamily="18" charset="0"/>
              </a:rPr>
              <a:t>sinh</a:t>
            </a:r>
            <a:r>
              <a:rPr lang="en-US" sz="2800" dirty="0">
                <a:latin typeface="+mj-lt"/>
                <a:cs typeface="Times New Roman" pitchFamily="18" charset="0"/>
              </a:rPr>
              <a:t> </a:t>
            </a:r>
            <a:r>
              <a:rPr lang="en-US" sz="2800" dirty="0" err="1">
                <a:latin typeface="+mj-lt"/>
                <a:cs typeface="Times New Roman" pitchFamily="18" charset="0"/>
              </a:rPr>
              <a:t>được</a:t>
            </a:r>
            <a:r>
              <a:rPr lang="en-US" sz="2800" dirty="0">
                <a:latin typeface="+mj-lt"/>
                <a:cs typeface="Times New Roman" pitchFamily="18" charset="0"/>
              </a:rPr>
              <a:t> </a:t>
            </a:r>
            <a:r>
              <a:rPr lang="en-US" sz="2800" b="1" dirty="0" err="1">
                <a:solidFill>
                  <a:srgbClr val="C00000"/>
                </a:solidFill>
                <a:latin typeface="+mj-lt"/>
                <a:cs typeface="Times New Roman" pitchFamily="18" charset="0"/>
              </a:rPr>
              <a:t>tr</a:t>
            </a:r>
            <a:r>
              <a:rPr lang="en-US" sz="2800" dirty="0" err="1">
                <a:latin typeface="+mj-lt"/>
                <a:cs typeface="Times New Roman" pitchFamily="18" charset="0"/>
              </a:rPr>
              <a:t>iệu</a:t>
            </a:r>
            <a:r>
              <a:rPr lang="en-US" sz="2800" dirty="0">
                <a:latin typeface="+mj-lt"/>
                <a:cs typeface="Times New Roman" pitchFamily="18" charset="0"/>
              </a:rPr>
              <a:t> con</a:t>
            </a:r>
          </a:p>
          <a:p>
            <a:pPr algn="l"/>
            <a:r>
              <a:rPr lang="en-US" sz="2800" dirty="0" err="1">
                <a:latin typeface="+mj-lt"/>
                <a:cs typeface="Times New Roman" pitchFamily="18" charset="0"/>
              </a:rPr>
              <a:t>Rạng</a:t>
            </a:r>
            <a:r>
              <a:rPr lang="en-US" sz="2800" dirty="0">
                <a:latin typeface="+mj-lt"/>
                <a:cs typeface="Times New Roman" pitchFamily="18" charset="0"/>
              </a:rPr>
              <a:t> </a:t>
            </a:r>
            <a:r>
              <a:rPr lang="en-US" sz="2800" dirty="0" err="1">
                <a:latin typeface="+mj-lt"/>
                <a:cs typeface="Times New Roman" pitchFamily="18" charset="0"/>
              </a:rPr>
              <a:t>ngày</a:t>
            </a:r>
            <a:r>
              <a:rPr lang="en-US" sz="2800" dirty="0">
                <a:latin typeface="+mj-lt"/>
                <a:cs typeface="Times New Roman" pitchFamily="18" charset="0"/>
              </a:rPr>
              <a:t> </a:t>
            </a:r>
            <a:r>
              <a:rPr lang="en-US" sz="2800" dirty="0" err="1">
                <a:latin typeface="+mj-lt"/>
                <a:cs typeface="Times New Roman" pitchFamily="18" charset="0"/>
              </a:rPr>
              <a:t>lặn</a:t>
            </a:r>
            <a:r>
              <a:rPr lang="en-US" sz="2800" dirty="0">
                <a:latin typeface="+mj-lt"/>
                <a:cs typeface="Times New Roman" pitchFamily="18" charset="0"/>
              </a:rPr>
              <a:t> </a:t>
            </a:r>
            <a:r>
              <a:rPr lang="en-US" sz="2800" dirty="0" err="1">
                <a:latin typeface="+mj-lt"/>
                <a:cs typeface="Times New Roman" pitchFamily="18" charset="0"/>
              </a:rPr>
              <a:t>hết</a:t>
            </a:r>
            <a:r>
              <a:rPr lang="en-US" sz="2800" dirty="0">
                <a:latin typeface="+mj-lt"/>
                <a:cs typeface="Times New Roman" pitchFamily="18" charset="0"/>
              </a:rPr>
              <a:t>, </a:t>
            </a:r>
            <a:r>
              <a:rPr lang="en-US" sz="2800" b="1" dirty="0" err="1">
                <a:solidFill>
                  <a:srgbClr val="C00000"/>
                </a:solidFill>
                <a:latin typeface="+mj-lt"/>
                <a:cs typeface="Times New Roman" pitchFamily="18" charset="0"/>
              </a:rPr>
              <a:t>ch</a:t>
            </a:r>
            <a:r>
              <a:rPr lang="en-US" sz="2800" dirty="0" err="1">
                <a:latin typeface="+mj-lt"/>
                <a:cs typeface="Times New Roman" pitchFamily="18" charset="0"/>
              </a:rPr>
              <a:t>ỉ</a:t>
            </a:r>
            <a:r>
              <a:rPr lang="en-US" sz="2800" dirty="0">
                <a:latin typeface="+mj-lt"/>
                <a:cs typeface="Times New Roman" pitchFamily="18" charset="0"/>
              </a:rPr>
              <a:t> </a:t>
            </a:r>
            <a:r>
              <a:rPr lang="en-US" sz="2800" dirty="0" err="1">
                <a:latin typeface="+mj-lt"/>
                <a:cs typeface="Times New Roman" pitchFamily="18" charset="0"/>
              </a:rPr>
              <a:t>còn</a:t>
            </a:r>
            <a:r>
              <a:rPr lang="en-US" sz="2800" dirty="0">
                <a:latin typeface="+mj-lt"/>
                <a:cs typeface="Times New Roman" pitchFamily="18" charset="0"/>
              </a:rPr>
              <a:t> </a:t>
            </a:r>
            <a:r>
              <a:rPr lang="en-US" sz="2800" dirty="0" err="1">
                <a:latin typeface="+mj-lt"/>
                <a:cs typeface="Times New Roman" pitchFamily="18" charset="0"/>
              </a:rPr>
              <a:t>một</a:t>
            </a:r>
            <a:r>
              <a:rPr lang="en-US" sz="2800" dirty="0">
                <a:latin typeface="+mj-lt"/>
                <a:cs typeface="Times New Roman" pitchFamily="18" charset="0"/>
              </a:rPr>
              <a:t> cha</a:t>
            </a:r>
          </a:p>
          <a:p>
            <a:pPr algn="l"/>
            <a:r>
              <a:rPr lang="en-US" sz="2800" dirty="0">
                <a:latin typeface="+mj-lt"/>
                <a:cs typeface="Times New Roman" pitchFamily="18" charset="0"/>
              </a:rPr>
              <a:t>	</a:t>
            </a:r>
            <a:r>
              <a:rPr lang="en-US" sz="2800" dirty="0" err="1">
                <a:latin typeface="+mj-lt"/>
                <a:cs typeface="Times New Roman" pitchFamily="18" charset="0"/>
              </a:rPr>
              <a:t>Mặt</a:t>
            </a:r>
            <a:r>
              <a:rPr lang="en-US" sz="2800" dirty="0">
                <a:latin typeface="+mj-lt"/>
                <a:cs typeface="Times New Roman" pitchFamily="18" charset="0"/>
              </a:rPr>
              <a:t> </a:t>
            </a:r>
            <a:r>
              <a:rPr lang="en-US" sz="2800" dirty="0" err="1">
                <a:latin typeface="+mj-lt"/>
                <a:cs typeface="Times New Roman" pitchFamily="18" charset="0"/>
              </a:rPr>
              <a:t>mẹ</a:t>
            </a:r>
            <a:r>
              <a:rPr lang="en-US" sz="2800" dirty="0">
                <a:latin typeface="+mj-lt"/>
                <a:cs typeface="Times New Roman" pitchFamily="18" charset="0"/>
              </a:rPr>
              <a:t> </a:t>
            </a:r>
            <a:r>
              <a:rPr lang="en-US" sz="2800" dirty="0" err="1">
                <a:latin typeface="+mj-lt"/>
                <a:cs typeface="Times New Roman" pitchFamily="18" charset="0"/>
              </a:rPr>
              <a:t>tươi</a:t>
            </a:r>
            <a:r>
              <a:rPr lang="en-US" sz="2800" dirty="0">
                <a:latin typeface="+mj-lt"/>
                <a:cs typeface="Times New Roman" pitchFamily="18" charset="0"/>
              </a:rPr>
              <a:t> </a:t>
            </a:r>
            <a:r>
              <a:rPr lang="en-US" sz="2800" dirty="0" err="1">
                <a:latin typeface="+mj-lt"/>
                <a:cs typeface="Times New Roman" pitchFamily="18" charset="0"/>
              </a:rPr>
              <a:t>đẹp</a:t>
            </a:r>
            <a:r>
              <a:rPr lang="en-US" sz="2800" dirty="0">
                <a:latin typeface="+mj-lt"/>
                <a:cs typeface="Times New Roman" pitchFamily="18" charset="0"/>
              </a:rPr>
              <a:t> </a:t>
            </a:r>
            <a:r>
              <a:rPr lang="en-US" sz="2800" dirty="0" err="1">
                <a:latin typeface="+mj-lt"/>
                <a:cs typeface="Times New Roman" pitchFamily="18" charset="0"/>
              </a:rPr>
              <a:t>như</a:t>
            </a:r>
            <a:r>
              <a:rPr lang="en-US" sz="2800" dirty="0">
                <a:latin typeface="+mj-lt"/>
                <a:cs typeface="Times New Roman" pitchFamily="18" charset="0"/>
              </a:rPr>
              <a:t> </a:t>
            </a:r>
            <a:r>
              <a:rPr lang="en-US" sz="2800" dirty="0" err="1">
                <a:latin typeface="+mj-lt"/>
                <a:cs typeface="Times New Roman" pitchFamily="18" charset="0"/>
              </a:rPr>
              <a:t>hoa</a:t>
            </a:r>
            <a:endParaRPr lang="en-US" sz="2800" dirty="0">
              <a:latin typeface="+mj-lt"/>
              <a:cs typeface="Times New Roman" pitchFamily="18" charset="0"/>
            </a:endParaRPr>
          </a:p>
          <a:p>
            <a:pPr algn="l"/>
            <a:r>
              <a:rPr lang="en-US" sz="2800" dirty="0" err="1">
                <a:latin typeface="+mj-lt"/>
                <a:cs typeface="Times New Roman" pitchFamily="18" charset="0"/>
              </a:rPr>
              <a:t>Mặt</a:t>
            </a:r>
            <a:r>
              <a:rPr lang="en-US" sz="2800" dirty="0">
                <a:latin typeface="+mj-lt"/>
                <a:cs typeface="Times New Roman" pitchFamily="18" charset="0"/>
              </a:rPr>
              <a:t> cha </a:t>
            </a:r>
            <a:r>
              <a:rPr lang="en-US" sz="2800" dirty="0" err="1">
                <a:latin typeface="+mj-lt"/>
                <a:cs typeface="Times New Roman" pitchFamily="18" charset="0"/>
              </a:rPr>
              <a:t>nhăn</a:t>
            </a:r>
            <a:r>
              <a:rPr lang="en-US" sz="2800" dirty="0">
                <a:latin typeface="+mj-lt"/>
                <a:cs typeface="Times New Roman" pitchFamily="18" charset="0"/>
              </a:rPr>
              <a:t> </a:t>
            </a:r>
            <a:r>
              <a:rPr lang="en-US" sz="2800" dirty="0" err="1">
                <a:latin typeface="+mj-lt"/>
                <a:cs typeface="Times New Roman" pitchFamily="18" charset="0"/>
              </a:rPr>
              <a:t>nhó</a:t>
            </a:r>
            <a:r>
              <a:rPr lang="en-US" sz="2800" dirty="0">
                <a:latin typeface="+mj-lt"/>
                <a:cs typeface="Times New Roman" pitchFamily="18" charset="0"/>
              </a:rPr>
              <a:t> </a:t>
            </a:r>
            <a:r>
              <a:rPr lang="en-US" sz="2800" b="1" dirty="0" err="1">
                <a:solidFill>
                  <a:srgbClr val="C00000"/>
                </a:solidFill>
                <a:latin typeface="+mj-lt"/>
                <a:cs typeface="Times New Roman" pitchFamily="18" charset="0"/>
              </a:rPr>
              <a:t>ch</a:t>
            </a:r>
            <a:r>
              <a:rPr lang="en-US" sz="2800" dirty="0" err="1">
                <a:latin typeface="+mj-lt"/>
                <a:cs typeface="Times New Roman" pitchFamily="18" charset="0"/>
              </a:rPr>
              <a:t>ẳng</a:t>
            </a:r>
            <a:r>
              <a:rPr lang="en-US" sz="2800" dirty="0">
                <a:latin typeface="+mj-lt"/>
                <a:cs typeface="Times New Roman" pitchFamily="18" charset="0"/>
              </a:rPr>
              <a:t> ma </a:t>
            </a:r>
            <a:r>
              <a:rPr lang="en-US" sz="2800" dirty="0" err="1">
                <a:latin typeface="+mj-lt"/>
                <a:cs typeface="Times New Roman" pitchFamily="18" charset="0"/>
              </a:rPr>
              <a:t>nào</a:t>
            </a:r>
            <a:r>
              <a:rPr lang="en-US" sz="2800" dirty="0">
                <a:latin typeface="+mj-lt"/>
                <a:cs typeface="Times New Roman" pitchFamily="18" charset="0"/>
              </a:rPr>
              <a:t> </a:t>
            </a:r>
            <a:r>
              <a:rPr lang="en-US" sz="2800" dirty="0" err="1">
                <a:latin typeface="+mj-lt"/>
                <a:cs typeface="Times New Roman" pitchFamily="18" charset="0"/>
              </a:rPr>
              <a:t>nhìn</a:t>
            </a:r>
            <a:r>
              <a:rPr lang="en-US" sz="2800" dirty="0">
                <a:latin typeface="+mj-lt"/>
                <a:cs typeface="Times New Roman" pitchFamily="18" charset="0"/>
              </a:rPr>
              <a:t>.</a:t>
            </a:r>
          </a:p>
          <a:p>
            <a:pPr algn="l"/>
            <a:r>
              <a:rPr lang="en-US" sz="2800" dirty="0">
                <a:latin typeface="+mj-lt"/>
                <a:cs typeface="Times New Roman" pitchFamily="18" charset="0"/>
              </a:rPr>
              <a:t>	            </a:t>
            </a:r>
            <a:r>
              <a:rPr lang="en-US" sz="2800" dirty="0" err="1">
                <a:latin typeface="+mj-lt"/>
                <a:cs typeface="Times New Roman" pitchFamily="18" charset="0"/>
              </a:rPr>
              <a:t>Là</a:t>
            </a:r>
            <a:r>
              <a:rPr lang="en-US" sz="2800" dirty="0">
                <a:latin typeface="+mj-lt"/>
                <a:cs typeface="Times New Roman" pitchFamily="18" charset="0"/>
              </a:rPr>
              <a:t>: </a:t>
            </a:r>
            <a:r>
              <a:rPr lang="en-US" sz="2800" dirty="0" err="1">
                <a:solidFill>
                  <a:srgbClr val="000099"/>
                </a:solidFill>
                <a:latin typeface="+mj-lt"/>
                <a:cs typeface="Times New Roman" pitchFamily="18" charset="0"/>
              </a:rPr>
              <a:t>mặt</a:t>
            </a:r>
            <a:r>
              <a:rPr lang="en-US" sz="2800" dirty="0">
                <a:solidFill>
                  <a:srgbClr val="000099"/>
                </a:solidFill>
                <a:latin typeface="+mj-lt"/>
                <a:cs typeface="Times New Roman" pitchFamily="18" charset="0"/>
              </a:rPr>
              <a:t> </a:t>
            </a:r>
            <a:r>
              <a:rPr lang="en-US" sz="2800" dirty="0" err="1">
                <a:solidFill>
                  <a:srgbClr val="000099"/>
                </a:solidFill>
                <a:latin typeface="+mj-lt"/>
                <a:cs typeface="Times New Roman" pitchFamily="18" charset="0"/>
              </a:rPr>
              <a:t>trăng</a:t>
            </a:r>
            <a:r>
              <a:rPr lang="en-US" sz="2800" dirty="0">
                <a:solidFill>
                  <a:srgbClr val="000099"/>
                </a:solidFill>
                <a:latin typeface="+mj-lt"/>
                <a:cs typeface="Times New Roman" pitchFamily="18" charset="0"/>
              </a:rPr>
              <a:t> </a:t>
            </a:r>
            <a:r>
              <a:rPr lang="en-US" sz="2800" dirty="0" err="1">
                <a:solidFill>
                  <a:srgbClr val="000099"/>
                </a:solidFill>
                <a:latin typeface="+mj-lt"/>
                <a:cs typeface="Times New Roman" pitchFamily="18" charset="0"/>
              </a:rPr>
              <a:t>và</a:t>
            </a:r>
            <a:r>
              <a:rPr lang="en-US" sz="2800" dirty="0">
                <a:solidFill>
                  <a:srgbClr val="000099"/>
                </a:solidFill>
                <a:latin typeface="+mj-lt"/>
                <a:cs typeface="Times New Roman" pitchFamily="18" charset="0"/>
              </a:rPr>
              <a:t> </a:t>
            </a:r>
            <a:r>
              <a:rPr lang="en-US" sz="2800" dirty="0" err="1">
                <a:solidFill>
                  <a:srgbClr val="000099"/>
                </a:solidFill>
                <a:latin typeface="+mj-lt"/>
                <a:cs typeface="Times New Roman" pitchFamily="18" charset="0"/>
              </a:rPr>
              <a:t>mặt</a:t>
            </a:r>
            <a:r>
              <a:rPr lang="en-US" sz="2800" dirty="0">
                <a:solidFill>
                  <a:srgbClr val="000099"/>
                </a:solidFill>
                <a:latin typeface="+mj-lt"/>
                <a:cs typeface="Times New Roman" pitchFamily="18" charset="0"/>
              </a:rPr>
              <a:t> </a:t>
            </a:r>
            <a:r>
              <a:rPr lang="en-US" sz="2800" dirty="0" err="1">
                <a:solidFill>
                  <a:srgbClr val="000099"/>
                </a:solidFill>
                <a:latin typeface="+mj-lt"/>
                <a:cs typeface="Times New Roman" pitchFamily="18" charset="0"/>
              </a:rPr>
              <a:t>trời</a:t>
            </a:r>
            <a:endParaRPr lang="en-US" sz="2800" dirty="0">
              <a:solidFill>
                <a:srgbClr val="000099"/>
              </a:solidFill>
              <a:latin typeface="+mj-lt"/>
              <a:cs typeface="Times New Roman" pitchFamily="18" charset="0"/>
            </a:endParaRPr>
          </a:p>
          <a:p>
            <a:pPr algn="l"/>
            <a:endParaRPr lang="en-US" dirty="0">
              <a:latin typeface="+mj-lt"/>
              <a:cs typeface="Times New Roman"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3011" y="1966049"/>
            <a:ext cx="1098789" cy="408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stretch>
            <a:fillRect/>
          </a:stretch>
        </p:blipFill>
        <p:spPr>
          <a:xfrm>
            <a:off x="8249573" y="747632"/>
            <a:ext cx="1067879" cy="1086724"/>
          </a:xfrm>
          <a:prstGeom prst="rect">
            <a:avLst/>
          </a:prstGeom>
        </p:spPr>
      </p:pic>
      <p:pic>
        <p:nvPicPr>
          <p:cNvPr id="6" name="Picture 5"/>
          <p:cNvPicPr>
            <a:picLocks noChangeAspect="1"/>
          </p:cNvPicPr>
          <p:nvPr/>
        </p:nvPicPr>
        <p:blipFill>
          <a:blip r:embed="rId4"/>
          <a:stretch>
            <a:fillRect/>
          </a:stretch>
        </p:blipFill>
        <p:spPr>
          <a:xfrm>
            <a:off x="761999" y="1290994"/>
            <a:ext cx="1004129" cy="1299805"/>
          </a:xfrm>
          <a:prstGeom prst="rect">
            <a:avLst/>
          </a:prstGeom>
        </p:spPr>
      </p:pic>
    </p:spTree>
    <p:extLst>
      <p:ext uri="{BB962C8B-B14F-4D97-AF65-F5344CB8AC3E}">
        <p14:creationId xmlns:p14="http://schemas.microsoft.com/office/powerpoint/2010/main" val="39965865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1000"/>
                                        <p:tgtEl>
                                          <p:spTgt spid="5">
                                            <p:txEl>
                                              <p:pRg st="3" end="3"/>
                                            </p:txEl>
                                          </p:spTgt>
                                        </p:tgtEl>
                                      </p:cBhvr>
                                    </p:animEffect>
                                    <p:anim calcmode="lin" valueType="num">
                                      <p:cBhvr>
                                        <p:cTn id="1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1000"/>
                                        <p:tgtEl>
                                          <p:spTgt spid="5">
                                            <p:txEl>
                                              <p:pRg st="4" end="4"/>
                                            </p:txEl>
                                          </p:spTgt>
                                        </p:tgtEl>
                                      </p:cBhvr>
                                    </p:animEffect>
                                    <p:anim calcmode="lin" valueType="num">
                                      <p:cBhvr>
                                        <p:cTn id="1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1000"/>
                                        <p:tgtEl>
                                          <p:spTgt spid="5">
                                            <p:txEl>
                                              <p:pRg st="5" end="5"/>
                                            </p:txEl>
                                          </p:spTgt>
                                        </p:tgtEl>
                                      </p:cBhvr>
                                    </p:animEffect>
                                    <p:anim calcmode="lin" valueType="num">
                                      <p:cBhvr>
                                        <p:cTn id="2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1000"/>
                                        <p:tgtEl>
                                          <p:spTgt spid="5">
                                            <p:txEl>
                                              <p:pRg st="6" end="6"/>
                                            </p:txEl>
                                          </p:spTgt>
                                        </p:tgtEl>
                                      </p:cBhvr>
                                    </p:animEffect>
                                    <p:anim calcmode="lin" valueType="num">
                                      <p:cBhvr>
                                        <p:cTn id="2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 calcmode="lin" valueType="num">
                                      <p:cBhvr additive="base">
                                        <p:cTn id="34"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514600" y="969648"/>
            <a:ext cx="9491430" cy="3443287"/>
          </a:xfrm>
        </p:spPr>
        <p:txBody>
          <a:bodyPr>
            <a:noAutofit/>
          </a:bodyPr>
          <a:lstStyle/>
          <a:p>
            <a:pPr algn="l">
              <a:lnSpc>
                <a:spcPct val="120000"/>
              </a:lnSpc>
              <a:spcBef>
                <a:spcPts val="0"/>
              </a:spcBef>
            </a:pPr>
            <a:r>
              <a:rPr lang="en-US" sz="3600" dirty="0">
                <a:latin typeface="UTM Avo"/>
                <a:cs typeface="Times New Roman" pitchFamily="18" charset="0"/>
              </a:rPr>
              <a:t>b. </a:t>
            </a:r>
            <a:r>
              <a:rPr lang="en-US" sz="3600" dirty="0" err="1">
                <a:latin typeface="UTM Avo"/>
                <a:cs typeface="Times New Roman" pitchFamily="18" charset="0"/>
              </a:rPr>
              <a:t>Vần</a:t>
            </a:r>
            <a:r>
              <a:rPr lang="en-US" sz="3600" dirty="0">
                <a:latin typeface="UTM Avo"/>
                <a:cs typeface="Times New Roman" pitchFamily="18" charset="0"/>
              </a:rPr>
              <a:t> </a:t>
            </a:r>
            <a:r>
              <a:rPr lang="en-US" sz="3600" b="1" dirty="0">
                <a:solidFill>
                  <a:srgbClr val="C00000"/>
                </a:solidFill>
                <a:latin typeface="UTM Avo"/>
                <a:cs typeface="Times New Roman" pitchFamily="18" charset="0"/>
              </a:rPr>
              <a:t>ac</a:t>
            </a:r>
            <a:r>
              <a:rPr lang="en-US" sz="3600" dirty="0">
                <a:latin typeface="UTM Avo"/>
                <a:cs typeface="Times New Roman" pitchFamily="18" charset="0"/>
              </a:rPr>
              <a:t> hay </a:t>
            </a:r>
            <a:r>
              <a:rPr lang="en-US" sz="3600" b="1" dirty="0">
                <a:solidFill>
                  <a:srgbClr val="C00000"/>
                </a:solidFill>
                <a:latin typeface="UTM Avo"/>
                <a:cs typeface="Times New Roman" pitchFamily="18" charset="0"/>
              </a:rPr>
              <a:t>at?</a:t>
            </a:r>
            <a:br>
              <a:rPr lang="en-US" sz="3600" dirty="0">
                <a:latin typeface="UTM Avo"/>
                <a:cs typeface="Times New Roman" pitchFamily="18" charset="0"/>
              </a:rPr>
            </a:br>
            <a:r>
              <a:rPr lang="en-US" sz="4800">
                <a:latin typeface="UTM Avo"/>
                <a:cs typeface="Times New Roman" pitchFamily="18" charset="0"/>
              </a:rPr>
              <a:t>	   </a:t>
            </a:r>
            <a:r>
              <a:rPr lang="en-US" sz="3600">
                <a:latin typeface="UTM Avo"/>
                <a:cs typeface="Times New Roman" pitchFamily="18" charset="0"/>
              </a:rPr>
              <a:t>Từ </a:t>
            </a:r>
            <a:r>
              <a:rPr lang="en-US" sz="3600" dirty="0" err="1">
                <a:latin typeface="UTM Avo"/>
                <a:cs typeface="Times New Roman" pitchFamily="18" charset="0"/>
              </a:rPr>
              <a:t>tre</a:t>
            </a:r>
            <a:r>
              <a:rPr lang="en-US" sz="3600" dirty="0">
                <a:latin typeface="UTM Avo"/>
                <a:cs typeface="Times New Roman" pitchFamily="18" charset="0"/>
              </a:rPr>
              <a:t> </a:t>
            </a:r>
            <a:r>
              <a:rPr lang="en-US" sz="3600" dirty="0" err="1">
                <a:latin typeface="UTM Avo"/>
                <a:cs typeface="Times New Roman" pitchFamily="18" charset="0"/>
              </a:rPr>
              <a:t>từ</a:t>
            </a:r>
            <a:r>
              <a:rPr lang="en-US" sz="3600" dirty="0">
                <a:latin typeface="UTM Avo"/>
                <a:cs typeface="Times New Roman" pitchFamily="18" charset="0"/>
              </a:rPr>
              <a:t> </a:t>
            </a:r>
            <a:r>
              <a:rPr lang="en-US" sz="3600" dirty="0" err="1">
                <a:latin typeface="UTM Avo"/>
                <a:cs typeface="Times New Roman" pitchFamily="18" charset="0"/>
              </a:rPr>
              <a:t>trúc</a:t>
            </a:r>
            <a:r>
              <a:rPr lang="en-US" sz="3600" dirty="0">
                <a:latin typeface="UTM Avo"/>
                <a:cs typeface="Times New Roman" pitchFamily="18" charset="0"/>
              </a:rPr>
              <a:t> </a:t>
            </a:r>
            <a:r>
              <a:rPr lang="en-US" sz="3600" dirty="0" err="1">
                <a:latin typeface="UTM Avo"/>
                <a:cs typeface="Times New Roman" pitchFamily="18" charset="0"/>
              </a:rPr>
              <a:t>mà</a:t>
            </a:r>
            <a:r>
              <a:rPr lang="en-US" sz="3600" dirty="0">
                <a:latin typeface="UTM Avo"/>
                <a:cs typeface="Times New Roman" pitchFamily="18" charset="0"/>
              </a:rPr>
              <a:t> ra</a:t>
            </a:r>
            <a:br>
              <a:rPr lang="en-US" sz="3600" dirty="0">
                <a:latin typeface="UTM Avo"/>
                <a:cs typeface="Times New Roman" pitchFamily="18" charset="0"/>
              </a:rPr>
            </a:br>
            <a:r>
              <a:rPr lang="en-US" sz="3600" dirty="0" err="1">
                <a:latin typeface="UTM Avo"/>
                <a:cs typeface="Times New Roman" pitchFamily="18" charset="0"/>
              </a:rPr>
              <a:t>Thành</a:t>
            </a:r>
            <a:r>
              <a:rPr lang="en-US" sz="3600" dirty="0">
                <a:latin typeface="UTM Avo"/>
                <a:cs typeface="Times New Roman" pitchFamily="18" charset="0"/>
              </a:rPr>
              <a:t> </a:t>
            </a:r>
            <a:r>
              <a:rPr lang="en-US" sz="3600" dirty="0" err="1">
                <a:latin typeface="UTM Avo"/>
                <a:cs typeface="Times New Roman" pitchFamily="18" charset="0"/>
              </a:rPr>
              <a:t>bạn</a:t>
            </a:r>
            <a:r>
              <a:rPr lang="en-US" sz="3600" dirty="0">
                <a:latin typeface="UTM Avo"/>
                <a:cs typeface="Times New Roman" pitchFamily="18" charset="0"/>
              </a:rPr>
              <a:t> </a:t>
            </a:r>
            <a:r>
              <a:rPr lang="en-US" sz="3600" dirty="0" err="1">
                <a:latin typeface="UTM Avo"/>
                <a:cs typeface="Times New Roman" pitchFamily="18" charset="0"/>
              </a:rPr>
              <a:t>thân</a:t>
            </a:r>
            <a:r>
              <a:rPr lang="en-US" sz="3600" dirty="0">
                <a:latin typeface="UTM Avo"/>
                <a:cs typeface="Times New Roman" pitchFamily="18" charset="0"/>
              </a:rPr>
              <a:t> </a:t>
            </a:r>
            <a:r>
              <a:rPr lang="en-US" sz="3600" dirty="0" err="1">
                <a:latin typeface="UTM Avo"/>
                <a:cs typeface="Times New Roman" pitchFamily="18" charset="0"/>
              </a:rPr>
              <a:t>thiết</a:t>
            </a:r>
            <a:r>
              <a:rPr lang="en-US" sz="3600" dirty="0">
                <a:latin typeface="UTM Avo"/>
                <a:cs typeface="Times New Roman" pitchFamily="18" charset="0"/>
              </a:rPr>
              <a:t> </a:t>
            </a:r>
            <a:r>
              <a:rPr lang="en-US" sz="3600" dirty="0" err="1">
                <a:latin typeface="UTM Avo"/>
                <a:cs typeface="Times New Roman" pitchFamily="18" charset="0"/>
              </a:rPr>
              <a:t>h</a:t>
            </a:r>
            <a:r>
              <a:rPr lang="en-US" sz="3600" b="1" dirty="0" err="1">
                <a:solidFill>
                  <a:srgbClr val="C00000"/>
                </a:solidFill>
                <a:latin typeface="UTM Avo"/>
                <a:cs typeface="Times New Roman" pitchFamily="18" charset="0"/>
              </a:rPr>
              <a:t>át</a:t>
            </a:r>
            <a:r>
              <a:rPr lang="en-US" sz="3600" dirty="0">
                <a:latin typeface="UTM Avo"/>
                <a:cs typeface="Times New Roman" pitchFamily="18" charset="0"/>
              </a:rPr>
              <a:t> ca </a:t>
            </a:r>
            <a:r>
              <a:rPr lang="en-US" sz="3600" dirty="0" err="1">
                <a:latin typeface="UTM Avo"/>
                <a:cs typeface="Times New Roman" pitchFamily="18" charset="0"/>
              </a:rPr>
              <a:t>cùng</a:t>
            </a:r>
            <a:r>
              <a:rPr lang="en-US" sz="3600" dirty="0">
                <a:latin typeface="UTM Avo"/>
                <a:cs typeface="Times New Roman" pitchFamily="18" charset="0"/>
              </a:rPr>
              <a:t> </a:t>
            </a:r>
            <a:r>
              <a:rPr lang="en-US" sz="3600" err="1">
                <a:latin typeface="UTM Avo"/>
                <a:cs typeface="Times New Roman" pitchFamily="18" charset="0"/>
              </a:rPr>
              <a:t>người</a:t>
            </a:r>
            <a:r>
              <a:rPr lang="en-US" sz="3600">
                <a:latin typeface="UTM Avo"/>
                <a:cs typeface="Times New Roman" pitchFamily="18" charset="0"/>
              </a:rPr>
              <a:t>.</a:t>
            </a:r>
            <a:br>
              <a:rPr lang="en-US" sz="3600">
                <a:latin typeface="UTM Avo"/>
                <a:cs typeface="Times New Roman" pitchFamily="18" charset="0"/>
              </a:rPr>
            </a:br>
            <a:r>
              <a:rPr lang="en-US" sz="3600">
                <a:latin typeface="UTM Avo"/>
                <a:cs typeface="Times New Roman" pitchFamily="18" charset="0"/>
              </a:rPr>
              <a:t>           Thon </a:t>
            </a:r>
            <a:r>
              <a:rPr lang="en-US" sz="3600" dirty="0" err="1">
                <a:latin typeface="UTM Avo"/>
                <a:cs typeface="Times New Roman" pitchFamily="18" charset="0"/>
              </a:rPr>
              <a:t>dài</a:t>
            </a:r>
            <a:r>
              <a:rPr lang="en-US" sz="3600" dirty="0">
                <a:latin typeface="UTM Avo"/>
                <a:cs typeface="Times New Roman" pitchFamily="18" charset="0"/>
              </a:rPr>
              <a:t> </a:t>
            </a:r>
            <a:r>
              <a:rPr lang="en-US" sz="3600" dirty="0" err="1">
                <a:latin typeface="UTM Avo"/>
                <a:cs typeface="Times New Roman" pitchFamily="18" charset="0"/>
              </a:rPr>
              <a:t>một</a:t>
            </a:r>
            <a:r>
              <a:rPr lang="en-US" sz="3600" dirty="0">
                <a:latin typeface="UTM Avo"/>
                <a:cs typeface="Times New Roman" pitchFamily="18" charset="0"/>
              </a:rPr>
              <a:t> </a:t>
            </a:r>
            <a:r>
              <a:rPr lang="en-US" sz="3600" dirty="0" err="1">
                <a:latin typeface="UTM Avo"/>
                <a:cs typeface="Times New Roman" pitchFamily="18" charset="0"/>
              </a:rPr>
              <a:t>đốt</a:t>
            </a:r>
            <a:r>
              <a:rPr lang="en-US" sz="3600" dirty="0">
                <a:latin typeface="UTM Avo"/>
                <a:cs typeface="Times New Roman" pitchFamily="18" charset="0"/>
              </a:rPr>
              <a:t> </a:t>
            </a:r>
            <a:r>
              <a:rPr lang="en-US" sz="3600" dirty="0" err="1">
                <a:latin typeface="UTM Avo"/>
                <a:cs typeface="Times New Roman" pitchFamily="18" charset="0"/>
              </a:rPr>
              <a:t>thế</a:t>
            </a:r>
            <a:r>
              <a:rPr lang="en-US" sz="3600" dirty="0">
                <a:latin typeface="UTM Avo"/>
                <a:cs typeface="Times New Roman" pitchFamily="18" charset="0"/>
              </a:rPr>
              <a:t> </a:t>
            </a:r>
            <a:r>
              <a:rPr lang="en-US" sz="3600" dirty="0" err="1">
                <a:latin typeface="UTM Avo"/>
                <a:cs typeface="Times New Roman" pitchFamily="18" charset="0"/>
              </a:rPr>
              <a:t>thôi</a:t>
            </a:r>
            <a:br>
              <a:rPr lang="en-US" sz="3600" dirty="0">
                <a:latin typeface="UTM Avo"/>
                <a:cs typeface="Times New Roman" pitchFamily="18" charset="0"/>
              </a:rPr>
            </a:br>
            <a:r>
              <a:rPr lang="en-US" sz="3600" dirty="0" err="1">
                <a:latin typeface="UTM Avo"/>
                <a:cs typeface="Times New Roman" pitchFamily="18" charset="0"/>
              </a:rPr>
              <a:t>Mà</a:t>
            </a:r>
            <a:r>
              <a:rPr lang="en-US" sz="3600" dirty="0">
                <a:latin typeface="UTM Avo"/>
                <a:cs typeface="Times New Roman" pitchFamily="18" charset="0"/>
              </a:rPr>
              <a:t> bao </a:t>
            </a:r>
            <a:r>
              <a:rPr lang="en-US" sz="3600" dirty="0" err="1">
                <a:latin typeface="UTM Avo"/>
                <a:cs typeface="Times New Roman" pitchFamily="18" charset="0"/>
              </a:rPr>
              <a:t>nốt</a:t>
            </a:r>
            <a:r>
              <a:rPr lang="en-US" sz="3600" dirty="0">
                <a:latin typeface="UTM Avo"/>
                <a:cs typeface="Times New Roman" pitchFamily="18" charset="0"/>
              </a:rPr>
              <a:t> </a:t>
            </a:r>
            <a:r>
              <a:rPr lang="en-US" sz="3600" dirty="0" err="1">
                <a:latin typeface="UTM Avo"/>
                <a:cs typeface="Times New Roman" pitchFamily="18" charset="0"/>
              </a:rPr>
              <a:t>nh</a:t>
            </a:r>
            <a:r>
              <a:rPr lang="en-US" sz="3600" b="1" dirty="0" err="1">
                <a:solidFill>
                  <a:srgbClr val="C00000"/>
                </a:solidFill>
                <a:latin typeface="UTM Avo"/>
                <a:cs typeface="Times New Roman" pitchFamily="18" charset="0"/>
              </a:rPr>
              <a:t>ạc</a:t>
            </a:r>
            <a:r>
              <a:rPr lang="en-US" sz="3600" dirty="0">
                <a:latin typeface="UTM Avo"/>
                <a:cs typeface="Times New Roman" pitchFamily="18" charset="0"/>
              </a:rPr>
              <a:t> </a:t>
            </a:r>
            <a:r>
              <a:rPr lang="en-US" sz="3600" dirty="0" err="1">
                <a:latin typeface="UTM Avo"/>
                <a:cs typeface="Times New Roman" pitchFamily="18" charset="0"/>
              </a:rPr>
              <a:t>thành</a:t>
            </a:r>
            <a:r>
              <a:rPr lang="en-US" sz="3600" dirty="0">
                <a:latin typeface="UTM Avo"/>
                <a:cs typeface="Times New Roman" pitchFamily="18" charset="0"/>
              </a:rPr>
              <a:t> </a:t>
            </a:r>
            <a:r>
              <a:rPr lang="en-US" sz="3600" dirty="0" err="1">
                <a:latin typeface="UTM Avo"/>
                <a:cs typeface="Times New Roman" pitchFamily="18" charset="0"/>
              </a:rPr>
              <a:t>lời</a:t>
            </a:r>
            <a:r>
              <a:rPr lang="en-US" sz="3600" dirty="0">
                <a:latin typeface="UTM Avo"/>
                <a:cs typeface="Times New Roman" pitchFamily="18" charset="0"/>
              </a:rPr>
              <a:t> </a:t>
            </a:r>
            <a:r>
              <a:rPr lang="en-US" sz="3600" dirty="0" err="1">
                <a:latin typeface="UTM Avo"/>
                <a:cs typeface="Times New Roman" pitchFamily="18" charset="0"/>
              </a:rPr>
              <a:t>ngân</a:t>
            </a:r>
            <a:r>
              <a:rPr lang="en-US" sz="3600" dirty="0">
                <a:latin typeface="UTM Avo"/>
                <a:cs typeface="Times New Roman" pitchFamily="18" charset="0"/>
              </a:rPr>
              <a:t> </a:t>
            </a:r>
            <a:r>
              <a:rPr lang="en-US" sz="3600" dirty="0" err="1">
                <a:latin typeface="UTM Avo"/>
                <a:cs typeface="Times New Roman" pitchFamily="18" charset="0"/>
              </a:rPr>
              <a:t>nga</a:t>
            </a:r>
            <a:r>
              <a:rPr lang="en-US" sz="3600" dirty="0">
                <a:latin typeface="UTM Avo"/>
                <a:cs typeface="Times New Roman" pitchFamily="18" charset="0"/>
              </a:rPr>
              <a:t>.</a:t>
            </a:r>
            <a:endParaRPr lang="en-US" sz="3600" dirty="0">
              <a:solidFill>
                <a:srgbClr val="000099"/>
              </a:solidFill>
              <a:latin typeface="UTM Avo"/>
              <a:cs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2768" y="423351"/>
            <a:ext cx="3133262" cy="1322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a:stretch>
            <a:fillRect/>
          </a:stretch>
        </p:blipFill>
        <p:spPr>
          <a:xfrm>
            <a:off x="1096979" y="1371600"/>
            <a:ext cx="990601" cy="1256898"/>
          </a:xfrm>
          <a:prstGeom prst="rect">
            <a:avLst/>
          </a:prstGeom>
        </p:spPr>
      </p:pic>
      <p:pic>
        <p:nvPicPr>
          <p:cNvPr id="8" name="Picture 7"/>
          <p:cNvPicPr>
            <a:picLocks noChangeAspect="1"/>
          </p:cNvPicPr>
          <p:nvPr/>
        </p:nvPicPr>
        <p:blipFill>
          <a:blip r:embed="rId4"/>
          <a:stretch>
            <a:fillRect/>
          </a:stretch>
        </p:blipFill>
        <p:spPr>
          <a:xfrm>
            <a:off x="9448800" y="5112224"/>
            <a:ext cx="1295466" cy="1222118"/>
          </a:xfrm>
          <a:prstGeom prst="rect">
            <a:avLst/>
          </a:prstGeom>
        </p:spPr>
      </p:pic>
      <p:sp>
        <p:nvSpPr>
          <p:cNvPr id="10" name="TextBox 9">
            <a:extLst>
              <a:ext uri="{FF2B5EF4-FFF2-40B4-BE49-F238E27FC236}">
                <a16:creationId xmlns:a16="http://schemas.microsoft.com/office/drawing/2014/main" id="{E88FEDE1-0F4C-444F-852A-F8713DA5584C}"/>
              </a:ext>
            </a:extLst>
          </p:cNvPr>
          <p:cNvSpPr txBox="1"/>
          <p:nvPr/>
        </p:nvSpPr>
        <p:spPr>
          <a:xfrm>
            <a:off x="6718271" y="4724400"/>
            <a:ext cx="2712774" cy="646331"/>
          </a:xfrm>
          <a:prstGeom prst="rect">
            <a:avLst/>
          </a:prstGeom>
          <a:noFill/>
        </p:spPr>
        <p:txBody>
          <a:bodyPr wrap="square">
            <a:spAutoFit/>
          </a:bodyPr>
          <a:lstStyle/>
          <a:p>
            <a:r>
              <a:rPr lang="en-US" sz="3600" b="0">
                <a:latin typeface="UTM Avo"/>
                <a:cs typeface="Times New Roman" pitchFamily="18" charset="0"/>
              </a:rPr>
              <a:t>Là</a:t>
            </a:r>
            <a:r>
              <a:rPr lang="en-US" sz="3600" b="0" dirty="0">
                <a:latin typeface="UTM Avo"/>
                <a:cs typeface="Times New Roman" pitchFamily="18" charset="0"/>
              </a:rPr>
              <a:t>: </a:t>
            </a:r>
            <a:r>
              <a:rPr lang="en-US" sz="3600" b="0" dirty="0" err="1">
                <a:solidFill>
                  <a:srgbClr val="000099"/>
                </a:solidFill>
                <a:latin typeface="UTM Avo"/>
                <a:cs typeface="Times New Roman" pitchFamily="18" charset="0"/>
              </a:rPr>
              <a:t>cái</a:t>
            </a:r>
            <a:r>
              <a:rPr lang="en-US" sz="3600" b="0" dirty="0">
                <a:solidFill>
                  <a:srgbClr val="000099"/>
                </a:solidFill>
                <a:latin typeface="UTM Avo"/>
                <a:cs typeface="Times New Roman" pitchFamily="18" charset="0"/>
              </a:rPr>
              <a:t> </a:t>
            </a:r>
            <a:r>
              <a:rPr lang="en-US" sz="3600" b="0" dirty="0" err="1">
                <a:solidFill>
                  <a:srgbClr val="000099"/>
                </a:solidFill>
                <a:latin typeface="UTM Avo"/>
                <a:cs typeface="Times New Roman" pitchFamily="18" charset="0"/>
              </a:rPr>
              <a:t>sáo</a:t>
            </a:r>
            <a:endParaRPr lang="en-US" sz="3600" b="0" dirty="0"/>
          </a:p>
        </p:txBody>
      </p:sp>
    </p:spTree>
    <p:extLst>
      <p:ext uri="{BB962C8B-B14F-4D97-AF65-F5344CB8AC3E}">
        <p14:creationId xmlns:p14="http://schemas.microsoft.com/office/powerpoint/2010/main" val="39965865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14675" y="660737"/>
            <a:ext cx="8305800" cy="1015663"/>
          </a:xfrm>
          <a:prstGeom prst="rect">
            <a:avLst/>
          </a:prstGeom>
        </p:spPr>
        <p:txBody>
          <a:bodyPr wrap="square">
            <a:spAutoFit/>
          </a:bodyPr>
          <a:lstStyle/>
          <a:p>
            <a:pPr eaLnBrk="1" fontAlgn="auto" hangingPunct="1">
              <a:spcBef>
                <a:spcPts val="0"/>
              </a:spcBef>
              <a:spcAft>
                <a:spcPts val="0"/>
              </a:spcAft>
              <a:defRPr/>
            </a:pPr>
            <a:r>
              <a:rPr lang="en-US" sz="6000" kern="0" dirty="0">
                <a:solidFill>
                  <a:prstClr val="black"/>
                </a:solidFill>
                <a:latin typeface="+mj-lt"/>
                <a:ea typeface="+mj-ea"/>
                <a:cs typeface="Times New Roman" pitchFamily="18" charset="0"/>
              </a:rPr>
              <a:t>CỦNG CỐ - </a:t>
            </a:r>
            <a:r>
              <a:rPr lang="en-US" sz="6000" kern="0" dirty="0">
                <a:solidFill>
                  <a:prstClr val="black"/>
                </a:solidFill>
                <a:latin typeface="+mj-lt"/>
                <a:cs typeface="Times New Roman" pitchFamily="18" charset="0"/>
              </a:rPr>
              <a:t>DẶN DÒ</a:t>
            </a:r>
            <a:endParaRPr lang="en-US" sz="6000" kern="0" dirty="0">
              <a:solidFill>
                <a:sysClr val="windowText" lastClr="000000"/>
              </a:solidFill>
              <a:latin typeface="+mj-lt"/>
            </a:endParaRPr>
          </a:p>
        </p:txBody>
      </p:sp>
      <p:pic>
        <p:nvPicPr>
          <p:cNvPr id="5" name="Picture 4"/>
          <p:cNvPicPr>
            <a:picLocks noChangeAspect="1"/>
          </p:cNvPicPr>
          <p:nvPr/>
        </p:nvPicPr>
        <p:blipFill>
          <a:blip r:embed="rId2"/>
          <a:stretch>
            <a:fillRect/>
          </a:stretch>
        </p:blipFill>
        <p:spPr>
          <a:xfrm>
            <a:off x="3114675" y="1676400"/>
            <a:ext cx="5962650" cy="4733925"/>
          </a:xfrm>
          <a:prstGeom prst="rect">
            <a:avLst/>
          </a:prstGeom>
        </p:spPr>
      </p:pic>
    </p:spTree>
    <p:extLst>
      <p:ext uri="{BB962C8B-B14F-4D97-AF65-F5344CB8AC3E}">
        <p14:creationId xmlns:p14="http://schemas.microsoft.com/office/powerpoint/2010/main" val="131151186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458201" y="533401"/>
            <a:ext cx="1304925" cy="1228725"/>
          </a:xfrm>
          <a:prstGeom prst="rect">
            <a:avLst/>
          </a:prstGeom>
        </p:spPr>
      </p:pic>
      <p:pic>
        <p:nvPicPr>
          <p:cNvPr id="6" name="Picture 5">
            <a:extLst>
              <a:ext uri="{FF2B5EF4-FFF2-40B4-BE49-F238E27FC236}">
                <a16:creationId xmlns:a16="http://schemas.microsoft.com/office/drawing/2014/main" id="{66891B17-E036-4F7A-B917-190F3E809E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82281378"/>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14898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24200" y="1078609"/>
            <a:ext cx="6477000" cy="607003"/>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b="0" dirty="0">
                <a:latin typeface="UTM Avo"/>
                <a:cs typeface="Times New Roman" pitchFamily="18" charset="0"/>
              </a:rPr>
              <a:t>    </a:t>
            </a:r>
            <a:r>
              <a:rPr lang="en-US" b="0" dirty="0" err="1">
                <a:latin typeface="UTM Avo"/>
                <a:cs typeface="Times New Roman" pitchFamily="18" charset="0"/>
              </a:rPr>
              <a:t>En</a:t>
            </a:r>
            <a:r>
              <a:rPr lang="en-US" b="0" dirty="0">
                <a:latin typeface="UTM Avo"/>
                <a:cs typeface="Times New Roman" pitchFamily="18" charset="0"/>
              </a:rPr>
              <a:t> – </a:t>
            </a:r>
            <a:r>
              <a:rPr lang="en-US" b="0" dirty="0" err="1">
                <a:latin typeface="UTM Avo"/>
                <a:cs typeface="Times New Roman" pitchFamily="18" charset="0"/>
              </a:rPr>
              <a:t>nờ</a:t>
            </a:r>
            <a:r>
              <a:rPr lang="en-US" b="0" dirty="0">
                <a:latin typeface="UTM Avo"/>
                <a:cs typeface="Times New Roman" pitchFamily="18" charset="0"/>
              </a:rPr>
              <a:t>- </a:t>
            </a:r>
            <a:r>
              <a:rPr lang="en-US" b="0" dirty="0" err="1">
                <a:latin typeface="UTM Avo"/>
                <a:cs typeface="Times New Roman" pitchFamily="18" charset="0"/>
              </a:rPr>
              <a:t>giê</a:t>
            </a:r>
            <a:r>
              <a:rPr lang="en-US" b="0" dirty="0">
                <a:latin typeface="UTM Avo"/>
                <a:cs typeface="Times New Roman" pitchFamily="18" charset="0"/>
              </a:rPr>
              <a:t> </a:t>
            </a:r>
            <a:r>
              <a:rPr lang="en-US" b="0" dirty="0" err="1">
                <a:latin typeface="UTM Avo"/>
                <a:cs typeface="Times New Roman" pitchFamily="18" charset="0"/>
              </a:rPr>
              <a:t>hát</a:t>
            </a:r>
            <a:r>
              <a:rPr lang="en-US" b="0" dirty="0">
                <a:latin typeface="UTM Avo"/>
                <a:cs typeface="Times New Roman" pitchFamily="18" charset="0"/>
              </a:rPr>
              <a:t> </a:t>
            </a:r>
            <a:r>
              <a:rPr lang="en-US" b="0" dirty="0" err="1">
                <a:latin typeface="UTM Avo"/>
                <a:cs typeface="Times New Roman" pitchFamily="18" charset="0"/>
              </a:rPr>
              <a:t>viết</a:t>
            </a:r>
            <a:r>
              <a:rPr lang="en-US" b="0" dirty="0">
                <a:latin typeface="UTM Avo"/>
                <a:cs typeface="Times New Roman" pitchFamily="18" charset="0"/>
              </a:rPr>
              <a:t> </a:t>
            </a:r>
            <a:r>
              <a:rPr lang="en-US" b="0" dirty="0" err="1">
                <a:latin typeface="UTM Avo"/>
                <a:cs typeface="Times New Roman" pitchFamily="18" charset="0"/>
              </a:rPr>
              <a:t>là</a:t>
            </a:r>
            <a:r>
              <a:rPr lang="en-US" b="0" dirty="0">
                <a:latin typeface="UTM Avo"/>
                <a:cs typeface="Times New Roman" pitchFamily="18" charset="0"/>
              </a:rPr>
              <a:t>: </a:t>
            </a:r>
          </a:p>
        </p:txBody>
      </p:sp>
      <p:sp>
        <p:nvSpPr>
          <p:cNvPr id="3" name="Flowchart: Punched Tape 2"/>
          <p:cNvSpPr/>
          <p:nvPr/>
        </p:nvSpPr>
        <p:spPr bwMode="auto">
          <a:xfrm>
            <a:off x="5046518" y="2209800"/>
            <a:ext cx="2098964" cy="914400"/>
          </a:xfrm>
          <a:prstGeom prst="flowChartPunchedTap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US" sz="4000" dirty="0">
                <a:solidFill>
                  <a:schemeClr val="tx1"/>
                </a:solidFill>
                <a:latin typeface="UTM Avo"/>
              </a:rPr>
              <a:t>a. ng</a:t>
            </a:r>
          </a:p>
        </p:txBody>
      </p:sp>
      <p:sp>
        <p:nvSpPr>
          <p:cNvPr id="6" name="Flowchart: Punched Tape 5"/>
          <p:cNvSpPr/>
          <p:nvPr/>
        </p:nvSpPr>
        <p:spPr bwMode="auto">
          <a:xfrm>
            <a:off x="5046518" y="3493074"/>
            <a:ext cx="2098964" cy="914400"/>
          </a:xfrm>
          <a:prstGeom prst="flowChartPunchedTap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US" sz="4000" dirty="0">
                <a:solidFill>
                  <a:schemeClr val="tx1"/>
                </a:solidFill>
                <a:latin typeface="UTM Avo"/>
              </a:rPr>
              <a:t>b. </a:t>
            </a:r>
            <a:r>
              <a:rPr lang="en-US" sz="4000" dirty="0" err="1">
                <a:solidFill>
                  <a:schemeClr val="tx1"/>
                </a:solidFill>
                <a:latin typeface="UTM Avo"/>
              </a:rPr>
              <a:t>nh</a:t>
            </a:r>
            <a:endParaRPr lang="en-US" sz="4000" dirty="0">
              <a:solidFill>
                <a:schemeClr val="tx1"/>
              </a:solidFill>
              <a:latin typeface="UTM Avo"/>
            </a:endParaRPr>
          </a:p>
        </p:txBody>
      </p:sp>
      <p:sp>
        <p:nvSpPr>
          <p:cNvPr id="7" name="Flowchart: Punched Tape 6"/>
          <p:cNvSpPr/>
          <p:nvPr/>
        </p:nvSpPr>
        <p:spPr bwMode="auto">
          <a:xfrm>
            <a:off x="5205845" y="4848222"/>
            <a:ext cx="2202874" cy="838200"/>
          </a:xfrm>
          <a:prstGeom prst="flowChartPunchedTap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US" sz="4000" dirty="0">
                <a:solidFill>
                  <a:schemeClr val="tx1"/>
                </a:solidFill>
                <a:latin typeface="UTM Avo"/>
              </a:rPr>
              <a:t>c. </a:t>
            </a:r>
            <a:r>
              <a:rPr lang="en-US" sz="4000" dirty="0" err="1">
                <a:solidFill>
                  <a:schemeClr val="tx1"/>
                </a:solidFill>
                <a:latin typeface="UTM Avo"/>
              </a:rPr>
              <a:t>ngh</a:t>
            </a:r>
            <a:endParaRPr lang="en-US" sz="4000" dirty="0">
              <a:solidFill>
                <a:schemeClr val="tx1"/>
              </a:solidFill>
              <a:latin typeface="UTM Avo"/>
            </a:endParaRPr>
          </a:p>
        </p:txBody>
      </p:sp>
      <p:pic>
        <p:nvPicPr>
          <p:cNvPr id="8" name="Picture 7"/>
          <p:cNvPicPr>
            <a:picLocks noChangeAspect="1"/>
          </p:cNvPicPr>
          <p:nvPr/>
        </p:nvPicPr>
        <p:blipFill>
          <a:blip r:embed="rId2"/>
          <a:stretch>
            <a:fillRect/>
          </a:stretch>
        </p:blipFill>
        <p:spPr>
          <a:xfrm>
            <a:off x="1273757" y="838200"/>
            <a:ext cx="1298548" cy="1110961"/>
          </a:xfrm>
          <a:prstGeom prst="rect">
            <a:avLst/>
          </a:prstGeom>
        </p:spPr>
      </p:pic>
    </p:spTree>
    <p:extLst>
      <p:ext uri="{BB962C8B-B14F-4D97-AF65-F5344CB8AC3E}">
        <p14:creationId xmlns:p14="http://schemas.microsoft.com/office/powerpoint/2010/main" val="38210909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be 1"/>
          <p:cNvSpPr/>
          <p:nvPr/>
        </p:nvSpPr>
        <p:spPr bwMode="auto">
          <a:xfrm>
            <a:off x="3656050" y="982688"/>
            <a:ext cx="5334000" cy="926242"/>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4000" dirty="0" err="1">
                <a:latin typeface="+mj-lt"/>
                <a:cs typeface="Times New Roman" pitchFamily="18" charset="0"/>
              </a:rPr>
              <a:t>Từ</a:t>
            </a:r>
            <a:r>
              <a:rPr lang="en-US" sz="4000" dirty="0">
                <a:latin typeface="+mj-lt"/>
                <a:cs typeface="Times New Roman" pitchFamily="18" charset="0"/>
              </a:rPr>
              <a:t> </a:t>
            </a:r>
            <a:r>
              <a:rPr lang="en-US" sz="4000" dirty="0" err="1">
                <a:latin typeface="+mj-lt"/>
                <a:cs typeface="Times New Roman" pitchFamily="18" charset="0"/>
              </a:rPr>
              <a:t>nào</a:t>
            </a:r>
            <a:r>
              <a:rPr lang="en-US" sz="4000" dirty="0">
                <a:latin typeface="+mj-lt"/>
                <a:cs typeface="Times New Roman" pitchFamily="18" charset="0"/>
              </a:rPr>
              <a:t> </a:t>
            </a:r>
            <a:r>
              <a:rPr lang="en-US" sz="4000" dirty="0" err="1">
                <a:latin typeface="+mj-lt"/>
                <a:cs typeface="Times New Roman" pitchFamily="18" charset="0"/>
              </a:rPr>
              <a:t>viết</a:t>
            </a:r>
            <a:r>
              <a:rPr lang="en-US" sz="4000" dirty="0">
                <a:latin typeface="+mj-lt"/>
                <a:cs typeface="Times New Roman" pitchFamily="18" charset="0"/>
              </a:rPr>
              <a:t> </a:t>
            </a:r>
            <a:r>
              <a:rPr lang="en-US" sz="4000" dirty="0" err="1">
                <a:latin typeface="+mj-lt"/>
                <a:cs typeface="Times New Roman" pitchFamily="18" charset="0"/>
              </a:rPr>
              <a:t>đúng</a:t>
            </a:r>
            <a:r>
              <a:rPr lang="en-US" sz="4000" dirty="0">
                <a:latin typeface="+mj-lt"/>
                <a:cs typeface="Times New Roman" pitchFamily="18" charset="0"/>
              </a:rPr>
              <a:t>? </a:t>
            </a:r>
          </a:p>
        </p:txBody>
      </p:sp>
      <p:sp>
        <p:nvSpPr>
          <p:cNvPr id="3" name="AutoShape 11"/>
          <p:cNvSpPr>
            <a:spLocks noChangeArrowheads="1"/>
          </p:cNvSpPr>
          <p:nvPr/>
        </p:nvSpPr>
        <p:spPr bwMode="auto">
          <a:xfrm>
            <a:off x="4800600" y="2500717"/>
            <a:ext cx="2505114" cy="990600"/>
          </a:xfrm>
          <a:prstGeom prst="horizontalScroll">
            <a:avLst>
              <a:gd name="adj" fmla="val 12500"/>
            </a:avLst>
          </a:prstGeom>
          <a:gradFill rotWithShape="1">
            <a:gsLst>
              <a:gs pos="0">
                <a:schemeClr val="folHlink"/>
              </a:gs>
              <a:gs pos="50000">
                <a:schemeClr val="bg1"/>
              </a:gs>
              <a:gs pos="100000">
                <a:schemeClr val="folHlink"/>
              </a:gs>
            </a:gsLst>
            <a:lin ang="5400000" scaled="1"/>
          </a:gradFill>
          <a:ln w="9525">
            <a:solidFill>
              <a:schemeClr val="tx1"/>
            </a:solidFill>
            <a:round/>
            <a:headEnd/>
            <a:tailEnd/>
          </a:ln>
          <a:effectLst/>
        </p:spPr>
        <p:txBody>
          <a:bodyPr wrap="none" anchor="ctr"/>
          <a:lstStyle/>
          <a:p>
            <a:pPr algn="ctr">
              <a:defRPr/>
            </a:pPr>
            <a:r>
              <a:rPr lang="en-US" sz="3600" dirty="0">
                <a:latin typeface="+mj-lt"/>
                <a:cs typeface="Times New Roman" pitchFamily="18" charset="0"/>
              </a:rPr>
              <a:t>a. </a:t>
            </a:r>
            <a:r>
              <a:rPr lang="en-US" sz="3600" dirty="0" err="1">
                <a:latin typeface="+mj-lt"/>
                <a:cs typeface="Times New Roman" pitchFamily="18" charset="0"/>
              </a:rPr>
              <a:t>sững</a:t>
            </a:r>
            <a:r>
              <a:rPr lang="en-US" sz="3600" dirty="0">
                <a:latin typeface="+mj-lt"/>
                <a:cs typeface="Times New Roman" pitchFamily="18" charset="0"/>
              </a:rPr>
              <a:t> </a:t>
            </a:r>
            <a:r>
              <a:rPr lang="en-US" sz="3600" dirty="0" err="1">
                <a:latin typeface="+mj-lt"/>
                <a:cs typeface="Times New Roman" pitchFamily="18" charset="0"/>
              </a:rPr>
              <a:t>lại</a:t>
            </a:r>
            <a:r>
              <a:rPr lang="en-US" sz="3600" dirty="0">
                <a:latin typeface="+mj-lt"/>
                <a:cs typeface="Times New Roman" pitchFamily="18" charset="0"/>
              </a:rPr>
              <a:t> </a:t>
            </a:r>
          </a:p>
        </p:txBody>
      </p:sp>
      <p:sp>
        <p:nvSpPr>
          <p:cNvPr id="4" name="AutoShape 11"/>
          <p:cNvSpPr>
            <a:spLocks noChangeArrowheads="1"/>
          </p:cNvSpPr>
          <p:nvPr/>
        </p:nvSpPr>
        <p:spPr bwMode="auto">
          <a:xfrm>
            <a:off x="4843443" y="3771871"/>
            <a:ext cx="2505114" cy="990600"/>
          </a:xfrm>
          <a:prstGeom prst="horizontalScroll">
            <a:avLst>
              <a:gd name="adj" fmla="val 12500"/>
            </a:avLst>
          </a:prstGeom>
          <a:gradFill rotWithShape="1">
            <a:gsLst>
              <a:gs pos="0">
                <a:schemeClr val="folHlink"/>
              </a:gs>
              <a:gs pos="50000">
                <a:schemeClr val="bg1"/>
              </a:gs>
              <a:gs pos="100000">
                <a:schemeClr val="folHlink"/>
              </a:gs>
            </a:gsLst>
            <a:lin ang="5400000" scaled="1"/>
          </a:gradFill>
          <a:ln w="9525">
            <a:solidFill>
              <a:schemeClr val="tx1"/>
            </a:solidFill>
            <a:round/>
            <a:headEnd/>
            <a:tailEnd/>
          </a:ln>
          <a:effectLst/>
        </p:spPr>
        <p:txBody>
          <a:bodyPr wrap="none" anchor="ctr"/>
          <a:lstStyle/>
          <a:p>
            <a:pPr algn="ctr">
              <a:defRPr/>
            </a:pPr>
            <a:r>
              <a:rPr lang="en-US" sz="3600" dirty="0">
                <a:latin typeface="+mj-lt"/>
                <a:cs typeface="Times New Roman" pitchFamily="18" charset="0"/>
              </a:rPr>
              <a:t>b. </a:t>
            </a:r>
            <a:r>
              <a:rPr lang="en-US" sz="3600" dirty="0" err="1">
                <a:latin typeface="+mj-lt"/>
                <a:cs typeface="Times New Roman" pitchFamily="18" charset="0"/>
              </a:rPr>
              <a:t>sửng</a:t>
            </a:r>
            <a:r>
              <a:rPr lang="en-US" sz="3600" dirty="0">
                <a:latin typeface="+mj-lt"/>
                <a:cs typeface="Times New Roman" pitchFamily="18" charset="0"/>
              </a:rPr>
              <a:t> </a:t>
            </a:r>
            <a:r>
              <a:rPr lang="en-US" sz="3600" dirty="0" err="1">
                <a:latin typeface="+mj-lt"/>
                <a:cs typeface="Times New Roman" pitchFamily="18" charset="0"/>
              </a:rPr>
              <a:t>lại</a:t>
            </a:r>
            <a:r>
              <a:rPr lang="en-US" sz="3600" dirty="0">
                <a:latin typeface="+mj-lt"/>
                <a:cs typeface="Times New Roman" pitchFamily="18" charset="0"/>
              </a:rPr>
              <a:t> </a:t>
            </a:r>
          </a:p>
        </p:txBody>
      </p:sp>
      <p:pic>
        <p:nvPicPr>
          <p:cNvPr id="6" name="bóng bay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2492579"/>
            <a:ext cx="653888" cy="1402743"/>
          </a:xfrm>
          <a:prstGeom prst="rect">
            <a:avLst/>
          </a:prstGeom>
        </p:spPr>
      </p:pic>
      <p:pic>
        <p:nvPicPr>
          <p:cNvPr id="7" name="Picture 13" descr="j0424466">
            <a:hlinkClick r:id="" action="ppaction://noaction">
              <a:snd r:embed="rId3" name="applause.wav"/>
            </a:hlinkClick>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1" y="803564"/>
            <a:ext cx="1144551" cy="110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11">
            <a:extLst>
              <a:ext uri="{FF2B5EF4-FFF2-40B4-BE49-F238E27FC236}">
                <a16:creationId xmlns:a16="http://schemas.microsoft.com/office/drawing/2014/main" id="{83F713D7-36F9-4370-A3D0-9DA1B6070626}"/>
              </a:ext>
            </a:extLst>
          </p:cNvPr>
          <p:cNvSpPr>
            <a:spLocks noChangeArrowheads="1"/>
          </p:cNvSpPr>
          <p:nvPr/>
        </p:nvSpPr>
        <p:spPr bwMode="auto">
          <a:xfrm>
            <a:off x="4843443" y="5043025"/>
            <a:ext cx="2505114" cy="990600"/>
          </a:xfrm>
          <a:prstGeom prst="horizontalScroll">
            <a:avLst>
              <a:gd name="adj" fmla="val 12500"/>
            </a:avLst>
          </a:prstGeom>
          <a:gradFill rotWithShape="1">
            <a:gsLst>
              <a:gs pos="0">
                <a:schemeClr val="folHlink"/>
              </a:gs>
              <a:gs pos="50000">
                <a:schemeClr val="bg1"/>
              </a:gs>
              <a:gs pos="100000">
                <a:schemeClr val="folHlink"/>
              </a:gs>
            </a:gsLst>
            <a:lin ang="5400000" scaled="1"/>
          </a:gradFill>
          <a:ln w="9525">
            <a:solidFill>
              <a:schemeClr val="tx1"/>
            </a:solidFill>
            <a:round/>
            <a:headEnd/>
            <a:tailEnd/>
          </a:ln>
          <a:effectLst/>
        </p:spPr>
        <p:txBody>
          <a:bodyPr wrap="none" anchor="ctr"/>
          <a:lstStyle/>
          <a:p>
            <a:pPr algn="ctr">
              <a:defRPr/>
            </a:pPr>
            <a:r>
              <a:rPr lang="en-US" sz="3600">
                <a:latin typeface="+mj-lt"/>
                <a:cs typeface="Times New Roman" pitchFamily="18" charset="0"/>
              </a:rPr>
              <a:t>c. sữn lại</a:t>
            </a:r>
            <a:endParaRPr lang="en-US" sz="3600" dirty="0">
              <a:latin typeface="+mj-lt"/>
              <a:cs typeface="Times New Roman" pitchFamily="18" charset="0"/>
            </a:endParaRPr>
          </a:p>
        </p:txBody>
      </p:sp>
    </p:spTree>
    <p:extLst>
      <p:ext uri="{BB962C8B-B14F-4D97-AF65-F5344CB8AC3E}">
        <p14:creationId xmlns:p14="http://schemas.microsoft.com/office/powerpoint/2010/main" val="26495805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1"/>
          <p:cNvSpPr>
            <a:spLocks noChangeArrowheads="1"/>
          </p:cNvSpPr>
          <p:nvPr/>
        </p:nvSpPr>
        <p:spPr bwMode="auto">
          <a:xfrm>
            <a:off x="4029872" y="2019658"/>
            <a:ext cx="2836856" cy="990600"/>
          </a:xfrm>
          <a:prstGeom prst="horizontalScroll">
            <a:avLst>
              <a:gd name="adj" fmla="val 12500"/>
            </a:avLst>
          </a:prstGeom>
          <a:gradFill rotWithShape="1">
            <a:gsLst>
              <a:gs pos="0">
                <a:schemeClr val="folHlink"/>
              </a:gs>
              <a:gs pos="50000">
                <a:schemeClr val="bg1"/>
              </a:gs>
              <a:gs pos="100000">
                <a:schemeClr val="folHlink"/>
              </a:gs>
            </a:gsLst>
            <a:lin ang="5400000" scaled="1"/>
          </a:gradFill>
          <a:ln w="9525">
            <a:solidFill>
              <a:schemeClr val="tx1"/>
            </a:solidFill>
            <a:round/>
            <a:headEnd/>
            <a:tailEnd/>
          </a:ln>
          <a:effectLst/>
        </p:spPr>
        <p:txBody>
          <a:bodyPr wrap="none" anchor="ctr"/>
          <a:lstStyle/>
          <a:p>
            <a:pPr algn="ctr">
              <a:defRPr/>
            </a:pPr>
            <a:r>
              <a:rPr lang="en-US" sz="3600" dirty="0">
                <a:latin typeface="+mj-lt"/>
                <a:cs typeface="Times New Roman" pitchFamily="18" charset="0"/>
              </a:rPr>
              <a:t>a. </a:t>
            </a:r>
            <a:r>
              <a:rPr lang="en-US" sz="3600" dirty="0" err="1">
                <a:latin typeface="+mj-lt"/>
                <a:cs typeface="Times New Roman" pitchFamily="18" charset="0"/>
              </a:rPr>
              <a:t>nắm</a:t>
            </a:r>
            <a:r>
              <a:rPr lang="en-US" sz="3600" dirty="0">
                <a:latin typeface="+mj-lt"/>
                <a:cs typeface="Times New Roman" pitchFamily="18" charset="0"/>
              </a:rPr>
              <a:t> </a:t>
            </a:r>
            <a:r>
              <a:rPr lang="en-US" sz="3600" dirty="0" err="1">
                <a:latin typeface="+mj-lt"/>
                <a:cs typeface="Times New Roman" pitchFamily="18" charset="0"/>
              </a:rPr>
              <a:t>tay</a:t>
            </a:r>
            <a:r>
              <a:rPr lang="en-US" sz="3600" dirty="0">
                <a:latin typeface="+mj-lt"/>
                <a:cs typeface="Times New Roman" pitchFamily="18" charset="0"/>
              </a:rPr>
              <a:t> </a:t>
            </a:r>
          </a:p>
        </p:txBody>
      </p:sp>
      <p:sp>
        <p:nvSpPr>
          <p:cNvPr id="5" name="AutoShape 11"/>
          <p:cNvSpPr>
            <a:spLocks noChangeArrowheads="1"/>
          </p:cNvSpPr>
          <p:nvPr/>
        </p:nvSpPr>
        <p:spPr bwMode="auto">
          <a:xfrm>
            <a:off x="3985001" y="3113435"/>
            <a:ext cx="2881726" cy="990600"/>
          </a:xfrm>
          <a:prstGeom prst="horizontalScroll">
            <a:avLst>
              <a:gd name="adj" fmla="val 12500"/>
            </a:avLst>
          </a:prstGeom>
          <a:gradFill rotWithShape="1">
            <a:gsLst>
              <a:gs pos="0">
                <a:schemeClr val="folHlink"/>
              </a:gs>
              <a:gs pos="50000">
                <a:schemeClr val="bg1"/>
              </a:gs>
              <a:gs pos="100000">
                <a:schemeClr val="folHlink"/>
              </a:gs>
            </a:gsLst>
            <a:lin ang="5400000" scaled="1"/>
          </a:gradFill>
          <a:ln w="9525">
            <a:solidFill>
              <a:schemeClr val="tx1"/>
            </a:solidFill>
            <a:round/>
            <a:headEnd/>
            <a:tailEnd/>
          </a:ln>
          <a:effectLst/>
        </p:spPr>
        <p:txBody>
          <a:bodyPr wrap="none" anchor="ctr"/>
          <a:lstStyle/>
          <a:p>
            <a:pPr algn="ctr">
              <a:defRPr/>
            </a:pPr>
            <a:r>
              <a:rPr lang="en-US" sz="3600" dirty="0">
                <a:latin typeface="+mj-lt"/>
                <a:cs typeface="Times New Roman" pitchFamily="18" charset="0"/>
              </a:rPr>
              <a:t>b. </a:t>
            </a:r>
            <a:r>
              <a:rPr lang="en-US" sz="3600" dirty="0" err="1">
                <a:latin typeface="+mj-lt"/>
                <a:cs typeface="Times New Roman" pitchFamily="18" charset="0"/>
              </a:rPr>
              <a:t>lắm</a:t>
            </a:r>
            <a:r>
              <a:rPr lang="en-US" sz="3600" dirty="0">
                <a:latin typeface="+mj-lt"/>
                <a:cs typeface="Times New Roman" pitchFamily="18" charset="0"/>
              </a:rPr>
              <a:t> </a:t>
            </a:r>
            <a:r>
              <a:rPr lang="en-US" sz="3600" dirty="0" err="1">
                <a:latin typeface="+mj-lt"/>
                <a:cs typeface="Times New Roman" pitchFamily="18" charset="0"/>
              </a:rPr>
              <a:t>tay</a:t>
            </a:r>
            <a:r>
              <a:rPr lang="en-US" sz="3600" dirty="0">
                <a:latin typeface="+mj-lt"/>
                <a:cs typeface="Times New Roman" pitchFamily="18" charset="0"/>
              </a:rPr>
              <a:t> </a:t>
            </a:r>
          </a:p>
        </p:txBody>
      </p:sp>
      <p:sp>
        <p:nvSpPr>
          <p:cNvPr id="6" name="AutoShape 11"/>
          <p:cNvSpPr>
            <a:spLocks noChangeArrowheads="1"/>
          </p:cNvSpPr>
          <p:nvPr/>
        </p:nvSpPr>
        <p:spPr bwMode="auto">
          <a:xfrm>
            <a:off x="3985001" y="4207212"/>
            <a:ext cx="2881727" cy="990600"/>
          </a:xfrm>
          <a:prstGeom prst="horizontalScroll">
            <a:avLst>
              <a:gd name="adj" fmla="val 12500"/>
            </a:avLst>
          </a:prstGeom>
          <a:gradFill rotWithShape="1">
            <a:gsLst>
              <a:gs pos="0">
                <a:schemeClr val="folHlink"/>
              </a:gs>
              <a:gs pos="50000">
                <a:schemeClr val="bg1"/>
              </a:gs>
              <a:gs pos="100000">
                <a:schemeClr val="folHlink"/>
              </a:gs>
            </a:gsLst>
            <a:lin ang="5400000" scaled="1"/>
          </a:gradFill>
          <a:ln w="9525">
            <a:solidFill>
              <a:schemeClr val="tx1"/>
            </a:solidFill>
            <a:round/>
            <a:headEnd/>
            <a:tailEnd/>
          </a:ln>
          <a:effectLst/>
        </p:spPr>
        <p:txBody>
          <a:bodyPr wrap="none" anchor="ctr"/>
          <a:lstStyle/>
          <a:p>
            <a:pPr algn="ctr">
              <a:defRPr/>
            </a:pPr>
            <a:r>
              <a:rPr lang="en-US" sz="3600" dirty="0">
                <a:latin typeface="+mj-lt"/>
                <a:cs typeface="Times New Roman" pitchFamily="18" charset="0"/>
              </a:rPr>
              <a:t>c. </a:t>
            </a:r>
            <a:r>
              <a:rPr lang="en-US" sz="3600" dirty="0" err="1">
                <a:latin typeface="+mj-lt"/>
                <a:cs typeface="Times New Roman" pitchFamily="18" charset="0"/>
              </a:rPr>
              <a:t>nắm</a:t>
            </a:r>
            <a:r>
              <a:rPr lang="en-US" sz="3600" dirty="0">
                <a:latin typeface="+mj-lt"/>
                <a:cs typeface="Times New Roman" pitchFamily="18" charset="0"/>
              </a:rPr>
              <a:t> tai </a:t>
            </a:r>
          </a:p>
        </p:txBody>
      </p:sp>
      <p:pic>
        <p:nvPicPr>
          <p:cNvPr id="7" name="bóng bay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3148" y="2019658"/>
            <a:ext cx="653888" cy="1200329"/>
          </a:xfrm>
          <a:prstGeom prst="rect">
            <a:avLst/>
          </a:prstGeom>
        </p:spPr>
      </p:pic>
      <p:pic>
        <p:nvPicPr>
          <p:cNvPr id="8" name="Picture 7">
            <a:extLst>
              <a:ext uri="{FF2B5EF4-FFF2-40B4-BE49-F238E27FC236}">
                <a16:creationId xmlns:a16="http://schemas.microsoft.com/office/drawing/2014/main" id="{4B42B6CF-9395-4EC4-9B26-FB0E97C2B5CF}"/>
              </a:ext>
            </a:extLst>
          </p:cNvPr>
          <p:cNvPicPr>
            <a:picLocks noChangeAspect="1"/>
          </p:cNvPicPr>
          <p:nvPr/>
        </p:nvPicPr>
        <p:blipFill>
          <a:blip r:embed="rId3"/>
          <a:stretch>
            <a:fillRect/>
          </a:stretch>
        </p:blipFill>
        <p:spPr>
          <a:xfrm>
            <a:off x="1828801" y="631390"/>
            <a:ext cx="841347" cy="1110961"/>
          </a:xfrm>
          <a:prstGeom prst="rect">
            <a:avLst/>
          </a:prstGeom>
        </p:spPr>
      </p:pic>
      <p:pic>
        <p:nvPicPr>
          <p:cNvPr id="1026" name="Picture 2">
            <a:extLst>
              <a:ext uri="{FF2B5EF4-FFF2-40B4-BE49-F238E27FC236}">
                <a16:creationId xmlns:a16="http://schemas.microsoft.com/office/drawing/2014/main" id="{53CC72C5-D672-466B-AF05-D0CE3DDB7C5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458200" y="2188960"/>
            <a:ext cx="2514600" cy="28512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4">
            <a:extLst>
              <a:ext uri="{FF2B5EF4-FFF2-40B4-BE49-F238E27FC236}">
                <a16:creationId xmlns:a16="http://schemas.microsoft.com/office/drawing/2014/main" id="{87B2D511-2040-47BE-8388-83143892138E}"/>
              </a:ext>
            </a:extLst>
          </p:cNvPr>
          <p:cNvSpPr txBox="1">
            <a:spLocks/>
          </p:cNvSpPr>
          <p:nvPr/>
        </p:nvSpPr>
        <p:spPr>
          <a:xfrm>
            <a:off x="2859584" y="524090"/>
            <a:ext cx="7886700" cy="132556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5400" dirty="0">
                <a:solidFill>
                  <a:srgbClr val="0000FF"/>
                </a:solidFill>
                <a:cs typeface="Times New Roman" pitchFamily="18" charset="0"/>
              </a:rPr>
              <a:t> </a:t>
            </a:r>
            <a:r>
              <a:rPr lang="en-US" sz="3300" b="0" dirty="0" err="1">
                <a:solidFill>
                  <a:srgbClr val="0000FF"/>
                </a:solidFill>
                <a:cs typeface="Times New Roman" pitchFamily="18" charset="0"/>
              </a:rPr>
              <a:t>Từ</a:t>
            </a:r>
            <a:r>
              <a:rPr lang="en-US" sz="3300" b="0" dirty="0">
                <a:solidFill>
                  <a:srgbClr val="0000FF"/>
                </a:solidFill>
                <a:cs typeface="Times New Roman" pitchFamily="18" charset="0"/>
              </a:rPr>
              <a:t> </a:t>
            </a:r>
            <a:r>
              <a:rPr lang="en-US" sz="3300" b="0" dirty="0" err="1">
                <a:solidFill>
                  <a:srgbClr val="0000FF"/>
                </a:solidFill>
                <a:cs typeface="Times New Roman" pitchFamily="18" charset="0"/>
              </a:rPr>
              <a:t>nào</a:t>
            </a:r>
            <a:r>
              <a:rPr lang="en-US" sz="3300" b="0" dirty="0">
                <a:solidFill>
                  <a:srgbClr val="0000FF"/>
                </a:solidFill>
                <a:cs typeface="Times New Roman" pitchFamily="18" charset="0"/>
              </a:rPr>
              <a:t> </a:t>
            </a:r>
            <a:r>
              <a:rPr lang="en-US" sz="3300" b="0" dirty="0" err="1">
                <a:solidFill>
                  <a:srgbClr val="0000FF"/>
                </a:solidFill>
                <a:cs typeface="Times New Roman" pitchFamily="18" charset="0"/>
              </a:rPr>
              <a:t>thể</a:t>
            </a:r>
            <a:r>
              <a:rPr lang="en-US" sz="3300" b="0" dirty="0">
                <a:solidFill>
                  <a:srgbClr val="0000FF"/>
                </a:solidFill>
                <a:cs typeface="Times New Roman" pitchFamily="18" charset="0"/>
              </a:rPr>
              <a:t> </a:t>
            </a:r>
            <a:r>
              <a:rPr lang="en-US" sz="3300" b="0" dirty="0" err="1">
                <a:solidFill>
                  <a:srgbClr val="0000FF"/>
                </a:solidFill>
                <a:cs typeface="Times New Roman" pitchFamily="18" charset="0"/>
              </a:rPr>
              <a:t>hiện</a:t>
            </a:r>
            <a:r>
              <a:rPr lang="en-US" sz="3300" b="0" dirty="0">
                <a:solidFill>
                  <a:srgbClr val="0000FF"/>
                </a:solidFill>
                <a:cs typeface="Times New Roman" pitchFamily="18" charset="0"/>
              </a:rPr>
              <a:t> </a:t>
            </a:r>
            <a:r>
              <a:rPr lang="en-US" sz="3300" b="0" dirty="0" err="1">
                <a:solidFill>
                  <a:srgbClr val="0000FF"/>
                </a:solidFill>
                <a:cs typeface="Times New Roman" pitchFamily="18" charset="0"/>
              </a:rPr>
              <a:t>đúng</a:t>
            </a:r>
            <a:r>
              <a:rPr lang="en-US" sz="3300" b="0" dirty="0">
                <a:solidFill>
                  <a:srgbClr val="0000FF"/>
                </a:solidFill>
                <a:cs typeface="Times New Roman" pitchFamily="18" charset="0"/>
              </a:rPr>
              <a:t> </a:t>
            </a:r>
            <a:r>
              <a:rPr lang="en-US" sz="3300" b="0" dirty="0" err="1">
                <a:solidFill>
                  <a:srgbClr val="0000FF"/>
                </a:solidFill>
                <a:cs typeface="Times New Roman" pitchFamily="18" charset="0"/>
              </a:rPr>
              <a:t>hành</a:t>
            </a:r>
            <a:r>
              <a:rPr lang="en-US" sz="3300" b="0" dirty="0">
                <a:solidFill>
                  <a:srgbClr val="0000FF"/>
                </a:solidFill>
                <a:cs typeface="Times New Roman" pitchFamily="18" charset="0"/>
              </a:rPr>
              <a:t> </a:t>
            </a:r>
            <a:r>
              <a:rPr lang="en-US" sz="3300" b="0" dirty="0" err="1">
                <a:solidFill>
                  <a:srgbClr val="0000FF"/>
                </a:solidFill>
                <a:cs typeface="Times New Roman" pitchFamily="18" charset="0"/>
              </a:rPr>
              <a:t>động</a:t>
            </a:r>
            <a:r>
              <a:rPr lang="en-US" sz="3300" b="0" dirty="0">
                <a:solidFill>
                  <a:srgbClr val="0000FF"/>
                </a:solidFill>
                <a:cs typeface="Times New Roman" pitchFamily="18" charset="0"/>
              </a:rPr>
              <a:t> </a:t>
            </a:r>
            <a:r>
              <a:rPr lang="en-US" sz="3300" b="0" dirty="0" err="1">
                <a:solidFill>
                  <a:srgbClr val="0000FF"/>
                </a:solidFill>
                <a:cs typeface="Times New Roman" pitchFamily="18" charset="0"/>
              </a:rPr>
              <a:t>của</a:t>
            </a:r>
            <a:r>
              <a:rPr lang="en-US" sz="3300" b="0" dirty="0">
                <a:solidFill>
                  <a:srgbClr val="0000FF"/>
                </a:solidFill>
                <a:cs typeface="Times New Roman" pitchFamily="18" charset="0"/>
              </a:rPr>
              <a:t> </a:t>
            </a:r>
            <a:r>
              <a:rPr lang="en-US" sz="3300" b="0" dirty="0" err="1">
                <a:solidFill>
                  <a:srgbClr val="0000FF"/>
                </a:solidFill>
                <a:cs typeface="Times New Roman" pitchFamily="18" charset="0"/>
              </a:rPr>
              <a:t>bạn</a:t>
            </a:r>
            <a:r>
              <a:rPr lang="en-US" sz="3300" b="0" dirty="0">
                <a:solidFill>
                  <a:srgbClr val="0000FF"/>
                </a:solidFill>
                <a:cs typeface="Times New Roman" pitchFamily="18" charset="0"/>
              </a:rPr>
              <a:t> </a:t>
            </a:r>
            <a:r>
              <a:rPr lang="en-US" sz="3300" b="0" dirty="0" err="1">
                <a:solidFill>
                  <a:srgbClr val="0000FF"/>
                </a:solidFill>
                <a:cs typeface="Times New Roman" pitchFamily="18" charset="0"/>
              </a:rPr>
              <a:t>trong</a:t>
            </a:r>
            <a:r>
              <a:rPr lang="en-US" sz="3300" b="0" dirty="0">
                <a:solidFill>
                  <a:srgbClr val="0000FF"/>
                </a:solidFill>
                <a:cs typeface="Times New Roman" pitchFamily="18" charset="0"/>
              </a:rPr>
              <a:t> </a:t>
            </a:r>
            <a:r>
              <a:rPr lang="en-US" sz="3300" b="0" dirty="0" err="1">
                <a:solidFill>
                  <a:srgbClr val="0000FF"/>
                </a:solidFill>
                <a:cs typeface="Times New Roman" pitchFamily="18" charset="0"/>
              </a:rPr>
              <a:t>tranh</a:t>
            </a:r>
            <a:r>
              <a:rPr lang="en-US" sz="3300" b="0" dirty="0">
                <a:solidFill>
                  <a:srgbClr val="0000FF"/>
                </a:solidFill>
                <a:cs typeface="Times New Roman" pitchFamily="18" charset="0"/>
              </a:rPr>
              <a:t>?</a:t>
            </a:r>
            <a:endParaRPr lang="en-US" b="0" dirty="0"/>
          </a:p>
        </p:txBody>
      </p:sp>
    </p:spTree>
    <p:extLst>
      <p:ext uri="{BB962C8B-B14F-4D97-AF65-F5344CB8AC3E}">
        <p14:creationId xmlns:p14="http://schemas.microsoft.com/office/powerpoint/2010/main" val="1804822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EC9DEF-C941-4CB3-B6C1-6849232DAF98}"/>
              </a:ext>
            </a:extLst>
          </p:cNvPr>
          <p:cNvSpPr>
            <a:spLocks noGrp="1"/>
          </p:cNvSpPr>
          <p:nvPr>
            <p:ph type="title" idx="4294967295"/>
          </p:nvPr>
        </p:nvSpPr>
        <p:spPr>
          <a:xfrm>
            <a:off x="-114300" y="533400"/>
            <a:ext cx="11811000" cy="1325563"/>
          </a:xfrm>
        </p:spPr>
        <p:txBody>
          <a:bodyPr>
            <a:normAutofit fontScale="90000"/>
          </a:bodyPr>
          <a:lstStyle/>
          <a:p>
            <a:pPr algn="ctr"/>
            <a:r>
              <a:rPr lang="en-US" b="1">
                <a:solidFill>
                  <a:prstClr val="black"/>
                </a:solidFill>
                <a:latin typeface="HP001 5 hàng" panose="020B0603050302020204" pitchFamily="34" charset="0"/>
                <a:cs typeface="Times New Roman" pitchFamily="18" charset="0"/>
              </a:rPr>
              <a:t>Chính tả: Nghe – viết</a:t>
            </a:r>
            <a:br>
              <a:rPr lang="en-US" b="1">
                <a:solidFill>
                  <a:prstClr val="black"/>
                </a:solidFill>
                <a:latin typeface="HP001 5 hàng" panose="020B0603050302020204" pitchFamily="34" charset="0"/>
                <a:cs typeface="Times New Roman" pitchFamily="18" charset="0"/>
              </a:rPr>
            </a:br>
            <a:r>
              <a:rPr lang="en-US" b="1">
                <a:solidFill>
                  <a:prstClr val="black"/>
                </a:solidFill>
                <a:latin typeface="HP001 5 hàng" panose="020B0603050302020204" pitchFamily="34" charset="0"/>
                <a:cs typeface="Times New Roman" pitchFamily="18" charset="0"/>
              </a:rPr>
              <a:t>Cho con</a:t>
            </a:r>
            <a:endParaRPr lang="en-US" b="1" dirty="0">
              <a:latin typeface="HP001 5 hàng" panose="020B0603050302020204" pitchFamily="34" charset="0"/>
            </a:endParaRP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320"/>
          <a:stretch/>
        </p:blipFill>
        <p:spPr bwMode="auto">
          <a:xfrm>
            <a:off x="1600200" y="2210708"/>
            <a:ext cx="3315147" cy="3886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209798"/>
            <a:ext cx="3962400" cy="3886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042912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81000" y="522303"/>
            <a:ext cx="1879600" cy="762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chemeClr val="tx1"/>
                </a:solidFill>
                <a:latin typeface="UTM Avo"/>
                <a:cs typeface="Times New Roman" pitchFamily="18" charset="0"/>
              </a:rPr>
              <a:t>ĐỌC</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57200"/>
            <a:ext cx="6477000" cy="5170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3124200" y="5867400"/>
            <a:ext cx="6781800" cy="533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err="1">
                <a:solidFill>
                  <a:schemeClr val="tx1"/>
                </a:solidFill>
              </a:rPr>
              <a:t>Bài</a:t>
            </a:r>
            <a:r>
              <a:rPr lang="en-US" sz="3600" dirty="0">
                <a:solidFill>
                  <a:schemeClr val="tx1"/>
                </a:solidFill>
              </a:rPr>
              <a:t> </a:t>
            </a:r>
            <a:r>
              <a:rPr lang="en-US" sz="3600" dirty="0" err="1">
                <a:solidFill>
                  <a:schemeClr val="tx1"/>
                </a:solidFill>
              </a:rPr>
              <a:t>thơ</a:t>
            </a:r>
            <a:r>
              <a:rPr lang="en-US" sz="3600" dirty="0">
                <a:solidFill>
                  <a:schemeClr val="tx1"/>
                </a:solidFill>
              </a:rPr>
              <a:t> </a:t>
            </a:r>
            <a:r>
              <a:rPr lang="en-US" sz="3600" dirty="0" err="1">
                <a:solidFill>
                  <a:schemeClr val="tx1"/>
                </a:solidFill>
              </a:rPr>
              <a:t>nói</a:t>
            </a:r>
            <a:r>
              <a:rPr lang="en-US" sz="3600" dirty="0">
                <a:solidFill>
                  <a:schemeClr val="tx1"/>
                </a:solidFill>
              </a:rPr>
              <a:t> </a:t>
            </a:r>
            <a:r>
              <a:rPr lang="en-US" sz="3600" dirty="0" err="1">
                <a:solidFill>
                  <a:schemeClr val="tx1"/>
                </a:solidFill>
              </a:rPr>
              <a:t>lên</a:t>
            </a:r>
            <a:r>
              <a:rPr lang="en-US" sz="3600" dirty="0">
                <a:solidFill>
                  <a:schemeClr val="tx1"/>
                </a:solidFill>
              </a:rPr>
              <a:t> </a:t>
            </a:r>
            <a:r>
              <a:rPr lang="en-US" sz="3600" dirty="0" err="1">
                <a:solidFill>
                  <a:schemeClr val="tx1"/>
                </a:solidFill>
              </a:rPr>
              <a:t>điều</a:t>
            </a:r>
            <a:r>
              <a:rPr lang="en-US" sz="3600" dirty="0">
                <a:solidFill>
                  <a:schemeClr val="tx1"/>
                </a:solidFill>
              </a:rPr>
              <a:t> </a:t>
            </a:r>
            <a:r>
              <a:rPr lang="en-US" sz="3600" dirty="0" err="1">
                <a:solidFill>
                  <a:schemeClr val="tx1"/>
                </a:solidFill>
              </a:rPr>
              <a:t>gì</a:t>
            </a:r>
            <a:r>
              <a:rPr lang="en-US" sz="3600" dirty="0">
                <a:solidFill>
                  <a:schemeClr val="tx1"/>
                </a:solidFill>
              </a:rPr>
              <a:t>?</a:t>
            </a:r>
          </a:p>
        </p:txBody>
      </p:sp>
      <p:sp>
        <p:nvSpPr>
          <p:cNvPr id="5" name="Rounded Rectangle 4"/>
          <p:cNvSpPr/>
          <p:nvPr/>
        </p:nvSpPr>
        <p:spPr>
          <a:xfrm>
            <a:off x="2819400" y="5638800"/>
            <a:ext cx="7086600" cy="1066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0" dirty="0" err="1">
                <a:solidFill>
                  <a:schemeClr val="tx1"/>
                </a:solidFill>
              </a:rPr>
              <a:t>Bài</a:t>
            </a:r>
            <a:r>
              <a:rPr lang="en-US" sz="3200" b="0" dirty="0">
                <a:solidFill>
                  <a:schemeClr val="tx1"/>
                </a:solidFill>
              </a:rPr>
              <a:t> </a:t>
            </a:r>
            <a:r>
              <a:rPr lang="en-US" sz="3200" b="0" dirty="0" err="1">
                <a:solidFill>
                  <a:schemeClr val="tx1"/>
                </a:solidFill>
              </a:rPr>
              <a:t>thơ</a:t>
            </a:r>
            <a:r>
              <a:rPr lang="en-US" sz="3200" b="0" dirty="0">
                <a:solidFill>
                  <a:schemeClr val="tx1"/>
                </a:solidFill>
              </a:rPr>
              <a:t> </a:t>
            </a:r>
            <a:r>
              <a:rPr lang="en-US" sz="3200" b="0" dirty="0" err="1">
                <a:solidFill>
                  <a:schemeClr val="tx1"/>
                </a:solidFill>
              </a:rPr>
              <a:t>nói</a:t>
            </a:r>
            <a:r>
              <a:rPr lang="en-US" sz="3200" b="0" dirty="0">
                <a:solidFill>
                  <a:schemeClr val="tx1"/>
                </a:solidFill>
              </a:rPr>
              <a:t> </a:t>
            </a:r>
            <a:r>
              <a:rPr lang="en-US" sz="3200" b="0" dirty="0" err="1">
                <a:solidFill>
                  <a:schemeClr val="tx1"/>
                </a:solidFill>
              </a:rPr>
              <a:t>lên</a:t>
            </a:r>
            <a:r>
              <a:rPr lang="en-US" sz="3200" b="0" dirty="0">
                <a:solidFill>
                  <a:schemeClr val="tx1"/>
                </a:solidFill>
              </a:rPr>
              <a:t> </a:t>
            </a:r>
            <a:r>
              <a:rPr lang="en-US" sz="3200" b="0" dirty="0" err="1">
                <a:solidFill>
                  <a:schemeClr val="tx1"/>
                </a:solidFill>
              </a:rPr>
              <a:t>tình</a:t>
            </a:r>
            <a:r>
              <a:rPr lang="en-US" sz="3200" b="0" dirty="0">
                <a:solidFill>
                  <a:schemeClr val="tx1"/>
                </a:solidFill>
              </a:rPr>
              <a:t> </a:t>
            </a:r>
            <a:r>
              <a:rPr lang="en-US" sz="3200" b="0" dirty="0" err="1">
                <a:solidFill>
                  <a:schemeClr val="tx1"/>
                </a:solidFill>
              </a:rPr>
              <a:t>cảm</a:t>
            </a:r>
            <a:r>
              <a:rPr lang="en-US" sz="3200" b="0" dirty="0">
                <a:solidFill>
                  <a:schemeClr val="tx1"/>
                </a:solidFill>
              </a:rPr>
              <a:t> </a:t>
            </a:r>
            <a:r>
              <a:rPr lang="en-US" sz="3200" b="0" dirty="0" err="1">
                <a:solidFill>
                  <a:schemeClr val="tx1"/>
                </a:solidFill>
              </a:rPr>
              <a:t>của</a:t>
            </a:r>
            <a:r>
              <a:rPr lang="en-US" sz="3200" b="0" dirty="0">
                <a:solidFill>
                  <a:schemeClr val="tx1"/>
                </a:solidFill>
              </a:rPr>
              <a:t> cha </a:t>
            </a:r>
            <a:r>
              <a:rPr lang="en-US" sz="3200" b="0" dirty="0" err="1">
                <a:solidFill>
                  <a:schemeClr val="tx1"/>
                </a:solidFill>
              </a:rPr>
              <a:t>mẹ</a:t>
            </a:r>
            <a:r>
              <a:rPr lang="en-US" sz="3200" b="0" dirty="0">
                <a:solidFill>
                  <a:schemeClr val="tx1"/>
                </a:solidFill>
              </a:rPr>
              <a:t> </a:t>
            </a:r>
            <a:r>
              <a:rPr lang="en-US" sz="3200" b="0" dirty="0" err="1">
                <a:solidFill>
                  <a:schemeClr val="tx1"/>
                </a:solidFill>
              </a:rPr>
              <a:t>đối</a:t>
            </a:r>
            <a:r>
              <a:rPr lang="en-US" sz="3200" b="0" dirty="0">
                <a:solidFill>
                  <a:schemeClr val="tx1"/>
                </a:solidFill>
              </a:rPr>
              <a:t> </a:t>
            </a:r>
            <a:r>
              <a:rPr lang="en-US" sz="3200" b="0" dirty="0" err="1">
                <a:solidFill>
                  <a:schemeClr val="tx1"/>
                </a:solidFill>
              </a:rPr>
              <a:t>với</a:t>
            </a:r>
            <a:r>
              <a:rPr lang="en-US" sz="3200" b="0" dirty="0">
                <a:solidFill>
                  <a:schemeClr val="tx1"/>
                </a:solidFill>
              </a:rPr>
              <a:t> con </a:t>
            </a:r>
            <a:r>
              <a:rPr lang="en-US" sz="3200" b="0" dirty="0" err="1">
                <a:solidFill>
                  <a:schemeClr val="tx1"/>
                </a:solidFill>
              </a:rPr>
              <a:t>cái</a:t>
            </a:r>
            <a:r>
              <a:rPr lang="en-US" sz="3200" b="0" dirty="0">
                <a:solidFill>
                  <a:schemeClr val="tx1"/>
                </a:solidFill>
              </a:rPr>
              <a:t>.</a:t>
            </a:r>
          </a:p>
        </p:txBody>
      </p:sp>
    </p:spTree>
    <p:extLst>
      <p:ext uri="{BB962C8B-B14F-4D97-AF65-F5344CB8AC3E}">
        <p14:creationId xmlns:p14="http://schemas.microsoft.com/office/powerpoint/2010/main" val="6752921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685800"/>
            <a:ext cx="7315200" cy="1581972"/>
          </a:xfrm>
          <a:prstGeom prst="rect">
            <a:avLst/>
          </a:prstGeom>
        </p:spPr>
        <p:txBody>
          <a:bodyPr wrap="square">
            <a:spAutoFit/>
          </a:bodyPr>
          <a:lstStyle/>
          <a:p>
            <a:pPr algn="ctr" eaLnBrk="1" fontAlgn="auto" hangingPunct="1">
              <a:spcBef>
                <a:spcPct val="20000"/>
              </a:spcBef>
              <a:spcAft>
                <a:spcPts val="0"/>
              </a:spcAft>
            </a:pPr>
            <a:r>
              <a:rPr lang="en-US" sz="4400" dirty="0" err="1">
                <a:solidFill>
                  <a:prstClr val="black"/>
                </a:solidFill>
                <a:latin typeface="+mj-lt"/>
                <a:cs typeface="Times New Roman" pitchFamily="18" charset="0"/>
              </a:rPr>
              <a:t>Viết</a:t>
            </a:r>
            <a:r>
              <a:rPr lang="en-US" sz="4400" dirty="0">
                <a:solidFill>
                  <a:prstClr val="black"/>
                </a:solidFill>
                <a:latin typeface="+mj-lt"/>
                <a:cs typeface="Times New Roman" pitchFamily="18" charset="0"/>
              </a:rPr>
              <a:t> </a:t>
            </a:r>
            <a:r>
              <a:rPr lang="en-US" sz="4400" dirty="0" err="1">
                <a:solidFill>
                  <a:prstClr val="black"/>
                </a:solidFill>
                <a:latin typeface="+mj-lt"/>
                <a:cs typeface="Times New Roman" pitchFamily="18" charset="0"/>
              </a:rPr>
              <a:t>từ</a:t>
            </a:r>
            <a:r>
              <a:rPr lang="en-US" sz="4400" dirty="0">
                <a:solidFill>
                  <a:prstClr val="black"/>
                </a:solidFill>
                <a:latin typeface="+mj-lt"/>
                <a:cs typeface="Times New Roman" pitchFamily="18" charset="0"/>
              </a:rPr>
              <a:t> </a:t>
            </a:r>
            <a:r>
              <a:rPr lang="en-US" sz="4400" dirty="0" err="1">
                <a:solidFill>
                  <a:prstClr val="black"/>
                </a:solidFill>
                <a:latin typeface="+mj-lt"/>
                <a:cs typeface="Times New Roman" pitchFamily="18" charset="0"/>
              </a:rPr>
              <a:t>khó</a:t>
            </a:r>
            <a:endParaRPr lang="en-US" sz="4400" dirty="0">
              <a:solidFill>
                <a:prstClr val="black"/>
              </a:solidFill>
              <a:latin typeface="+mj-lt"/>
              <a:cs typeface="Times New Roman" pitchFamily="18" charset="0"/>
            </a:endParaRPr>
          </a:p>
          <a:p>
            <a:pPr algn="ctr" eaLnBrk="1" fontAlgn="auto" hangingPunct="1">
              <a:spcBef>
                <a:spcPct val="20000"/>
              </a:spcBef>
              <a:spcAft>
                <a:spcPts val="0"/>
              </a:spcAft>
            </a:pPr>
            <a:r>
              <a:rPr lang="en-US" sz="4400" b="0" dirty="0" err="1">
                <a:solidFill>
                  <a:prstClr val="black"/>
                </a:solidFill>
                <a:latin typeface="+mj-lt"/>
                <a:cs typeface="Times New Roman" pitchFamily="18" charset="0"/>
              </a:rPr>
              <a:t>C</a:t>
            </a:r>
            <a:r>
              <a:rPr lang="en-US" sz="4400" b="0" u="sng" dirty="0" err="1">
                <a:solidFill>
                  <a:srgbClr val="C00000"/>
                </a:solidFill>
                <a:latin typeface="+mj-lt"/>
                <a:cs typeface="Times New Roman" pitchFamily="18" charset="0"/>
              </a:rPr>
              <a:t>ánh</a:t>
            </a:r>
            <a:r>
              <a:rPr lang="en-US" sz="4400" b="0" dirty="0">
                <a:solidFill>
                  <a:prstClr val="black"/>
                </a:solidFill>
                <a:latin typeface="+mj-lt"/>
                <a:cs typeface="Times New Roman" pitchFamily="18" charset="0"/>
              </a:rPr>
              <a:t> </a:t>
            </a:r>
            <a:r>
              <a:rPr lang="en-US" sz="4400" b="0" dirty="0" err="1">
                <a:solidFill>
                  <a:prstClr val="black"/>
                </a:solidFill>
                <a:latin typeface="+mj-lt"/>
                <a:cs typeface="Times New Roman" pitchFamily="18" charset="0"/>
              </a:rPr>
              <a:t>chim</a:t>
            </a:r>
            <a:r>
              <a:rPr lang="en-US" sz="4400" b="0" dirty="0">
                <a:solidFill>
                  <a:prstClr val="black"/>
                </a:solidFill>
                <a:latin typeface="+mj-lt"/>
                <a:cs typeface="Times New Roman" pitchFamily="18" charset="0"/>
              </a:rPr>
              <a:t>, </a:t>
            </a:r>
            <a:r>
              <a:rPr lang="en-US" sz="4400" b="0" dirty="0" err="1">
                <a:solidFill>
                  <a:prstClr val="black"/>
                </a:solidFill>
                <a:latin typeface="+mj-lt"/>
                <a:cs typeface="Times New Roman" pitchFamily="18" charset="0"/>
              </a:rPr>
              <a:t>kh</a:t>
            </a:r>
            <a:r>
              <a:rPr lang="en-US" sz="4400" b="0" u="sng" dirty="0" err="1">
                <a:solidFill>
                  <a:srgbClr val="C00000"/>
                </a:solidFill>
                <a:latin typeface="+mj-lt"/>
                <a:cs typeface="Times New Roman" pitchFamily="18" charset="0"/>
              </a:rPr>
              <a:t>ắp</a:t>
            </a:r>
            <a:r>
              <a:rPr lang="en-US" sz="4400" b="0" dirty="0">
                <a:solidFill>
                  <a:prstClr val="black"/>
                </a:solidFill>
                <a:latin typeface="+mj-lt"/>
                <a:cs typeface="Times New Roman" pitchFamily="18" charset="0"/>
              </a:rPr>
              <a:t>, </a:t>
            </a:r>
            <a:r>
              <a:rPr lang="en-US" sz="4400" b="0" dirty="0" err="1">
                <a:solidFill>
                  <a:srgbClr val="C00000"/>
                </a:solidFill>
                <a:latin typeface="+mj-lt"/>
                <a:cs typeface="Times New Roman" pitchFamily="18" charset="0"/>
              </a:rPr>
              <a:t>q</a:t>
            </a:r>
            <a:r>
              <a:rPr lang="en-US" sz="4400" b="0" u="sng" dirty="0" err="1">
                <a:solidFill>
                  <a:srgbClr val="C00000"/>
                </a:solidFill>
                <a:latin typeface="+mj-lt"/>
                <a:cs typeface="Times New Roman" pitchFamily="18" charset="0"/>
              </a:rPr>
              <a:t>uên</a:t>
            </a:r>
            <a:endParaRPr lang="en-US" sz="4400" b="0" u="sng" dirty="0">
              <a:solidFill>
                <a:srgbClr val="C00000"/>
              </a:solidFill>
              <a:latin typeface="+mj-lt"/>
              <a:cs typeface="Times New Roman" pitchFamily="18" charset="0"/>
            </a:endParaRPr>
          </a:p>
        </p:txBody>
      </p:sp>
      <p:pic>
        <p:nvPicPr>
          <p:cNvPr id="3" name="Picture 2"/>
          <p:cNvPicPr>
            <a:picLocks noChangeAspect="1"/>
          </p:cNvPicPr>
          <p:nvPr/>
        </p:nvPicPr>
        <p:blipFill rotWithShape="1">
          <a:blip r:embed="rId2"/>
          <a:srcRect l="48837"/>
          <a:stretch/>
        </p:blipFill>
        <p:spPr>
          <a:xfrm>
            <a:off x="9144000" y="3124200"/>
            <a:ext cx="2235200" cy="3276600"/>
          </a:xfrm>
          <a:prstGeom prst="rect">
            <a:avLst/>
          </a:prstGeom>
        </p:spPr>
      </p:pic>
      <p:pic>
        <p:nvPicPr>
          <p:cNvPr id="5" name="Picture 4">
            <a:extLst>
              <a:ext uri="{FF2B5EF4-FFF2-40B4-BE49-F238E27FC236}">
                <a16:creationId xmlns:a16="http://schemas.microsoft.com/office/drawing/2014/main" id="{8DBEA0E6-60EA-4FEB-95A3-E2CADF63F6E3}"/>
              </a:ext>
            </a:extLst>
          </p:cNvPr>
          <p:cNvPicPr>
            <a:picLocks noChangeAspect="1"/>
          </p:cNvPicPr>
          <p:nvPr/>
        </p:nvPicPr>
        <p:blipFill rotWithShape="1">
          <a:blip r:embed="rId3">
            <a:extLst>
              <a:ext uri="{28A0092B-C50C-407E-A947-70E740481C1C}">
                <a14:useLocalDpi xmlns:a14="http://schemas.microsoft.com/office/drawing/2010/main" val="0"/>
              </a:ext>
            </a:extLst>
          </a:blip>
          <a:srcRect l="8000" t="7334" r="7001" b="8666"/>
          <a:stretch/>
        </p:blipFill>
        <p:spPr>
          <a:xfrm>
            <a:off x="889001" y="3200400"/>
            <a:ext cx="4318000" cy="3200400"/>
          </a:xfrm>
          <a:prstGeom prst="rect">
            <a:avLst/>
          </a:prstGeom>
        </p:spPr>
      </p:pic>
    </p:spTree>
    <p:extLst>
      <p:ext uri="{BB962C8B-B14F-4D97-AF65-F5344CB8AC3E}">
        <p14:creationId xmlns:p14="http://schemas.microsoft.com/office/powerpoint/2010/main" val="207196721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07275" y="914400"/>
            <a:ext cx="2482948" cy="103713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7275" y="1952934"/>
            <a:ext cx="2959925" cy="4301885"/>
          </a:xfrm>
          <a:prstGeom prst="rect">
            <a:avLst/>
          </a:prstGeom>
        </p:spPr>
      </p:pic>
      <p:sp>
        <p:nvSpPr>
          <p:cNvPr id="6" name="Rounded Rectangle 5"/>
          <p:cNvSpPr/>
          <p:nvPr/>
        </p:nvSpPr>
        <p:spPr>
          <a:xfrm>
            <a:off x="5216003" y="1070191"/>
            <a:ext cx="5264863" cy="11644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800" b="0" dirty="0">
                <a:latin typeface="+mj-lt"/>
                <a:cs typeface="Times New Roman" panose="02020603050405020304" pitchFamily="18" charset="0"/>
              </a:rPr>
              <a:t>1.Tên </a:t>
            </a:r>
            <a:r>
              <a:rPr lang="en-US" sz="2800" b="0" dirty="0" err="1">
                <a:latin typeface="+mj-lt"/>
                <a:cs typeface="Times New Roman" panose="02020603050405020304" pitchFamily="18" charset="0"/>
              </a:rPr>
              <a:t>bài</a:t>
            </a:r>
            <a:r>
              <a:rPr lang="en-US" sz="2800" b="0" dirty="0">
                <a:latin typeface="+mj-lt"/>
                <a:cs typeface="Times New Roman" panose="02020603050405020304" pitchFamily="18" charset="0"/>
              </a:rPr>
              <a:t> </a:t>
            </a:r>
            <a:r>
              <a:rPr lang="en-US" sz="2800" b="0" dirty="0" err="1">
                <a:latin typeface="+mj-lt"/>
                <a:cs typeface="Times New Roman" panose="02020603050405020304" pitchFamily="18" charset="0"/>
              </a:rPr>
              <a:t>được</a:t>
            </a:r>
            <a:r>
              <a:rPr lang="en-US" sz="2800" b="0" dirty="0">
                <a:latin typeface="+mj-lt"/>
                <a:cs typeface="Times New Roman" panose="02020603050405020304" pitchFamily="18" charset="0"/>
              </a:rPr>
              <a:t> </a:t>
            </a:r>
            <a:r>
              <a:rPr lang="en-US" sz="2800" b="0" dirty="0" err="1">
                <a:latin typeface="+mj-lt"/>
                <a:cs typeface="Times New Roman" panose="02020603050405020304" pitchFamily="18" charset="0"/>
              </a:rPr>
              <a:t>trình</a:t>
            </a:r>
            <a:r>
              <a:rPr lang="en-US" sz="2800" b="0" dirty="0">
                <a:latin typeface="+mj-lt"/>
                <a:cs typeface="Times New Roman" panose="02020603050405020304" pitchFamily="18" charset="0"/>
              </a:rPr>
              <a:t> </a:t>
            </a:r>
            <a:r>
              <a:rPr lang="en-US" sz="2800" b="0" dirty="0" err="1">
                <a:latin typeface="+mj-lt"/>
                <a:cs typeface="Times New Roman" panose="02020603050405020304" pitchFamily="18" charset="0"/>
              </a:rPr>
              <a:t>bày</a:t>
            </a:r>
            <a:r>
              <a:rPr lang="en-US" sz="2800" b="0" dirty="0">
                <a:latin typeface="+mj-lt"/>
                <a:cs typeface="Times New Roman" panose="02020603050405020304" pitchFamily="18" charset="0"/>
              </a:rPr>
              <a:t> </a:t>
            </a:r>
            <a:r>
              <a:rPr lang="en-US" sz="2800" b="0" dirty="0" err="1">
                <a:latin typeface="+mj-lt"/>
                <a:cs typeface="Times New Roman" panose="02020603050405020304" pitchFamily="18" charset="0"/>
              </a:rPr>
              <a:t>giữa</a:t>
            </a:r>
            <a:r>
              <a:rPr lang="en-US" sz="2800" b="0" dirty="0">
                <a:latin typeface="+mj-lt"/>
                <a:cs typeface="Times New Roman" panose="02020603050405020304" pitchFamily="18" charset="0"/>
              </a:rPr>
              <a:t> </a:t>
            </a:r>
            <a:r>
              <a:rPr lang="en-US" sz="2800" b="0" dirty="0" err="1">
                <a:latin typeface="+mj-lt"/>
                <a:cs typeface="Times New Roman" panose="02020603050405020304" pitchFamily="18" charset="0"/>
              </a:rPr>
              <a:t>trang</a:t>
            </a:r>
            <a:r>
              <a:rPr lang="en-US" sz="2800" b="0" dirty="0">
                <a:latin typeface="+mj-lt"/>
                <a:cs typeface="Times New Roman" panose="02020603050405020304" pitchFamily="18" charset="0"/>
              </a:rPr>
              <a:t> </a:t>
            </a:r>
            <a:r>
              <a:rPr lang="en-US" sz="2800" b="0" dirty="0" err="1">
                <a:latin typeface="+mj-lt"/>
                <a:cs typeface="Times New Roman" panose="02020603050405020304" pitchFamily="18" charset="0"/>
              </a:rPr>
              <a:t>vở</a:t>
            </a:r>
            <a:r>
              <a:rPr lang="en-US" sz="2800" b="0" dirty="0">
                <a:latin typeface="+mj-lt"/>
                <a:cs typeface="Times New Roman" panose="02020603050405020304" pitchFamily="18" charset="0"/>
              </a:rPr>
              <a:t>.</a:t>
            </a:r>
          </a:p>
        </p:txBody>
      </p:sp>
      <p:sp>
        <p:nvSpPr>
          <p:cNvPr id="8" name="Rounded Rectangle 7"/>
          <p:cNvSpPr/>
          <p:nvPr/>
        </p:nvSpPr>
        <p:spPr>
          <a:xfrm>
            <a:off x="5224558" y="2399813"/>
            <a:ext cx="5264863" cy="685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800" b="0">
                <a:latin typeface="+mj-lt"/>
                <a:cs typeface="Times New Roman" panose="02020603050405020304" pitchFamily="18" charset="0"/>
              </a:rPr>
              <a:t>2</a:t>
            </a:r>
            <a:r>
              <a:rPr lang="en-US" sz="2800" b="0" dirty="0">
                <a:latin typeface="+mj-lt"/>
                <a:cs typeface="Times New Roman" panose="02020603050405020304" pitchFamily="18" charset="0"/>
              </a:rPr>
              <a:t>. </a:t>
            </a:r>
            <a:r>
              <a:rPr lang="en-US" sz="2800" b="0" dirty="0" err="1">
                <a:latin typeface="+mj-lt"/>
                <a:cs typeface="Times New Roman" panose="02020603050405020304" pitchFamily="18" charset="0"/>
              </a:rPr>
              <a:t>Bài</a:t>
            </a:r>
            <a:r>
              <a:rPr lang="en-US" sz="2800" b="0" dirty="0">
                <a:latin typeface="+mj-lt"/>
                <a:cs typeface="Times New Roman" panose="02020603050405020304" pitchFamily="18" charset="0"/>
              </a:rPr>
              <a:t> </a:t>
            </a:r>
            <a:r>
              <a:rPr lang="en-US" sz="2800" b="0" dirty="0" err="1">
                <a:latin typeface="+mj-lt"/>
                <a:cs typeface="Times New Roman" panose="02020603050405020304" pitchFamily="18" charset="0"/>
              </a:rPr>
              <a:t>viết</a:t>
            </a:r>
            <a:r>
              <a:rPr lang="en-US" sz="2800" b="0" dirty="0">
                <a:latin typeface="+mj-lt"/>
                <a:cs typeface="Times New Roman" panose="02020603050405020304" pitchFamily="18" charset="0"/>
              </a:rPr>
              <a:t> </a:t>
            </a:r>
            <a:r>
              <a:rPr lang="en-US" sz="2800" b="0" dirty="0" err="1">
                <a:latin typeface="+mj-lt"/>
                <a:cs typeface="Times New Roman" panose="02020603050405020304" pitchFamily="18" charset="0"/>
              </a:rPr>
              <a:t>có</a:t>
            </a:r>
            <a:r>
              <a:rPr lang="en-US" sz="2800" b="0" dirty="0">
                <a:latin typeface="+mj-lt"/>
                <a:cs typeface="Times New Roman" panose="02020603050405020304" pitchFamily="18" charset="0"/>
              </a:rPr>
              <a:t> </a:t>
            </a:r>
            <a:r>
              <a:rPr lang="en-US" sz="2800" b="0" dirty="0" err="1">
                <a:latin typeface="+mj-lt"/>
                <a:cs typeface="Times New Roman" panose="02020603050405020304" pitchFamily="18" charset="0"/>
              </a:rPr>
              <a:t>hai</a:t>
            </a:r>
            <a:r>
              <a:rPr lang="en-US" sz="2800" b="0" dirty="0">
                <a:latin typeface="+mj-lt"/>
                <a:cs typeface="Times New Roman" panose="02020603050405020304" pitchFamily="18" charset="0"/>
              </a:rPr>
              <a:t> </a:t>
            </a:r>
            <a:r>
              <a:rPr lang="en-US" sz="2800" b="0" dirty="0" err="1">
                <a:latin typeface="+mj-lt"/>
                <a:cs typeface="Times New Roman" panose="02020603050405020304" pitchFamily="18" charset="0"/>
              </a:rPr>
              <a:t>khổ</a:t>
            </a:r>
            <a:r>
              <a:rPr lang="en-US" sz="2800" b="0" dirty="0">
                <a:latin typeface="+mj-lt"/>
                <a:cs typeface="Times New Roman" panose="02020603050405020304" pitchFamily="18" charset="0"/>
              </a:rPr>
              <a:t> </a:t>
            </a:r>
            <a:r>
              <a:rPr lang="en-US" sz="2800" b="0" dirty="0" err="1">
                <a:latin typeface="+mj-lt"/>
                <a:cs typeface="Times New Roman" panose="02020603050405020304" pitchFamily="18" charset="0"/>
              </a:rPr>
              <a:t>thơ</a:t>
            </a:r>
            <a:r>
              <a:rPr lang="en-US" sz="2800" b="0" dirty="0">
                <a:latin typeface="+mj-lt"/>
                <a:cs typeface="Times New Roman" panose="02020603050405020304" pitchFamily="18" charset="0"/>
              </a:rPr>
              <a:t>.</a:t>
            </a:r>
          </a:p>
        </p:txBody>
      </p:sp>
      <p:sp>
        <p:nvSpPr>
          <p:cNvPr id="10" name="Rounded Rectangle 9"/>
          <p:cNvSpPr/>
          <p:nvPr/>
        </p:nvSpPr>
        <p:spPr>
          <a:xfrm>
            <a:off x="5224557" y="3200400"/>
            <a:ext cx="5305326" cy="11710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b="0" dirty="0">
                <a:latin typeface="+mj-lt"/>
                <a:cs typeface="Times New Roman" panose="02020603050405020304" pitchFamily="18" charset="0"/>
              </a:rPr>
              <a:t>3.Giữa </a:t>
            </a:r>
            <a:r>
              <a:rPr lang="en-US" sz="2800" b="0" dirty="0" err="1">
                <a:latin typeface="+mj-lt"/>
                <a:cs typeface="Times New Roman" panose="02020603050405020304" pitchFamily="18" charset="0"/>
              </a:rPr>
              <a:t>mỗi</a:t>
            </a:r>
            <a:r>
              <a:rPr lang="en-US" sz="2800" b="0" dirty="0">
                <a:latin typeface="+mj-lt"/>
                <a:cs typeface="Times New Roman" panose="02020603050405020304" pitchFamily="18" charset="0"/>
              </a:rPr>
              <a:t> </a:t>
            </a:r>
            <a:r>
              <a:rPr lang="en-US" sz="2800" b="0" dirty="0" err="1">
                <a:latin typeface="+mj-lt"/>
                <a:cs typeface="Times New Roman" panose="02020603050405020304" pitchFamily="18" charset="0"/>
              </a:rPr>
              <a:t>khổ</a:t>
            </a:r>
            <a:r>
              <a:rPr lang="en-US" sz="2800" b="0" dirty="0">
                <a:latin typeface="+mj-lt"/>
                <a:cs typeface="Times New Roman" panose="02020603050405020304" pitchFamily="18" charset="0"/>
              </a:rPr>
              <a:t> </a:t>
            </a:r>
            <a:r>
              <a:rPr lang="en-US" sz="2800" b="0" dirty="0" err="1">
                <a:latin typeface="+mj-lt"/>
                <a:cs typeface="Times New Roman" panose="02020603050405020304" pitchFamily="18" charset="0"/>
              </a:rPr>
              <a:t>thơ</a:t>
            </a:r>
            <a:r>
              <a:rPr lang="en-US" sz="2800" b="0" dirty="0">
                <a:latin typeface="+mj-lt"/>
                <a:cs typeface="Times New Roman" panose="02020603050405020304" pitchFamily="18" charset="0"/>
              </a:rPr>
              <a:t> </a:t>
            </a:r>
            <a:r>
              <a:rPr lang="en-US" sz="2800" b="0" dirty="0" err="1">
                <a:latin typeface="+mj-lt"/>
                <a:cs typeface="Times New Roman" panose="02020603050405020304" pitchFamily="18" charset="0"/>
              </a:rPr>
              <a:t>viết</a:t>
            </a:r>
            <a:r>
              <a:rPr lang="en-US" sz="2800" b="0" dirty="0">
                <a:latin typeface="+mj-lt"/>
                <a:cs typeface="Times New Roman" panose="02020603050405020304" pitchFamily="18" charset="0"/>
              </a:rPr>
              <a:t> </a:t>
            </a:r>
            <a:r>
              <a:rPr lang="en-US" sz="2800" b="0" dirty="0" err="1">
                <a:latin typeface="+mj-lt"/>
                <a:cs typeface="Times New Roman" panose="02020603050405020304" pitchFamily="18" charset="0"/>
              </a:rPr>
              <a:t>cách</a:t>
            </a:r>
            <a:r>
              <a:rPr lang="en-US" sz="2800" b="0" dirty="0">
                <a:latin typeface="+mj-lt"/>
                <a:cs typeface="Times New Roman" panose="02020603050405020304" pitchFamily="18" charset="0"/>
              </a:rPr>
              <a:t> 1 </a:t>
            </a:r>
            <a:r>
              <a:rPr lang="en-US" sz="2800" b="0" dirty="0" err="1">
                <a:latin typeface="+mj-lt"/>
                <a:cs typeface="Times New Roman" panose="02020603050405020304" pitchFamily="18" charset="0"/>
              </a:rPr>
              <a:t>dòng</a:t>
            </a:r>
            <a:r>
              <a:rPr lang="en-US" sz="2800" b="0" dirty="0">
                <a:latin typeface="+mj-lt"/>
                <a:cs typeface="Times New Roman" panose="02020603050405020304" pitchFamily="18" charset="0"/>
              </a:rPr>
              <a:t>. </a:t>
            </a:r>
          </a:p>
        </p:txBody>
      </p:sp>
      <p:sp>
        <p:nvSpPr>
          <p:cNvPr id="13" name="Rectangle 12"/>
          <p:cNvSpPr/>
          <p:nvPr/>
        </p:nvSpPr>
        <p:spPr>
          <a:xfrm>
            <a:off x="1828799" y="325798"/>
            <a:ext cx="9144000" cy="754694"/>
          </a:xfrm>
          <a:prstGeom prst="rect">
            <a:avLst/>
          </a:prstGeom>
        </p:spPr>
        <p:txBody>
          <a:bodyPr wrap="square">
            <a:spAutoFit/>
          </a:bodyPr>
          <a:lstStyle/>
          <a:p>
            <a:pPr algn="ctr">
              <a:lnSpc>
                <a:spcPct val="150000"/>
              </a:lnSpc>
            </a:pPr>
            <a:r>
              <a:rPr lang="en-US" sz="3200" b="0" dirty="0" err="1">
                <a:latin typeface="+mj-lt"/>
                <a:cs typeface="Times New Roman" pitchFamily="18" charset="0"/>
              </a:rPr>
              <a:t>Nhận</a:t>
            </a:r>
            <a:r>
              <a:rPr lang="en-US" sz="3200" b="0" dirty="0">
                <a:latin typeface="+mj-lt"/>
                <a:cs typeface="Times New Roman" pitchFamily="18" charset="0"/>
              </a:rPr>
              <a:t> </a:t>
            </a:r>
            <a:r>
              <a:rPr lang="en-US" sz="3200" b="0" dirty="0" err="1">
                <a:latin typeface="+mj-lt"/>
                <a:cs typeface="Times New Roman" pitchFamily="18" charset="0"/>
              </a:rPr>
              <a:t>xét</a:t>
            </a:r>
            <a:r>
              <a:rPr lang="en-US" sz="3200" b="0" dirty="0">
                <a:latin typeface="+mj-lt"/>
                <a:cs typeface="Times New Roman" pitchFamily="18" charset="0"/>
              </a:rPr>
              <a:t> </a:t>
            </a:r>
            <a:r>
              <a:rPr lang="en-US" sz="3200" b="0" dirty="0" err="1">
                <a:latin typeface="+mj-lt"/>
                <a:cs typeface="Times New Roman" pitchFamily="18" charset="0"/>
              </a:rPr>
              <a:t>về</a:t>
            </a:r>
            <a:r>
              <a:rPr lang="en-US" sz="3200" b="0" dirty="0">
                <a:latin typeface="+mj-lt"/>
                <a:cs typeface="Times New Roman" pitchFamily="18" charset="0"/>
              </a:rPr>
              <a:t> </a:t>
            </a:r>
            <a:r>
              <a:rPr lang="en-US" sz="3200" b="0" dirty="0" err="1">
                <a:latin typeface="+mj-lt"/>
                <a:cs typeface="Times New Roman" pitchFamily="18" charset="0"/>
              </a:rPr>
              <a:t>cách</a:t>
            </a:r>
            <a:r>
              <a:rPr lang="en-US" sz="3200" b="0" dirty="0">
                <a:latin typeface="+mj-lt"/>
                <a:cs typeface="Times New Roman" pitchFamily="18" charset="0"/>
              </a:rPr>
              <a:t> </a:t>
            </a:r>
            <a:r>
              <a:rPr lang="en-US" sz="3200" b="0" dirty="0" err="1">
                <a:latin typeface="+mj-lt"/>
                <a:cs typeface="Times New Roman" pitchFamily="18" charset="0"/>
              </a:rPr>
              <a:t>trình</a:t>
            </a:r>
            <a:r>
              <a:rPr lang="en-US" sz="3200" b="0" dirty="0">
                <a:latin typeface="+mj-lt"/>
                <a:cs typeface="Times New Roman" pitchFamily="18" charset="0"/>
              </a:rPr>
              <a:t> </a:t>
            </a:r>
            <a:r>
              <a:rPr lang="en-US" sz="3200" b="0" dirty="0" err="1">
                <a:latin typeface="+mj-lt"/>
                <a:cs typeface="Times New Roman" pitchFamily="18" charset="0"/>
              </a:rPr>
              <a:t>bày</a:t>
            </a:r>
            <a:r>
              <a:rPr lang="en-US" sz="3200" b="0" dirty="0">
                <a:latin typeface="+mj-lt"/>
                <a:cs typeface="Times New Roman" pitchFamily="18" charset="0"/>
              </a:rPr>
              <a:t> </a:t>
            </a:r>
            <a:r>
              <a:rPr lang="en-US" sz="3200" b="0" dirty="0" err="1">
                <a:latin typeface="+mj-lt"/>
                <a:cs typeface="Times New Roman" pitchFamily="18" charset="0"/>
              </a:rPr>
              <a:t>bài</a:t>
            </a:r>
            <a:r>
              <a:rPr lang="en-US" sz="3200" b="0" dirty="0">
                <a:latin typeface="+mj-lt"/>
                <a:cs typeface="Times New Roman" pitchFamily="18" charset="0"/>
              </a:rPr>
              <a:t> </a:t>
            </a:r>
            <a:r>
              <a:rPr lang="en-US" sz="3200" b="0" dirty="0" err="1">
                <a:latin typeface="+mj-lt"/>
                <a:cs typeface="Times New Roman" pitchFamily="18" charset="0"/>
              </a:rPr>
              <a:t>thơ</a:t>
            </a:r>
            <a:endParaRPr lang="en-US" sz="3200" b="0" dirty="0">
              <a:latin typeface="+mj-lt"/>
              <a:cs typeface="Times New Roman" pitchFamily="18" charset="0"/>
            </a:endParaRPr>
          </a:p>
        </p:txBody>
      </p:sp>
      <p:sp>
        <p:nvSpPr>
          <p:cNvPr id="11" name="Rounded Rectangle 9">
            <a:extLst>
              <a:ext uri="{FF2B5EF4-FFF2-40B4-BE49-F238E27FC236}">
                <a16:creationId xmlns:a16="http://schemas.microsoft.com/office/drawing/2014/main" id="{EC96E551-2FF0-4839-9175-311F8CE33002}"/>
              </a:ext>
            </a:extLst>
          </p:cNvPr>
          <p:cNvSpPr/>
          <p:nvPr/>
        </p:nvSpPr>
        <p:spPr>
          <a:xfrm>
            <a:off x="5204326" y="4495810"/>
            <a:ext cx="5305326" cy="11710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b="0">
                <a:cs typeface="Times New Roman" panose="02020603050405020304" pitchFamily="18" charset="0"/>
              </a:rPr>
              <a:t>4. Bài thơ có 8 dòng thơ. Mỗi dòng có 5 chữ.</a:t>
            </a:r>
            <a:endParaRPr lang="en-US" sz="2800" b="0" dirty="0">
              <a:cs typeface="Times New Roman" panose="02020603050405020304" pitchFamily="18" charset="0"/>
            </a:endParaRPr>
          </a:p>
        </p:txBody>
      </p:sp>
      <p:sp>
        <p:nvSpPr>
          <p:cNvPr id="15" name="Rounded Rectangle 7">
            <a:extLst>
              <a:ext uri="{FF2B5EF4-FFF2-40B4-BE49-F238E27FC236}">
                <a16:creationId xmlns:a16="http://schemas.microsoft.com/office/drawing/2014/main" id="{7C945FC6-2CDF-4BE7-B0B7-F6225D2AFA43}"/>
              </a:ext>
            </a:extLst>
          </p:cNvPr>
          <p:cNvSpPr/>
          <p:nvPr/>
        </p:nvSpPr>
        <p:spPr>
          <a:xfrm>
            <a:off x="5242570" y="5791119"/>
            <a:ext cx="5264863" cy="685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800" b="0">
                <a:cs typeface="Times New Roman" panose="02020603050405020304" pitchFamily="18" charset="0"/>
              </a:rPr>
              <a:t>5. Chữ đầu dòng được viết hoa.</a:t>
            </a:r>
            <a:endParaRPr lang="en-US" sz="2800" b="0" dirty="0">
              <a:cs typeface="Times New Roman" panose="02020603050405020304" pitchFamily="18" charset="0"/>
            </a:endParaRPr>
          </a:p>
        </p:txBody>
      </p:sp>
    </p:spTree>
    <p:extLst>
      <p:ext uri="{BB962C8B-B14F-4D97-AF65-F5344CB8AC3E}">
        <p14:creationId xmlns:p14="http://schemas.microsoft.com/office/powerpoint/2010/main" val="5465908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3" grpId="0"/>
      <p:bldP spid="11"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2503</TotalTime>
  <Words>381</Words>
  <Application>Microsoft Office PowerPoint</Application>
  <PresentationFormat>Widescreen</PresentationFormat>
  <Paragraphs>56</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.VnTime</vt:lpstr>
      <vt:lpstr>Arial</vt:lpstr>
      <vt:lpstr>Calibri</vt:lpstr>
      <vt:lpstr>HP001 5 hàng</vt:lpstr>
      <vt:lpstr>Times New Roman</vt:lpstr>
      <vt:lpstr>UTM Avo</vt:lpstr>
      <vt:lpstr>Office Theme</vt:lpstr>
      <vt:lpstr>Tuần 14</vt:lpstr>
      <vt:lpstr>PowerPoint Presentation</vt:lpstr>
      <vt:lpstr>PowerPoint Presentation</vt:lpstr>
      <vt:lpstr>PowerPoint Presentation</vt:lpstr>
      <vt:lpstr>PowerPoint Presentation</vt:lpstr>
      <vt:lpstr>Chính tả: Nghe – viết Cho con</vt:lpstr>
      <vt:lpstr>PowerPoint Presentation</vt:lpstr>
      <vt:lpstr>PowerPoint Presentation</vt:lpstr>
      <vt:lpstr>PowerPoint Presentation</vt:lpstr>
      <vt:lpstr>PowerPoint Presentation</vt:lpstr>
      <vt:lpstr>     VIẾT BÀI VÀO VỞ</vt:lpstr>
      <vt:lpstr>SỬA LỖI</vt:lpstr>
      <vt:lpstr>  LUYỆN TẬP</vt:lpstr>
      <vt:lpstr>PowerPoint Presentation</vt:lpstr>
      <vt:lpstr>    </vt:lpstr>
      <vt:lpstr>PowerPoint Presentation</vt:lpstr>
      <vt:lpstr>    </vt:lpstr>
      <vt:lpstr>b. Vần ac hay at?     Từ tre từ trúc mà ra Thành bạn thân thiết hát ca cùng người.            Thon dài một đốt thế thôi Mà bao nốt nhạc thành lời ngân nga.</vt:lpstr>
      <vt:lpstr>PowerPoint Presentation</vt:lpstr>
      <vt:lpstr>PowerPoint Presentation</vt:lpstr>
    </vt:vector>
  </TitlesOfParts>
  <Company>Truc Dao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Chóc mõng n¨m míi !</dc:title>
  <dc:creator>hp</dc:creator>
  <cp:lastModifiedBy>admin</cp:lastModifiedBy>
  <cp:revision>797</cp:revision>
  <dcterms:created xsi:type="dcterms:W3CDTF">2008-01-17T00:56:22Z</dcterms:created>
  <dcterms:modified xsi:type="dcterms:W3CDTF">2022-01-21T04:46:04Z</dcterms:modified>
</cp:coreProperties>
</file>