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319" r:id="rId3"/>
    <p:sldId id="320" r:id="rId4"/>
    <p:sldId id="321" r:id="rId5"/>
    <p:sldId id="324" r:id="rId6"/>
    <p:sldId id="322" r:id="rId7"/>
    <p:sldId id="304" r:id="rId8"/>
    <p:sldId id="325" r:id="rId9"/>
    <p:sldId id="323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CEC"/>
    <a:srgbClr val="00CC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9" autoAdjust="0"/>
    <p:restoredTop sz="94660"/>
  </p:normalViewPr>
  <p:slideViewPr>
    <p:cSldViewPr>
      <p:cViewPr varScale="1">
        <p:scale>
          <a:sx n="65" d="100"/>
          <a:sy n="65" d="100"/>
        </p:scale>
        <p:origin x="82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60719-9DC9-4BFE-9682-D7030055DD9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36F83-DC49-4126-8B91-6885BF582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0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6F83-DC49-4126-8B91-6885BF582B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12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6F83-DC49-4126-8B91-6885BF582B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82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6F83-DC49-4126-8B91-6885BF582B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04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6F83-DC49-4126-8B91-6885BF582B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5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6F83-DC49-4126-8B91-6885BF582B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08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6F83-DC49-4126-8B91-6885BF582B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78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6F83-DC49-4126-8B91-6885BF582B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3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3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9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3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87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7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2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8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2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9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5E316-230E-49E8-87FD-0D7CC389903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4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7800" y="76200"/>
            <a:ext cx="31901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9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09600"/>
            <a:ext cx="7772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trả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: “Ở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Việt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Nam,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trẻ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thích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trò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?”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625263"/>
            <a:ext cx="8839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đoàn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con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Việt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Nam?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8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B0D9D2-6C1D-65C2-5585-B4A7D6B32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2"/>
          <a:stretch/>
        </p:blipFill>
        <p:spPr>
          <a:xfrm>
            <a:off x="171688" y="951132"/>
            <a:ext cx="8758460" cy="55616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304800"/>
            <a:ext cx="31901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791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CC364A-24DC-488A-9742-691C29E1F105}"/>
              </a:ext>
            </a:extLst>
          </p:cNvPr>
          <p:cNvSpPr/>
          <p:nvPr/>
        </p:nvSpPr>
        <p:spPr>
          <a:xfrm>
            <a:off x="3091113" y="152400"/>
            <a:ext cx="3483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gỡ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xăm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bua</a:t>
            </a:r>
            <a:endParaRPr lang="en-US" sz="2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CC364A-24DC-488A-9742-691C29E1F105}"/>
              </a:ext>
            </a:extLst>
          </p:cNvPr>
          <p:cNvSpPr/>
          <p:nvPr/>
        </p:nvSpPr>
        <p:spPr>
          <a:xfrm>
            <a:off x="76200" y="457200"/>
            <a:ext cx="89154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ấy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thăm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tiểu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trưởng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mời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đoàn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thăm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bất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ngờ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“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ca.”. “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Giét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xi-ca.”…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Mở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gặp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hát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tặng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đoàn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Kìa</a:t>
            </a:r>
            <a:r>
              <a:rPr lang="en-US" sz="2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bướm</a:t>
            </a:r>
            <a:r>
              <a:rPr lang="en-US" sz="2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sưu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tơ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rưng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dừa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xích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lô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Quốc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 “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Minh.”.</a:t>
            </a:r>
          </a:p>
          <a:p>
            <a:pPr algn="just" defTabSz="685800">
              <a:defRPr/>
            </a:pP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Hóa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dạy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in-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tơ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nét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rất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Nam: “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?”. “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hát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?”. “ Ở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?”.</a:t>
            </a:r>
          </a:p>
          <a:p>
            <a:pPr algn="just" defTabSz="685800">
              <a:defRPr/>
            </a:pP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tuyết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bay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mịt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đứng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vẫy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luyến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khuất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hẳn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tấp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nập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phố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lệ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685800">
              <a:defRPr/>
            </a:pP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en-US" sz="2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</a:t>
            </a:r>
            <a:r>
              <a:rPr lang="en-US" sz="2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Quỳnh</a:t>
            </a:r>
            <a:r>
              <a:rPr lang="en-US" sz="2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Hương</a:t>
            </a:r>
            <a:endParaRPr lang="en-US" sz="23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95800" y="573833"/>
            <a:ext cx="1981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4343400"/>
            <a:ext cx="1143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86200" y="1524000"/>
            <a:ext cx="1295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74759" y="1524000"/>
            <a:ext cx="1295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8" y="152400"/>
            <a:ext cx="9067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2192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Nam.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34961" y="3256593"/>
            <a:ext cx="8305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tuyết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mịt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vẫy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luyến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khuất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tấp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nập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572000" y="1295400"/>
            <a:ext cx="190500" cy="42594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524000" y="1791057"/>
            <a:ext cx="190500" cy="42594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688029" y="1905000"/>
            <a:ext cx="190500" cy="42594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743200" y="2241584"/>
            <a:ext cx="190500" cy="42594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781800" y="2241584"/>
            <a:ext cx="190500" cy="42594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877050" y="2258790"/>
            <a:ext cx="190500" cy="42594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715000" y="2196986"/>
            <a:ext cx="1676401" cy="2001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7581286" y="2207342"/>
            <a:ext cx="1106743" cy="966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1447800" y="2667530"/>
            <a:ext cx="1219200" cy="1720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352800" y="2646993"/>
            <a:ext cx="1535061" cy="1193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943600" y="3322965"/>
            <a:ext cx="190500" cy="42594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667250" y="3861698"/>
            <a:ext cx="190500" cy="42594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663813" y="3861698"/>
            <a:ext cx="190500" cy="42594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056143" y="4317271"/>
            <a:ext cx="190500" cy="42594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878529" y="4389754"/>
            <a:ext cx="190500" cy="42594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771459" y="4778828"/>
            <a:ext cx="190500" cy="42594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835138" y="5226546"/>
            <a:ext cx="18478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667250" y="5200559"/>
            <a:ext cx="9239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119323" y="4743217"/>
            <a:ext cx="9239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762501" y="3748911"/>
            <a:ext cx="1181099" cy="70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431026" y="4242120"/>
            <a:ext cx="146869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884903" y="4732885"/>
            <a:ext cx="146869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74CC364A-24DC-488A-9742-691C29E1F105}"/>
              </a:ext>
            </a:extLst>
          </p:cNvPr>
          <p:cNvSpPr/>
          <p:nvPr/>
        </p:nvSpPr>
        <p:spPr>
          <a:xfrm>
            <a:off x="1196522" y="412888"/>
            <a:ext cx="2587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endParaRPr lang="en-US" sz="2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7730920" y="4815700"/>
            <a:ext cx="190500" cy="42594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864884" y="4854225"/>
            <a:ext cx="190500" cy="42594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15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CC364A-24DC-488A-9742-691C29E1F105}"/>
              </a:ext>
            </a:extLst>
          </p:cNvPr>
          <p:cNvSpPr/>
          <p:nvPr/>
        </p:nvSpPr>
        <p:spPr>
          <a:xfrm>
            <a:off x="2514600" y="51168"/>
            <a:ext cx="3483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gỡ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xăm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bua</a:t>
            </a:r>
            <a:endParaRPr lang="en-US" sz="2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CC364A-24DC-488A-9742-691C29E1F105}"/>
              </a:ext>
            </a:extLst>
          </p:cNvPr>
          <p:cNvSpPr/>
          <p:nvPr/>
        </p:nvSpPr>
        <p:spPr>
          <a:xfrm>
            <a:off x="76200" y="457200"/>
            <a:ext cx="89154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ấy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thăm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tiểu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trưởng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mời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đoàn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thăm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bất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ngờ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“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ca.”. “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Giét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xi-ca.”…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Mở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gặp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hát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tặng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đoàn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Kìa</a:t>
            </a:r>
            <a:r>
              <a:rPr lang="en-US" sz="2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bướm</a:t>
            </a:r>
            <a:r>
              <a:rPr lang="en-US" sz="2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sưu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tơ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rưng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dừa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xích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lô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Quốc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 “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Minh.”.</a:t>
            </a:r>
          </a:p>
          <a:p>
            <a:pPr algn="just" defTabSz="685800">
              <a:defRPr/>
            </a:pP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Hóa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dạy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in-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tơ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nét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rất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Nam: “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?”. “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hát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?”. “ Ở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?”.</a:t>
            </a:r>
          </a:p>
          <a:p>
            <a:pPr algn="just" defTabSz="685800">
              <a:defRPr/>
            </a:pP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tuyết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bay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mịt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đứng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vẫy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luyến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khuất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hẳn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tấp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nập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phố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lệ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685800">
              <a:defRPr/>
            </a:pP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en-US" sz="2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</a:t>
            </a:r>
            <a:r>
              <a:rPr lang="en-US" sz="2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Quỳnh</a:t>
            </a:r>
            <a:r>
              <a:rPr lang="en-US" sz="2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Hương</a:t>
            </a:r>
            <a:endParaRPr lang="en-US" sz="23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59BE4AE-BE5D-0882-E52D-F033BB5EE341}"/>
              </a:ext>
            </a:extLst>
          </p:cNvPr>
          <p:cNvSpPr/>
          <p:nvPr/>
        </p:nvSpPr>
        <p:spPr>
          <a:xfrm>
            <a:off x="76200" y="54102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vi-V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9BE4AE-BE5D-0882-E52D-F033BB5EE341}"/>
              </a:ext>
            </a:extLst>
          </p:cNvPr>
          <p:cNvSpPr/>
          <p:nvPr/>
        </p:nvSpPr>
        <p:spPr>
          <a:xfrm>
            <a:off x="76200" y="29718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vi-V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9BE4AE-BE5D-0882-E52D-F033BB5EE341}"/>
              </a:ext>
            </a:extLst>
          </p:cNvPr>
          <p:cNvSpPr/>
          <p:nvPr/>
        </p:nvSpPr>
        <p:spPr>
          <a:xfrm>
            <a:off x="0" y="510048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vi-V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9BE4AE-BE5D-0882-E52D-F033BB5EE341}"/>
              </a:ext>
            </a:extLst>
          </p:cNvPr>
          <p:cNvSpPr/>
          <p:nvPr/>
        </p:nvSpPr>
        <p:spPr>
          <a:xfrm>
            <a:off x="5977926" y="158871"/>
            <a:ext cx="3526754" cy="351177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endParaRPr lang="vi-V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90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CC364A-24DC-488A-9742-691C29E1F105}"/>
              </a:ext>
            </a:extLst>
          </p:cNvPr>
          <p:cNvSpPr/>
          <p:nvPr/>
        </p:nvSpPr>
        <p:spPr>
          <a:xfrm>
            <a:off x="2514600" y="51168"/>
            <a:ext cx="3483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gỡ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xăm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bua</a:t>
            </a:r>
            <a:endParaRPr lang="en-US" sz="2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CC364A-24DC-488A-9742-691C29E1F105}"/>
              </a:ext>
            </a:extLst>
          </p:cNvPr>
          <p:cNvSpPr/>
          <p:nvPr/>
        </p:nvSpPr>
        <p:spPr>
          <a:xfrm>
            <a:off x="76200" y="457200"/>
            <a:ext cx="89154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ấy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thăm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tiểu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trưởng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mời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đoàn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thăm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bất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ngờ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“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ca.”. “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Giét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xi-ca.”…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Mở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gặp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hát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tặng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đoàn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Kìa</a:t>
            </a:r>
            <a:r>
              <a:rPr lang="en-US" sz="2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bướm</a:t>
            </a:r>
            <a:r>
              <a:rPr lang="en-US" sz="2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sưu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tơ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rưng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dừa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xích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lô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Quốc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 “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Minh.”.</a:t>
            </a:r>
          </a:p>
          <a:p>
            <a:pPr algn="just" defTabSz="685800">
              <a:defRPr/>
            </a:pP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Hóa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dạy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in-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tơ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nét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rất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Nam: “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?”. “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hát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?”. “ Ở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?”.</a:t>
            </a:r>
          </a:p>
          <a:p>
            <a:pPr algn="just" defTabSz="685800">
              <a:defRPr/>
            </a:pP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tuyết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bay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mịt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đứng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vẫy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luyến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khuất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hẳn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tấp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nập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phố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lệ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685800">
              <a:defRPr/>
            </a:pP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en-US" sz="2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</a:t>
            </a:r>
            <a:r>
              <a:rPr lang="en-US" sz="2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Quỳnh</a:t>
            </a:r>
            <a:r>
              <a:rPr lang="en-US" sz="2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Hương</a:t>
            </a:r>
            <a:endParaRPr lang="en-US" sz="23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59BE4AE-BE5D-0882-E52D-F033BB5EE341}"/>
              </a:ext>
            </a:extLst>
          </p:cNvPr>
          <p:cNvSpPr/>
          <p:nvPr/>
        </p:nvSpPr>
        <p:spPr>
          <a:xfrm>
            <a:off x="76200" y="54102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vi-V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9BE4AE-BE5D-0882-E52D-F033BB5EE341}"/>
              </a:ext>
            </a:extLst>
          </p:cNvPr>
          <p:cNvSpPr/>
          <p:nvPr/>
        </p:nvSpPr>
        <p:spPr>
          <a:xfrm>
            <a:off x="76200" y="29718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vi-V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9BE4AE-BE5D-0882-E52D-F033BB5EE341}"/>
              </a:ext>
            </a:extLst>
          </p:cNvPr>
          <p:cNvSpPr/>
          <p:nvPr/>
        </p:nvSpPr>
        <p:spPr>
          <a:xfrm>
            <a:off x="0" y="510048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vi-V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76200"/>
            <a:ext cx="4287520" cy="342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0641"/>
            <a:ext cx="5008880" cy="3464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198"/>
            <a:ext cx="4419600" cy="3352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505199"/>
            <a:ext cx="4704080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CC364A-24DC-488A-9742-691C29E1F105}"/>
              </a:ext>
            </a:extLst>
          </p:cNvPr>
          <p:cNvSpPr/>
          <p:nvPr/>
        </p:nvSpPr>
        <p:spPr>
          <a:xfrm>
            <a:off x="2514600" y="51168"/>
            <a:ext cx="3483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gỡ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xăm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bua</a:t>
            </a:r>
            <a:endParaRPr lang="en-US" sz="2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CC364A-24DC-488A-9742-691C29E1F105}"/>
              </a:ext>
            </a:extLst>
          </p:cNvPr>
          <p:cNvSpPr/>
          <p:nvPr/>
        </p:nvSpPr>
        <p:spPr>
          <a:xfrm>
            <a:off x="76200" y="457200"/>
            <a:ext cx="89154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ấy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thăm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tiểu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trưởng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mời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đoàn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thăm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bất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ngờ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“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ca.”. “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Giét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xi-ca.”…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Mở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gặp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hát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tặng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đoàn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Kìa</a:t>
            </a:r>
            <a:r>
              <a:rPr lang="en-US" sz="2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bướm</a:t>
            </a:r>
            <a:r>
              <a:rPr lang="en-US" sz="2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sưu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tơ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rưng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dừa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xích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lô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Quốc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 “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Minh.”.</a:t>
            </a:r>
          </a:p>
          <a:p>
            <a:pPr algn="just" defTabSz="685800">
              <a:defRPr/>
            </a:pP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Hóa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dạy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in-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tơ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nét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rất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Nam: “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?”. “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hát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?”. “ Ở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?”.</a:t>
            </a:r>
          </a:p>
          <a:p>
            <a:pPr algn="just" defTabSz="685800">
              <a:defRPr/>
            </a:pP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tuyết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bay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mịt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đứng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vẫy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luyến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khuất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hẳn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tấp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nập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phố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lệ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685800">
              <a:defRPr/>
            </a:pP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en-US" sz="2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</a:t>
            </a:r>
            <a:r>
              <a:rPr lang="en-US" sz="2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Quỳnh</a:t>
            </a:r>
            <a:r>
              <a:rPr lang="en-US" sz="2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Hương</a:t>
            </a:r>
            <a:endParaRPr lang="en-US" sz="23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59BE4AE-BE5D-0882-E52D-F033BB5EE341}"/>
              </a:ext>
            </a:extLst>
          </p:cNvPr>
          <p:cNvSpPr/>
          <p:nvPr/>
        </p:nvSpPr>
        <p:spPr>
          <a:xfrm>
            <a:off x="76200" y="54102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vi-V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9BE4AE-BE5D-0882-E52D-F033BB5EE341}"/>
              </a:ext>
            </a:extLst>
          </p:cNvPr>
          <p:cNvSpPr/>
          <p:nvPr/>
        </p:nvSpPr>
        <p:spPr>
          <a:xfrm>
            <a:off x="76200" y="29718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vi-V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9BE4AE-BE5D-0882-E52D-F033BB5EE341}"/>
              </a:ext>
            </a:extLst>
          </p:cNvPr>
          <p:cNvSpPr/>
          <p:nvPr/>
        </p:nvSpPr>
        <p:spPr>
          <a:xfrm>
            <a:off x="0" y="510048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vi-V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9BE4AE-BE5D-0882-E52D-F033BB5EE341}"/>
              </a:ext>
            </a:extLst>
          </p:cNvPr>
          <p:cNvSpPr/>
          <p:nvPr/>
        </p:nvSpPr>
        <p:spPr>
          <a:xfrm>
            <a:off x="5998246" y="158871"/>
            <a:ext cx="3526754" cy="351177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endParaRPr lang="vi-V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72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CC364A-24DC-488A-9742-691C29E1F105}"/>
              </a:ext>
            </a:extLst>
          </p:cNvPr>
          <p:cNvSpPr/>
          <p:nvPr/>
        </p:nvSpPr>
        <p:spPr>
          <a:xfrm>
            <a:off x="2514600" y="51168"/>
            <a:ext cx="3483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gỡ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xăm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bua</a:t>
            </a:r>
            <a:endParaRPr lang="en-US" sz="2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CC364A-24DC-488A-9742-691C29E1F105}"/>
              </a:ext>
            </a:extLst>
          </p:cNvPr>
          <p:cNvSpPr/>
          <p:nvPr/>
        </p:nvSpPr>
        <p:spPr>
          <a:xfrm>
            <a:off x="76200" y="457200"/>
            <a:ext cx="89154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ấy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thăm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tiểu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trưởng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mời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đoàn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thăm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bất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ngờ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“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ca.”. “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Giét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xi-ca.”…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Mở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gặp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hát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tặng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đoàn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Kìa</a:t>
            </a:r>
            <a:r>
              <a:rPr lang="en-US" sz="2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bướm</a:t>
            </a:r>
            <a:r>
              <a:rPr lang="en-US" sz="2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sưu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tơ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rưng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dừa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xích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lô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Quốc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 “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Minh.”.</a:t>
            </a:r>
          </a:p>
          <a:p>
            <a:pPr algn="just" defTabSz="685800">
              <a:defRPr/>
            </a:pP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Hóa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dạy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in-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tơ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nét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rất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Nam: “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?”. “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hát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?”. “ Ở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?”.</a:t>
            </a:r>
          </a:p>
          <a:p>
            <a:pPr algn="just" defTabSz="685800">
              <a:defRPr/>
            </a:pP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tuyết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bay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mịt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vẫy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luyến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khuất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hẳn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tấp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nập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phố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Âu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3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lệ</a:t>
            </a:r>
            <a:r>
              <a:rPr lang="en-US" sz="23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685800">
              <a:defRPr/>
            </a:pP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en-US" sz="2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</a:t>
            </a:r>
            <a:r>
              <a:rPr lang="en-US" sz="2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Quỳnh</a:t>
            </a:r>
            <a:r>
              <a:rPr lang="en-US" sz="2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Hương</a:t>
            </a:r>
            <a:endParaRPr lang="en-US" sz="23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59BE4AE-BE5D-0882-E52D-F033BB5EE341}"/>
              </a:ext>
            </a:extLst>
          </p:cNvPr>
          <p:cNvSpPr/>
          <p:nvPr/>
        </p:nvSpPr>
        <p:spPr>
          <a:xfrm>
            <a:off x="76200" y="54102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vi-V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9BE4AE-BE5D-0882-E52D-F033BB5EE341}"/>
              </a:ext>
            </a:extLst>
          </p:cNvPr>
          <p:cNvSpPr/>
          <p:nvPr/>
        </p:nvSpPr>
        <p:spPr>
          <a:xfrm>
            <a:off x="76200" y="29718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vi-V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9BE4AE-BE5D-0882-E52D-F033BB5EE341}"/>
              </a:ext>
            </a:extLst>
          </p:cNvPr>
          <p:cNvSpPr/>
          <p:nvPr/>
        </p:nvSpPr>
        <p:spPr>
          <a:xfrm>
            <a:off x="0" y="510048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vi-V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9BE4AE-BE5D-0882-E52D-F033BB5EE341}"/>
              </a:ext>
            </a:extLst>
          </p:cNvPr>
          <p:cNvSpPr/>
          <p:nvPr/>
        </p:nvSpPr>
        <p:spPr>
          <a:xfrm>
            <a:off x="5998246" y="158871"/>
            <a:ext cx="3526754" cy="351177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endParaRPr lang="vi-V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9BE4AE-BE5D-0882-E52D-F033BB5EE341}"/>
              </a:ext>
            </a:extLst>
          </p:cNvPr>
          <p:cNvSpPr/>
          <p:nvPr/>
        </p:nvSpPr>
        <p:spPr>
          <a:xfrm>
            <a:off x="5998246" y="161003"/>
            <a:ext cx="3526754" cy="351177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endParaRPr lang="vi-V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9BE4AE-BE5D-0882-E52D-F033BB5EE341}"/>
              </a:ext>
            </a:extLst>
          </p:cNvPr>
          <p:cNvSpPr/>
          <p:nvPr/>
        </p:nvSpPr>
        <p:spPr>
          <a:xfrm>
            <a:off x="5955138" y="161329"/>
            <a:ext cx="3526754" cy="351177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endParaRPr lang="vi-V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7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8" grpId="1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1641</Words>
  <Application>Microsoft Office PowerPoint</Application>
  <PresentationFormat>On-screen Show (4:3)</PresentationFormat>
  <Paragraphs>56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CTY REDSTAR</cp:lastModifiedBy>
  <cp:revision>110</cp:revision>
  <dcterms:created xsi:type="dcterms:W3CDTF">2022-08-29T20:13:16Z</dcterms:created>
  <dcterms:modified xsi:type="dcterms:W3CDTF">2024-04-22T15:07:54Z</dcterms:modified>
</cp:coreProperties>
</file>