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1" r:id="rId4"/>
    <p:sldId id="272" r:id="rId5"/>
    <p:sldId id="264" r:id="rId6"/>
    <p:sldId id="276" r:id="rId7"/>
    <p:sldId id="266" r:id="rId8"/>
    <p:sldId id="274" r:id="rId9"/>
    <p:sldId id="267" r:id="rId10"/>
    <p:sldId id="275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EC018C"/>
    <a:srgbClr val="DDF0EC"/>
    <a:srgbClr val="FFFFFF"/>
    <a:srgbClr val="E5EEED"/>
    <a:srgbClr val="CBE0F1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4" d="100"/>
          <a:sy n="84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xmlns="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xmlns="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xmlns="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xmlns="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xmlns="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xmlns="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ED1DCB8C-0FC8-849F-CC20-442A76148FA9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2A454556-86A8-5F79-B258-009D6919C3D9}"/>
              </a:ext>
            </a:extLst>
          </p:cNvPr>
          <p:cNvSpPr txBox="1"/>
          <p:nvPr/>
        </p:nvSpPr>
        <p:spPr>
          <a:xfrm>
            <a:off x="838200" y="325105"/>
            <a:ext cx="103632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 đồng hồ nào dưới đây chỉ cùng thời gian vào buổi chiều hoặc buổi tối?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5080049-F0F8-C227-FB7E-3E8A9EB73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16062" r="5721" b="3659"/>
          <a:stretch/>
        </p:blipFill>
        <p:spPr>
          <a:xfrm>
            <a:off x="1981200" y="1498212"/>
            <a:ext cx="8991600" cy="4439571"/>
          </a:xfrm>
          <a:prstGeom prst="rect">
            <a:avLst/>
          </a:prstGeom>
        </p:spPr>
      </p:pic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xmlns="" id="{4EE410DD-CF78-497E-752F-6B391DCA6E65}"/>
              </a:ext>
            </a:extLst>
          </p:cNvPr>
          <p:cNvCxnSpPr>
            <a:cxnSpLocks/>
          </p:cNvCxnSpPr>
          <p:nvPr/>
        </p:nvCxnSpPr>
        <p:spPr>
          <a:xfrm>
            <a:off x="4343400" y="2257323"/>
            <a:ext cx="1524000" cy="109547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xmlns="" id="{BB059A97-ED53-1193-0083-BABB76DCD7C8}"/>
              </a:ext>
            </a:extLst>
          </p:cNvPr>
          <p:cNvCxnSpPr>
            <a:cxnSpLocks/>
          </p:cNvCxnSpPr>
          <p:nvPr/>
        </p:nvCxnSpPr>
        <p:spPr>
          <a:xfrm flipV="1">
            <a:off x="3886200" y="1857376"/>
            <a:ext cx="1905000" cy="172402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xmlns="" id="{DD19D9F3-A63D-2201-1F6D-258D5F94653A}"/>
              </a:ext>
            </a:extLst>
          </p:cNvPr>
          <p:cNvCxnSpPr>
            <a:cxnSpLocks/>
          </p:cNvCxnSpPr>
          <p:nvPr/>
        </p:nvCxnSpPr>
        <p:spPr>
          <a:xfrm flipV="1">
            <a:off x="4114800" y="2515960"/>
            <a:ext cx="1672046" cy="236084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xmlns="" id="{4C497736-7435-0112-9082-CA051358BEEC}"/>
              </a:ext>
            </a:extLst>
          </p:cNvPr>
          <p:cNvCxnSpPr>
            <a:cxnSpLocks/>
          </p:cNvCxnSpPr>
          <p:nvPr/>
        </p:nvCxnSpPr>
        <p:spPr>
          <a:xfrm flipH="1">
            <a:off x="6934200" y="2515960"/>
            <a:ext cx="1748094" cy="253262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56CBD2AF-4591-DB96-940B-49D14BCC7029}"/>
              </a:ext>
            </a:extLst>
          </p:cNvPr>
          <p:cNvCxnSpPr>
            <a:cxnSpLocks/>
          </p:cNvCxnSpPr>
          <p:nvPr/>
        </p:nvCxnSpPr>
        <p:spPr>
          <a:xfrm flipH="1">
            <a:off x="6929846" y="3717997"/>
            <a:ext cx="1952745" cy="320603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642A85DC-229A-0589-F430-E39329C15E43}"/>
              </a:ext>
            </a:extLst>
          </p:cNvPr>
          <p:cNvCxnSpPr>
            <a:cxnSpLocks/>
          </p:cNvCxnSpPr>
          <p:nvPr/>
        </p:nvCxnSpPr>
        <p:spPr>
          <a:xfrm flipH="1">
            <a:off x="6910252" y="5240637"/>
            <a:ext cx="1524000" cy="31643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04800" y="259957"/>
            <a:ext cx="381000" cy="67710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3429000" y="1828800"/>
            <a:ext cx="6705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 DỤNG THỰC TẾ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393C866-5D89-6B77-374D-FF9171CDB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r="8125" b="5469"/>
          <a:stretch/>
        </p:blipFill>
        <p:spPr>
          <a:xfrm>
            <a:off x="426897" y="1981200"/>
            <a:ext cx="10774502" cy="4267200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4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1219200" y="685800"/>
            <a:ext cx="98298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480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xem </a:t>
            </a:r>
            <a:r>
              <a:rPr lang="en-US" sz="4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(</a:t>
            </a: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theo)</a:t>
            </a: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xmlns="" id="{729A5CDA-5968-03A0-1BE2-2463D578E52F}"/>
              </a:ext>
            </a:extLst>
          </p:cNvPr>
          <p:cNvSpPr txBox="1"/>
          <p:nvPr/>
        </p:nvSpPr>
        <p:spPr>
          <a:xfrm>
            <a:off x="5334000" y="1359116"/>
            <a:ext cx="125867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BA6D9AE-E31E-84FB-7750-BE75DF9E8D6E}"/>
              </a:ext>
            </a:extLst>
          </p:cNvPr>
          <p:cNvSpPr txBox="1"/>
          <p:nvPr/>
        </p:nvSpPr>
        <p:spPr>
          <a:xfrm>
            <a:off x="1066800" y="4307919"/>
            <a:ext cx="2438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giờ 12 phút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EF232432-958D-D287-4A9A-7AF6BB58362B}"/>
              </a:ext>
            </a:extLst>
          </p:cNvPr>
          <p:cNvSpPr txBox="1"/>
          <p:nvPr/>
        </p:nvSpPr>
        <p:spPr>
          <a:xfrm>
            <a:off x="4498080" y="4273629"/>
            <a:ext cx="2590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giờ 27 phút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5DB9350B-9701-DF1B-9B36-2AD52D66CBA0}"/>
              </a:ext>
            </a:extLst>
          </p:cNvPr>
          <p:cNvSpPr txBox="1"/>
          <p:nvPr/>
        </p:nvSpPr>
        <p:spPr>
          <a:xfrm>
            <a:off x="7397272" y="4182904"/>
            <a:ext cx="403272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giờ 56 phút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giờ kém 4 phút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A557724-903E-075F-4E66-D43074CBB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t="13699" r="65969" b="36012"/>
          <a:stretch/>
        </p:blipFill>
        <p:spPr>
          <a:xfrm>
            <a:off x="58680" y="650319"/>
            <a:ext cx="3894352" cy="3657600"/>
          </a:xfrm>
          <a:prstGeom prst="ellipse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1F34932-FD50-26AD-6995-C5C32127C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18310" r="38479" b="36222"/>
          <a:stretch/>
        </p:blipFill>
        <p:spPr>
          <a:xfrm>
            <a:off x="3983512" y="974169"/>
            <a:ext cx="3413760" cy="3307080"/>
          </a:xfrm>
          <a:prstGeom prst="ellipse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D11138D-09C9-59B7-EE76-01322AA2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6" t="18310" r="9679" b="36222"/>
          <a:stretch/>
        </p:blipFill>
        <p:spPr>
          <a:xfrm>
            <a:off x="7566442" y="875824"/>
            <a:ext cx="3413760" cy="33070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04800" y="291439"/>
            <a:ext cx="381000" cy="67710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838200" y="246458"/>
            <a:ext cx="6705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 đồng hồ sau chỉ mấy giờ?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133542F3-4912-D8AC-BAAE-F87A08C1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9271" r="11750" b="46283"/>
          <a:stretch/>
        </p:blipFill>
        <p:spPr>
          <a:xfrm>
            <a:off x="505410" y="818807"/>
            <a:ext cx="10248096" cy="2438400"/>
          </a:xfrm>
          <a:prstGeom prst="rect">
            <a:avLst/>
          </a:prstGeom>
        </p:spPr>
      </p:pic>
      <p:pic>
        <p:nvPicPr>
          <p:cNvPr id="8" name="Hình ảnh 8">
            <a:extLst>
              <a:ext uri="{FF2B5EF4-FFF2-40B4-BE49-F238E27FC236}">
                <a16:creationId xmlns:a16="http://schemas.microsoft.com/office/drawing/2014/main" xmlns="" id="{133542F3-4912-D8AC-BAAE-F87A08C1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58023" r="11750" b="7531"/>
          <a:stretch/>
        </p:blipFill>
        <p:spPr>
          <a:xfrm>
            <a:off x="685800" y="3429000"/>
            <a:ext cx="10248096" cy="2438400"/>
          </a:xfrm>
          <a:prstGeom prst="rect">
            <a:avLst/>
          </a:prstGeom>
        </p:spPr>
      </p:pic>
      <p:sp>
        <p:nvSpPr>
          <p:cNvPr id="13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6934200" y="100488"/>
            <a:ext cx="4724400" cy="67710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741861" y="813119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4495800" y="832082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8545987" y="709309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685800" y="3516606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4495800" y="3539579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8305800" y="3725486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04800" y="291439"/>
            <a:ext cx="381000" cy="67710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143000" y="397132"/>
            <a:ext cx="6705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 đồng hồ sau chỉ mấy giờ?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133542F3-4912-D8AC-BAAE-F87A08C1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9271" r="11750" b="46283"/>
          <a:stretch/>
        </p:blipFill>
        <p:spPr>
          <a:xfrm>
            <a:off x="985287" y="1258609"/>
            <a:ext cx="10248096" cy="24384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F259CC8-1725-FE13-04B0-0BDF29FE10DA}"/>
              </a:ext>
            </a:extLst>
          </p:cNvPr>
          <p:cNvSpPr txBox="1"/>
          <p:nvPr/>
        </p:nvSpPr>
        <p:spPr>
          <a:xfrm>
            <a:off x="598170" y="3666529"/>
            <a:ext cx="3276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giờ 7 phút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075FC9F-B775-BC56-8E6C-4A55C0675282}"/>
              </a:ext>
            </a:extLst>
          </p:cNvPr>
          <p:cNvSpPr txBox="1"/>
          <p:nvPr/>
        </p:nvSpPr>
        <p:spPr>
          <a:xfrm>
            <a:off x="4572000" y="3697009"/>
            <a:ext cx="3276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11 giờ 21 phút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F3B622F-58A3-D412-901B-99F22537E040}"/>
              </a:ext>
            </a:extLst>
          </p:cNvPr>
          <p:cNvSpPr txBox="1"/>
          <p:nvPr/>
        </p:nvSpPr>
        <p:spPr>
          <a:xfrm>
            <a:off x="8382000" y="3697009"/>
            <a:ext cx="3276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giờ 4 phút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883763" y="1258609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4800600" y="1258609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8839200" y="1242092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988739" y="320932"/>
            <a:ext cx="6705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 đồng hồ sau chỉ mấy giờ?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133542F3-4912-D8AC-BAAE-F87A08C1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58023" r="11750" b="7531"/>
          <a:stretch/>
        </p:blipFill>
        <p:spPr>
          <a:xfrm>
            <a:off x="819552" y="1228129"/>
            <a:ext cx="10248096" cy="24384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F259CC8-1725-FE13-04B0-0BDF29FE10DA}"/>
              </a:ext>
            </a:extLst>
          </p:cNvPr>
          <p:cNvSpPr txBox="1"/>
          <p:nvPr/>
        </p:nvSpPr>
        <p:spPr>
          <a:xfrm>
            <a:off x="609600" y="3657600"/>
            <a:ext cx="3276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giờ 15 phút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075FC9F-B775-BC56-8E6C-4A55C0675282}"/>
              </a:ext>
            </a:extLst>
          </p:cNvPr>
          <p:cNvSpPr txBox="1"/>
          <p:nvPr/>
        </p:nvSpPr>
        <p:spPr>
          <a:xfrm>
            <a:off x="4059422" y="3657600"/>
            <a:ext cx="369215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11 giờ 53 phút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giờ kém 7 phút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F3B622F-58A3-D412-901B-99F22537E040}"/>
              </a:ext>
            </a:extLst>
          </p:cNvPr>
          <p:cNvSpPr txBox="1"/>
          <p:nvPr/>
        </p:nvSpPr>
        <p:spPr>
          <a:xfrm>
            <a:off x="7924800" y="3657600"/>
            <a:ext cx="35835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giờ 40 phút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giờ kém 20 phút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259080" y="228600"/>
            <a:ext cx="381000" cy="67710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729502" y="1228129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4572000" y="1228129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472AE26-3EDF-421C-8207-93A9EC0DCE71}"/>
              </a:ext>
            </a:extLst>
          </p:cNvPr>
          <p:cNvSpPr/>
          <p:nvPr/>
        </p:nvSpPr>
        <p:spPr>
          <a:xfrm>
            <a:off x="8686800" y="1228128"/>
            <a:ext cx="518474" cy="51847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3AFDF03-0687-FCF7-D609-8FE28E759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6276" r="9739" b="7294"/>
          <a:stretch/>
        </p:blipFill>
        <p:spPr>
          <a:xfrm>
            <a:off x="1600200" y="1164241"/>
            <a:ext cx="8543244" cy="52305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D316F23-A361-5CD9-8E7F-BBE92F89DF8D}"/>
              </a:ext>
            </a:extLst>
          </p:cNvPr>
          <p:cNvSpPr txBox="1"/>
          <p:nvPr/>
        </p:nvSpPr>
        <p:spPr>
          <a:xfrm>
            <a:off x="914400" y="414995"/>
            <a:ext cx="10363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 đồng hồ sau chỉ thời gian ứng với cách đọc nào? 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xmlns="" id="{CF093DA2-0882-80AB-162E-CC1003938324}"/>
              </a:ext>
            </a:extLst>
          </p:cNvPr>
          <p:cNvCxnSpPr/>
          <p:nvPr/>
        </p:nvCxnSpPr>
        <p:spPr>
          <a:xfrm flipV="1">
            <a:off x="3886200" y="1708914"/>
            <a:ext cx="586740" cy="3714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xmlns="" id="{6226365A-1445-417E-EA32-22E7F3A53C04}"/>
              </a:ext>
            </a:extLst>
          </p:cNvPr>
          <p:cNvCxnSpPr>
            <a:cxnSpLocks/>
          </p:cNvCxnSpPr>
          <p:nvPr/>
        </p:nvCxnSpPr>
        <p:spPr>
          <a:xfrm flipV="1">
            <a:off x="3487373" y="3620413"/>
            <a:ext cx="951616" cy="7724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xmlns="" id="{4DAE7941-C0C1-3279-1054-172E608ED45B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3441654" y="3157415"/>
            <a:ext cx="948689" cy="191421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xmlns="" id="{FADBF106-2A5D-F8AF-B09D-222B93196A6C}"/>
              </a:ext>
            </a:extLst>
          </p:cNvPr>
          <p:cNvCxnSpPr>
            <a:cxnSpLocks/>
          </p:cNvCxnSpPr>
          <p:nvPr/>
        </p:nvCxnSpPr>
        <p:spPr>
          <a:xfrm flipH="1">
            <a:off x="7202124" y="2094645"/>
            <a:ext cx="1408476" cy="60938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111B32B5-933C-FB61-C431-2FBE878750B4}"/>
              </a:ext>
            </a:extLst>
          </p:cNvPr>
          <p:cNvCxnSpPr>
            <a:cxnSpLocks/>
          </p:cNvCxnSpPr>
          <p:nvPr/>
        </p:nvCxnSpPr>
        <p:spPr>
          <a:xfrm flipH="1">
            <a:off x="7056121" y="3746645"/>
            <a:ext cx="1249679" cy="44435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3A3DC00A-90A9-AA75-7041-55034485C9E7}"/>
              </a:ext>
            </a:extLst>
          </p:cNvPr>
          <p:cNvCxnSpPr>
            <a:cxnSpLocks/>
          </p:cNvCxnSpPr>
          <p:nvPr/>
        </p:nvCxnSpPr>
        <p:spPr>
          <a:xfrm flipH="1" flipV="1">
            <a:off x="7186884" y="2104834"/>
            <a:ext cx="963929" cy="292436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04800" y="259957"/>
            <a:ext cx="381000" cy="67710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5584" y="1592088"/>
            <a:ext cx="2796540" cy="346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4405584" y="3912631"/>
            <a:ext cx="2796540" cy="346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4390343" y="3437421"/>
            <a:ext cx="2796540" cy="346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4390343" y="2984035"/>
            <a:ext cx="2796540" cy="346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4390343" y="2530649"/>
            <a:ext cx="2796540" cy="346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4390343" y="2015347"/>
            <a:ext cx="2796540" cy="346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491</TotalTime>
  <Words>144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#9Slide02 Noi dung dai</vt:lpstr>
      <vt:lpstr>Arial</vt:lpstr>
      <vt:lpstr>AvantGarde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Admin</cp:lastModifiedBy>
  <cp:revision>29</cp:revision>
  <dcterms:created xsi:type="dcterms:W3CDTF">2023-01-15T09:20:24Z</dcterms:created>
  <dcterms:modified xsi:type="dcterms:W3CDTF">2023-02-22T07:48:13Z</dcterms:modified>
  <cp:category>9Slide.vn</cp:category>
  <cp:contentStatus>9Slide</cp:contentStatus>
</cp:coreProperties>
</file>