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60" r:id="rId2"/>
    <p:sldId id="256" r:id="rId3"/>
    <p:sldId id="259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DC" initials="T" lastIdx="1" clrIdx="0">
    <p:extLst>
      <p:ext uri="{19B8F6BF-5375-455C-9EA6-DF929625EA0E}">
        <p15:presenceInfo xmlns:p15="http://schemas.microsoft.com/office/powerpoint/2012/main" userId="TDC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4EF17-1EAE-46F2-8E51-ACCB2E11A1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FF1EA0-A7AC-4CB9-97FB-DBE5BAE1D2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8C0A8E-5A5A-4D56-8A55-925F53EC9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4B0F3-2CE2-47E8-B40E-4E42A9E85B53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476945-FA04-4309-9F57-CB65F8883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B348EA-3441-4BA6-9B33-B6769F844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C5F68-BB5F-4104-AFBA-9B761C7E5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973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99A0F-2EAC-4819-95DB-9E0E6CADE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329AF1-5808-4D1C-8BC6-8A9DB7FA46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EF8366-24F5-4D26-AA96-4176792C6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4B0F3-2CE2-47E8-B40E-4E42A9E85B53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B38E09-3451-49B3-8065-8B3E928A5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415B53-5EA9-43C3-BDA1-B25C9BFAC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C5F68-BB5F-4104-AFBA-9B761C7E5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282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AED9E6-E538-42BC-8251-B9E9A25694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B66206-40A4-46B4-8138-1E60A783B3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AC23BF-DC0A-46FD-83ED-0BC032883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4B0F3-2CE2-47E8-B40E-4E42A9E85B53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CB1E2F-7B18-40A6-8FC2-10D08E002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DC34B7-2137-4B90-AB11-24416905A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C5F68-BB5F-4104-AFBA-9B761C7E5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282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D9103-D4F5-4A75-9C15-444B053AF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FBA96E-CE81-4B23-8E34-2665A28571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7E230D-DA73-4B8B-8B46-CFC3D469C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4B0F3-2CE2-47E8-B40E-4E42A9E85B53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1123FA-4D5D-4163-8A56-7FDCE9849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972C6-C0D7-4B89-A628-EF9FF4B62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C5F68-BB5F-4104-AFBA-9B761C7E5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972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02237-0443-47A3-A6CC-3452A92CA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0729C9-D1C7-46F8-838C-5DF764A7AA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F00DD8-FA78-4E22-AE4C-243C3B98A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4B0F3-2CE2-47E8-B40E-4E42A9E85B53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45EBD6-CB7D-43B0-899E-DD24B2FB2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728F68-2053-407A-950B-F70D86DC0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C5F68-BB5F-4104-AFBA-9B761C7E5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839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02170-24E9-45A7-97AC-A48F70C73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12C579-17B6-4757-8D7D-6FADA1D94C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B3F431-3718-4A94-A2D6-BF7BB2578A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EED7AF-9ACA-48BD-9AA2-369053F7F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4B0F3-2CE2-47E8-B40E-4E42A9E85B53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CA944D-C80F-4528-B260-6A52930F3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B4B5FE-4B9F-454E-8425-C63A2B286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C5F68-BB5F-4104-AFBA-9B761C7E5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31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E8A65-468A-46FF-B297-035BE7E32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ACB143-4A44-433F-9B34-0A9110B6F7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090FC3-146F-4026-8A8A-AB8316183B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2A049C-9422-469E-92D5-CB3585F369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BB502E-805E-4F19-BA84-E66D562C90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FF98DF-CDD7-44E0-9150-1B2B980D3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4B0F3-2CE2-47E8-B40E-4E42A9E85B53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FFF5EF-8831-4C36-9E4D-1787B17D7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E4320D-407C-4628-BB81-786AA8EC6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C5F68-BB5F-4104-AFBA-9B761C7E5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07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47D4D-6DCE-4B6B-9E2F-1B00EC9E5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21DCB8-9F75-491C-9AEE-0C34F74E5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4B0F3-2CE2-47E8-B40E-4E42A9E85B53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1E0647-681D-4ACB-9D06-EC0D173DC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A884A1-3819-4FD6-8FC5-DAC04BCF4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C5F68-BB5F-4104-AFBA-9B761C7E5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765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05C29A-CF25-4CFB-8AAB-95AC0DBDF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4B0F3-2CE2-47E8-B40E-4E42A9E85B53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443920-C4CE-469F-A2B0-0E6C293CA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B0E83F-25C2-473E-8742-FCC56D765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C5F68-BB5F-4104-AFBA-9B761C7E5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309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11F79-53E4-4DFC-AB76-D7AA2B21E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3FEBE-D198-457E-BA25-E6C8146EA3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B636E4-1933-49E3-9022-4B5861A067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7A44F3-843F-4E43-9E8A-6029B01D7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4B0F3-2CE2-47E8-B40E-4E42A9E85B53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C03489-D25A-4304-B1DF-A23D672C2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7942B1-2D0A-421A-9048-DCF1480CC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C5F68-BB5F-4104-AFBA-9B761C7E5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880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D4C78-7C46-4A08-A3BA-5895ED31F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63372B-CF90-4C87-B37B-86AA84C465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2CF9AD-E4A3-4D1E-9605-8108208838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9D1E0B-A4C8-4CEF-B48A-29A99455C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4B0F3-2CE2-47E8-B40E-4E42A9E85B53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FA831B-225F-4D68-BB44-E6A505B4F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115EE3-3704-46D5-869E-32BEDA955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C5F68-BB5F-4104-AFBA-9B761C7E5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05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CE929F-3D4B-4FC8-938F-7444BFE3F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92E8D7-F644-4660-8AAD-DE71690F14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581CED-D76A-4CD9-AAA0-2350B25D01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4B0F3-2CE2-47E8-B40E-4E42A9E85B53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DB7723-1606-4E68-B636-70FF0B08BE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7269B3-0769-4975-A645-774052DB7B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C5F68-BB5F-4104-AFBA-9B761C7E5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512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8D8DF-7A02-4F1D-9A6D-D23F30049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3870" y="23018"/>
            <a:ext cx="9163879" cy="1325563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053D15C-5140-4CA9-839E-6D23ADC84BF5}"/>
              </a:ext>
            </a:extLst>
          </p:cNvPr>
          <p:cNvSpPr/>
          <p:nvPr/>
        </p:nvSpPr>
        <p:spPr>
          <a:xfrm>
            <a:off x="9939" y="0"/>
            <a:ext cx="2623931" cy="15902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 </a:t>
            </a:r>
            <a:r>
              <a:rPr lang="en-US" sz="4400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endParaRPr lang="en-US" sz="4400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70DAA8B-1B96-4CA2-9046-79377AE0EA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2514" y="1590261"/>
            <a:ext cx="10595112" cy="5135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3071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C5B6C-6F2C-4833-9933-5A87007301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89200" y="1097214"/>
            <a:ext cx="7340600" cy="1439509"/>
          </a:xfrm>
        </p:spPr>
        <p:txBody>
          <a:bodyPr>
            <a:normAutofit/>
          </a:bodyPr>
          <a:lstStyle/>
          <a:p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97410B-0924-45FE-9844-C83AA1A8C1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Tải +999 Hình Nền Powerpoint Thiên Nhiên Đẹp Nhất 2018 | Hình nền, Thiên  nhiên, Hình">
            <a:extLst>
              <a:ext uri="{FF2B5EF4-FFF2-40B4-BE49-F238E27FC236}">
                <a16:creationId xmlns:a16="http://schemas.microsoft.com/office/drawing/2014/main" id="{C310F8D4-FAA1-4332-A957-F1EA621671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2A0DBFD-5D85-4D18-8446-BE81C0E47BFC}"/>
              </a:ext>
            </a:extLst>
          </p:cNvPr>
          <p:cNvSpPr txBox="1"/>
          <p:nvPr/>
        </p:nvSpPr>
        <p:spPr>
          <a:xfrm>
            <a:off x="1760220" y="354330"/>
            <a:ext cx="100926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A3175C-5553-4E58-9FEC-656A73DD66EA}"/>
              </a:ext>
            </a:extLst>
          </p:cNvPr>
          <p:cNvSpPr txBox="1"/>
          <p:nvPr/>
        </p:nvSpPr>
        <p:spPr>
          <a:xfrm>
            <a:off x="2489200" y="1413314"/>
            <a:ext cx="7088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51A6B2-A6BB-45A8-8EDB-3687B4166B11}"/>
              </a:ext>
            </a:extLst>
          </p:cNvPr>
          <p:cNvSpPr txBox="1"/>
          <p:nvPr/>
        </p:nvSpPr>
        <p:spPr>
          <a:xfrm>
            <a:off x="2489200" y="2132072"/>
            <a:ext cx="70885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hải</a:t>
            </a: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endParaRPr lang="en-US" sz="3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907299"/>
      </p:ext>
    </p:extLst>
  </p:cSld>
  <p:clrMapOvr>
    <a:masterClrMapping/>
  </p:clrMapOvr>
  <p:transition spd="slow">
    <p:circl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230D11E-BCE0-4CE3-A485-5B45A41D7A3C}"/>
              </a:ext>
            </a:extLst>
          </p:cNvPr>
          <p:cNvSpPr txBox="1"/>
          <p:nvPr/>
        </p:nvSpPr>
        <p:spPr>
          <a:xfrm>
            <a:off x="2299639" y="98649"/>
            <a:ext cx="70885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hải</a:t>
            </a: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endParaRPr lang="en-US" sz="3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F23E595-9D02-4D4F-8AFC-D0632BE70A27}"/>
              </a:ext>
            </a:extLst>
          </p:cNvPr>
          <p:cNvSpPr txBox="1"/>
          <p:nvPr/>
        </p:nvSpPr>
        <p:spPr>
          <a:xfrm>
            <a:off x="575200" y="934278"/>
            <a:ext cx="376820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Bồng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súng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mỉm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trùng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vờn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vỗ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6ECAF32-1DD9-4581-AFFC-050DB43BB878}"/>
              </a:ext>
            </a:extLst>
          </p:cNvPr>
          <p:cNvSpPr txBox="1"/>
          <p:nvPr/>
        </p:nvSpPr>
        <p:spPr>
          <a:xfrm>
            <a:off x="6233878" y="934278"/>
            <a:ext cx="376820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bão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cờ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Phấp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C5FCFF5-28DA-4627-82B6-290C4A99876B}"/>
              </a:ext>
            </a:extLst>
          </p:cNvPr>
          <p:cNvSpPr txBox="1"/>
          <p:nvPr/>
        </p:nvSpPr>
        <p:spPr>
          <a:xfrm>
            <a:off x="7096540" y="5326795"/>
            <a:ext cx="3230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Khánh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E7371C1-E979-450B-92F1-4D46ADA5D6E7}"/>
              </a:ext>
            </a:extLst>
          </p:cNvPr>
          <p:cNvCxnSpPr/>
          <p:nvPr/>
        </p:nvCxnSpPr>
        <p:spPr>
          <a:xfrm>
            <a:off x="1461053" y="3558209"/>
            <a:ext cx="1311965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BB730C5-CBF0-41E0-8CA9-9A545224507A}"/>
              </a:ext>
            </a:extLst>
          </p:cNvPr>
          <p:cNvCxnSpPr>
            <a:cxnSpLocks/>
          </p:cNvCxnSpPr>
          <p:nvPr/>
        </p:nvCxnSpPr>
        <p:spPr>
          <a:xfrm>
            <a:off x="689114" y="4863548"/>
            <a:ext cx="1076739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E671F2D-B1EF-4F52-8F11-3D52E48C518A}"/>
              </a:ext>
            </a:extLst>
          </p:cNvPr>
          <p:cNvCxnSpPr/>
          <p:nvPr/>
        </p:nvCxnSpPr>
        <p:spPr>
          <a:xfrm>
            <a:off x="8266045" y="1855305"/>
            <a:ext cx="1311965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6753F86-61D9-4786-849B-200095E0BFE4}"/>
              </a:ext>
            </a:extLst>
          </p:cNvPr>
          <p:cNvCxnSpPr/>
          <p:nvPr/>
        </p:nvCxnSpPr>
        <p:spPr>
          <a:xfrm>
            <a:off x="2299639" y="4373217"/>
            <a:ext cx="1311965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59616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9C5FCFF5-28DA-4627-82B6-290C4A99876B}"/>
              </a:ext>
            </a:extLst>
          </p:cNvPr>
          <p:cNvSpPr txBox="1"/>
          <p:nvPr/>
        </p:nvSpPr>
        <p:spPr>
          <a:xfrm>
            <a:off x="-834886" y="645465"/>
            <a:ext cx="37569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 HIỂU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4FC5087-D26C-4B86-8B6E-69C65EB19D4A}"/>
              </a:ext>
            </a:extLst>
          </p:cNvPr>
          <p:cNvSpPr txBox="1"/>
          <p:nvPr/>
        </p:nvSpPr>
        <p:spPr>
          <a:xfrm>
            <a:off x="2299639" y="98649"/>
            <a:ext cx="70885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hải</a:t>
            </a: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endParaRPr lang="en-US" sz="3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F915A6-BB28-4F54-B63C-3189A8A3763B}"/>
              </a:ext>
            </a:extLst>
          </p:cNvPr>
          <p:cNvSpPr txBox="1"/>
          <p:nvPr/>
        </p:nvSpPr>
        <p:spPr>
          <a:xfrm>
            <a:off x="0" y="1239453"/>
            <a:ext cx="10674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khan,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hải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44A4053-984A-4AE5-9B27-E054FF04B316}"/>
              </a:ext>
            </a:extLst>
          </p:cNvPr>
          <p:cNvSpPr txBox="1"/>
          <p:nvPr/>
        </p:nvSpPr>
        <p:spPr>
          <a:xfrm>
            <a:off x="0" y="2711373"/>
            <a:ext cx="10674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hải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gác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1E144F7-1673-4897-9D4C-F13A16BD7AC0}"/>
              </a:ext>
            </a:extLst>
          </p:cNvPr>
          <p:cNvSpPr txBox="1"/>
          <p:nvPr/>
        </p:nvSpPr>
        <p:spPr>
          <a:xfrm>
            <a:off x="0" y="4231081"/>
            <a:ext cx="10674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khẳng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29E9D30-E51F-4A27-8BB4-8F79E25EA573}"/>
              </a:ext>
            </a:extLst>
          </p:cNvPr>
          <p:cNvSpPr txBox="1"/>
          <p:nvPr/>
        </p:nvSpPr>
        <p:spPr>
          <a:xfrm>
            <a:off x="0" y="5618547"/>
            <a:ext cx="10674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Hai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0FC1647-D916-466C-AD76-0B2A29F083BD}"/>
              </a:ext>
            </a:extLst>
          </p:cNvPr>
          <p:cNvSpPr txBox="1"/>
          <p:nvPr/>
        </p:nvSpPr>
        <p:spPr>
          <a:xfrm>
            <a:off x="314740" y="1837663"/>
            <a:ext cx="106746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bạc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nhàu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trập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trùng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</a:t>
            </a:r>
            <a:r>
              <a:rPr lang="vi-VN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vi-VN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vi-VN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r>
              <a:rPr lang="vi-VN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bão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F630ED9-0CC3-40D6-B3C7-5BCAB6B864BF}"/>
              </a:ext>
            </a:extLst>
          </p:cNvPr>
          <p:cNvSpPr txBox="1"/>
          <p:nvPr/>
        </p:nvSpPr>
        <p:spPr>
          <a:xfrm>
            <a:off x="172279" y="3271898"/>
            <a:ext cx="106746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mỉm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vi-VN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Hải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âu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vờn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hiên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09F7D74-E47C-448D-8D15-B25C67161ABD}"/>
              </a:ext>
            </a:extLst>
          </p:cNvPr>
          <p:cNvSpPr txBox="1"/>
          <p:nvPr/>
        </p:nvSpPr>
        <p:spPr>
          <a:xfrm>
            <a:off x="314740" y="4729857"/>
            <a:ext cx="106746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cờ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endParaRPr lang="en-US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Phấp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phới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817265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9C5FCFF5-28DA-4627-82B6-290C4A99876B}"/>
              </a:ext>
            </a:extLst>
          </p:cNvPr>
          <p:cNvSpPr txBox="1"/>
          <p:nvPr/>
        </p:nvSpPr>
        <p:spPr>
          <a:xfrm>
            <a:off x="-834886" y="645465"/>
            <a:ext cx="37569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4FC5087-D26C-4B86-8B6E-69C65EB19D4A}"/>
              </a:ext>
            </a:extLst>
          </p:cNvPr>
          <p:cNvSpPr txBox="1"/>
          <p:nvPr/>
        </p:nvSpPr>
        <p:spPr>
          <a:xfrm>
            <a:off x="2299639" y="98649"/>
            <a:ext cx="70885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hải</a:t>
            </a: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endParaRPr lang="en-US" sz="3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F915A6-BB28-4F54-B63C-3189A8A3763B}"/>
              </a:ext>
            </a:extLst>
          </p:cNvPr>
          <p:cNvSpPr txBox="1"/>
          <p:nvPr/>
        </p:nvSpPr>
        <p:spPr>
          <a:xfrm>
            <a:off x="0" y="1239453"/>
            <a:ext cx="10674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tỏ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44A4053-984A-4AE5-9B27-E054FF04B316}"/>
              </a:ext>
            </a:extLst>
          </p:cNvPr>
          <p:cNvSpPr txBox="1"/>
          <p:nvPr/>
        </p:nvSpPr>
        <p:spPr>
          <a:xfrm>
            <a:off x="0" y="2711373"/>
            <a:ext cx="106746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ngoặc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kép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than?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0FC1647-D916-466C-AD76-0B2A29F083BD}"/>
              </a:ext>
            </a:extLst>
          </p:cNvPr>
          <p:cNvSpPr txBox="1"/>
          <p:nvPr/>
        </p:nvSpPr>
        <p:spPr>
          <a:xfrm>
            <a:off x="314740" y="1837663"/>
            <a:ext cx="106746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LcParenR"/>
            </a:pP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hải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AutoNum type="alphaLcParenR"/>
            </a:pP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hải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F630ED9-0CC3-40D6-B3C7-5BCAB6B864BF}"/>
              </a:ext>
            </a:extLst>
          </p:cNvPr>
          <p:cNvSpPr txBox="1"/>
          <p:nvPr/>
        </p:nvSpPr>
        <p:spPr>
          <a:xfrm>
            <a:off x="314740" y="3616337"/>
            <a:ext cx="106746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boong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tàu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thuỷ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bỗng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reo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ầm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heo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”.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heo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hải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đấy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Ở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heo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huấn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heo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mũi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chai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thuỷ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lôi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móc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        </a:t>
            </a:r>
          </a:p>
        </p:txBody>
      </p:sp>
    </p:spTree>
    <p:extLst>
      <p:ext uri="{BB962C8B-B14F-4D97-AF65-F5344CB8AC3E}">
        <p14:creationId xmlns:p14="http://schemas.microsoft.com/office/powerpoint/2010/main" val="17084585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" grpId="0"/>
      <p:bldP spid="20" grpId="0"/>
      <p:bldP spid="21" grpId="0"/>
    </p:bldLst>
  </p:timing>
</p:sld>
</file>

<file path=ppt/theme/theme1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609</TotalTime>
  <Words>415</Words>
  <Application>Microsoft Office PowerPoint</Application>
  <PresentationFormat>Widescreen</PresentationFormat>
  <Paragraphs>42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1. Nói điều em biết về những người trong mỗi tranh dưới đây: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TDC</dc:creator>
  <cp:lastModifiedBy>TDC</cp:lastModifiedBy>
  <cp:revision>77</cp:revision>
  <dcterms:created xsi:type="dcterms:W3CDTF">2023-10-24T12:13:36Z</dcterms:created>
  <dcterms:modified xsi:type="dcterms:W3CDTF">2024-03-24T02:23:30Z</dcterms:modified>
</cp:coreProperties>
</file>