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6" r:id="rId4"/>
    <p:sldId id="277" r:id="rId5"/>
    <p:sldId id="278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20" autoAdjust="0"/>
  </p:normalViewPr>
  <p:slideViewPr>
    <p:cSldViewPr>
      <p:cViewPr varScale="1">
        <p:scale>
          <a:sx n="56" d="100"/>
          <a:sy n="56" d="100"/>
        </p:scale>
        <p:origin x="564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HOÀNG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TIẾN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27895" r="18751" b="14913"/>
          <a:stretch/>
        </p:blipFill>
        <p:spPr bwMode="auto">
          <a:xfrm>
            <a:off x="1571309" y="2142820"/>
            <a:ext cx="13030200" cy="66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28772" r="18060" b="31052"/>
          <a:stretch/>
        </p:blipFill>
        <p:spPr bwMode="auto">
          <a:xfrm>
            <a:off x="1204118" y="2286000"/>
            <a:ext cx="1445869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4099719" y="44196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7401351" y="38862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t="29649" r="65425" b="62804"/>
          <a:stretch/>
        </p:blipFill>
        <p:spPr bwMode="auto">
          <a:xfrm>
            <a:off x="1204119" y="2166883"/>
            <a:ext cx="2743200" cy="6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0" t="37547" r="68837" b="46141"/>
          <a:stretch/>
        </p:blipFill>
        <p:spPr bwMode="auto">
          <a:xfrm>
            <a:off x="1543403" y="2933284"/>
            <a:ext cx="1996282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4" t="37547" r="45900" b="46141"/>
          <a:stretch/>
        </p:blipFill>
        <p:spPr bwMode="auto">
          <a:xfrm>
            <a:off x="6801204" y="2933284"/>
            <a:ext cx="2286730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4" t="37547" r="24368" b="46141"/>
          <a:stretch/>
        </p:blipFill>
        <p:spPr bwMode="auto">
          <a:xfrm>
            <a:off x="11982804" y="2933284"/>
            <a:ext cx="2099115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4961" y="2895601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2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961" y="4040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4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4961" y="5183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1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393" y="2906822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5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0393" y="405141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3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0393" y="5194410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10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29519" y="289560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6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29519" y="4040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9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29519" y="5183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7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52222" r="16495" b="35029"/>
          <a:stretch/>
        </p:blipFill>
        <p:spPr bwMode="auto">
          <a:xfrm>
            <a:off x="1559373" y="6249989"/>
            <a:ext cx="13970346" cy="16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42519" y="8001000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90 kg : 9 = 10 kg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44546" y="80010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63 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: 9 = 7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endParaRPr lang="en-US" sz="3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5519" y="8001000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 dm : 9 = 1 dm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4" t="33778" r="69955" b="55999"/>
          <a:stretch/>
        </p:blipFill>
        <p:spPr bwMode="auto">
          <a:xfrm>
            <a:off x="1206782" y="2154050"/>
            <a:ext cx="1902337" cy="99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5" t="37516" r="23879" b="47168"/>
          <a:stretch/>
        </p:blipFill>
        <p:spPr bwMode="auto">
          <a:xfrm>
            <a:off x="1302977" y="3144740"/>
            <a:ext cx="13861935" cy="2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97251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3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76719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8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738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4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02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102</Words>
  <Application>Microsoft Office PowerPoint</Application>
  <PresentationFormat>Custom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225</cp:revision>
  <dcterms:created xsi:type="dcterms:W3CDTF">2022-07-10T01:37:20Z</dcterms:created>
  <dcterms:modified xsi:type="dcterms:W3CDTF">2022-10-24T05:47:28Z</dcterms:modified>
</cp:coreProperties>
</file>