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27" r:id="rId2"/>
    <p:sldId id="432" r:id="rId3"/>
    <p:sldId id="438" r:id="rId4"/>
    <p:sldId id="436" r:id="rId5"/>
    <p:sldId id="437" r:id="rId6"/>
    <p:sldId id="440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4438"/>
    <a:srgbClr val="FBF2D3"/>
    <a:srgbClr val="0000FF"/>
    <a:srgbClr val="FF0066"/>
    <a:srgbClr val="0000CC"/>
    <a:srgbClr val="296EB6"/>
    <a:srgbClr val="FF7C80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C5461-4786-4B06-B7BF-43A41D061512}" v="6" dt="2022-08-27T00:07:57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87" d="100"/>
          <a:sy n="87" d="100"/>
        </p:scale>
        <p:origin x="294" y="6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7E78C40C-4E8D-4193-8E53-840C141A5910}"/>
    <pc:docChg chg="undo custSel addSld modSld sldOrd">
      <pc:chgData name="T H" userId="270efafb50020bd6" providerId="LiveId" clId="{7E78C40C-4E8D-4193-8E53-840C141A5910}" dt="2022-08-13T23:13:47.791" v="1365" actId="1076"/>
      <pc:docMkLst>
        <pc:docMk/>
      </pc:docMkLst>
      <pc:sldChg chg="modSp mod">
        <pc:chgData name="T H" userId="270efafb50020bd6" providerId="LiveId" clId="{7E78C40C-4E8D-4193-8E53-840C141A5910}" dt="2022-08-13T21:29:31.530" v="3" actId="1076"/>
        <pc:sldMkLst>
          <pc:docMk/>
          <pc:sldMk cId="4184934910" sldId="427"/>
        </pc:sldMkLst>
        <pc:spChg chg="mod">
          <ac:chgData name="T H" userId="270efafb50020bd6" providerId="LiveId" clId="{7E78C40C-4E8D-4193-8E53-840C141A5910}" dt="2022-08-13T21:29:25.027" v="2" actId="20577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7E78C40C-4E8D-4193-8E53-840C141A5910}" dt="2022-08-13T21:29:31.530" v="3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 addAnim delAnim modAnim">
        <pc:chgData name="T H" userId="270efafb50020bd6" providerId="LiveId" clId="{7E78C40C-4E8D-4193-8E53-840C141A5910}" dt="2022-08-13T21:48:22.709" v="197"/>
        <pc:sldMkLst>
          <pc:docMk/>
          <pc:sldMk cId="2432748071" sldId="432"/>
        </pc:sldMkLst>
        <pc:spChg chg="add del mod">
          <ac:chgData name="T H" userId="270efafb50020bd6" providerId="LiveId" clId="{7E78C40C-4E8D-4193-8E53-840C141A5910}" dt="2022-08-13T21:46:57.647" v="194" actId="207"/>
          <ac:spMkLst>
            <pc:docMk/>
            <pc:sldMk cId="2432748071" sldId="432"/>
            <ac:spMk id="3" creationId="{00000000-0000-0000-0000-000000000000}"/>
          </ac:spMkLst>
        </pc:spChg>
        <pc:spChg chg="mod">
          <ac:chgData name="T H" userId="270efafb50020bd6" providerId="LiveId" clId="{7E78C40C-4E8D-4193-8E53-840C141A5910}" dt="2022-08-13T21:45:04.570" v="176" actId="1076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1:45:23.051" v="180" actId="1076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7E78C40C-4E8D-4193-8E53-840C141A5910}" dt="2022-08-13T21:48:22.709" v="197"/>
          <ac:spMkLst>
            <pc:docMk/>
            <pc:sldMk cId="2432748071" sldId="432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1:44:54.618" v="174" actId="20577"/>
          <ac:spMkLst>
            <pc:docMk/>
            <pc:sldMk cId="2432748071" sldId="432"/>
            <ac:spMk id="18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1:48:02.944" v="195" actId="1076"/>
          <ac:picMkLst>
            <pc:docMk/>
            <pc:sldMk cId="2432748071" sldId="432"/>
            <ac:picMk id="4" creationId="{57441AB3-2CB3-1C07-6C3A-7B4639276E95}"/>
          </ac:picMkLst>
        </pc:picChg>
        <pc:picChg chg="del">
          <ac:chgData name="T H" userId="270efafb50020bd6" providerId="LiveId" clId="{7E78C40C-4E8D-4193-8E53-840C141A5910}" dt="2022-08-13T21:40:23.635" v="27" actId="478"/>
          <ac:picMkLst>
            <pc:docMk/>
            <pc:sldMk cId="2432748071" sldId="432"/>
            <ac:picMk id="2050" creationId="{00000000-0000-0000-0000-000000000000}"/>
          </ac:picMkLst>
        </pc:picChg>
      </pc:sldChg>
      <pc:sldChg chg="addSp delSp modSp mod modAnim">
        <pc:chgData name="T H" userId="270efafb50020bd6" providerId="LiveId" clId="{7E78C40C-4E8D-4193-8E53-840C141A5910}" dt="2022-08-13T22:25:59.491" v="718" actId="1076"/>
        <pc:sldMkLst>
          <pc:docMk/>
          <pc:sldMk cId="3348958241" sldId="433"/>
        </pc:sldMkLst>
        <pc:spChg chg="mod">
          <ac:chgData name="T H" userId="270efafb50020bd6" providerId="LiveId" clId="{7E78C40C-4E8D-4193-8E53-840C141A5910}" dt="2022-08-13T22:24:11.822" v="715" actId="339"/>
          <ac:spMkLst>
            <pc:docMk/>
            <pc:sldMk cId="3348958241" sldId="433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05:04.955" v="435" actId="1076"/>
          <ac:spMkLst>
            <pc:docMk/>
            <pc:sldMk cId="3348958241" sldId="433"/>
            <ac:spMk id="5" creationId="{93B486CF-9FAB-821E-64AD-6E3B19803D31}"/>
          </ac:spMkLst>
        </pc:spChg>
        <pc:spChg chg="add del mod">
          <ac:chgData name="T H" userId="270efafb50020bd6" providerId="LiveId" clId="{7E78C40C-4E8D-4193-8E53-840C141A5910}" dt="2022-08-13T22:19:49.656" v="678" actId="478"/>
          <ac:spMkLst>
            <pc:docMk/>
            <pc:sldMk cId="3348958241" sldId="433"/>
            <ac:spMk id="7" creationId="{B8C9F715-AF05-C56E-52E9-E0C4F648DBCC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8" creationId="{C0859942-E05D-820C-9EAA-99297CE521AF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9" creationId="{C03DA048-0152-F917-3126-9613E8740BB5}"/>
          </ac:spMkLst>
        </pc:spChg>
        <pc:spChg chg="del">
          <ac:chgData name="T H" userId="270efafb50020bd6" providerId="LiveId" clId="{7E78C40C-4E8D-4193-8E53-840C141A5910}" dt="2022-08-13T21:55:02.902" v="427" actId="478"/>
          <ac:spMkLst>
            <pc:docMk/>
            <pc:sldMk cId="3348958241" sldId="433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2:05:08.724" v="436" actId="1076"/>
          <ac:spMkLst>
            <pc:docMk/>
            <pc:sldMk cId="3348958241" sldId="433"/>
            <ac:spMk id="17" creationId="{00000000-0000-0000-0000-000000000000}"/>
          </ac:spMkLst>
        </pc:spChg>
        <pc:picChg chg="add del">
          <ac:chgData name="T H" userId="270efafb50020bd6" providerId="LiveId" clId="{7E78C40C-4E8D-4193-8E53-840C141A5910}" dt="2022-08-13T21:55:13.555" v="430" actId="478"/>
          <ac:picMkLst>
            <pc:docMk/>
            <pc:sldMk cId="3348958241" sldId="433"/>
            <ac:picMk id="4" creationId="{AE05DF05-0DD4-1205-4B9B-CDBB254540F2}"/>
          </ac:picMkLst>
        </pc:picChg>
        <pc:picChg chg="add mod">
          <ac:chgData name="T H" userId="270efafb50020bd6" providerId="LiveId" clId="{7E78C40C-4E8D-4193-8E53-840C141A5910}" dt="2022-08-13T22:21:16.731" v="700" actId="1076"/>
          <ac:picMkLst>
            <pc:docMk/>
            <pc:sldMk cId="3348958241" sldId="433"/>
            <ac:picMk id="10" creationId="{E04D1224-EA7C-5B45-4FE4-D5B6A948EA08}"/>
          </ac:picMkLst>
        </pc:picChg>
        <pc:picChg chg="add mod">
          <ac:chgData name="T H" userId="270efafb50020bd6" providerId="LiveId" clId="{7E78C40C-4E8D-4193-8E53-840C141A5910}" dt="2022-08-13T22:25:59.491" v="718" actId="1076"/>
          <ac:picMkLst>
            <pc:docMk/>
            <pc:sldMk cId="3348958241" sldId="433"/>
            <ac:picMk id="11" creationId="{00D2E9C4-BCA5-B874-0478-1598D283FA81}"/>
          </ac:picMkLst>
        </pc:picChg>
        <pc:picChg chg="add mod">
          <ac:chgData name="T H" userId="270efafb50020bd6" providerId="LiveId" clId="{7E78C40C-4E8D-4193-8E53-840C141A5910}" dt="2022-08-13T22:21:39.722" v="707" actId="1076"/>
          <ac:picMkLst>
            <pc:docMk/>
            <pc:sldMk cId="3348958241" sldId="433"/>
            <ac:picMk id="12" creationId="{202DBF99-5368-32D2-6716-941D2821A7A7}"/>
          </ac:picMkLst>
        </pc:picChg>
        <pc:picChg chg="add mod">
          <ac:chgData name="T H" userId="270efafb50020bd6" providerId="LiveId" clId="{7E78C40C-4E8D-4193-8E53-840C141A5910}" dt="2022-08-13T22:20:40.197" v="692" actId="1076"/>
          <ac:picMkLst>
            <pc:docMk/>
            <pc:sldMk cId="3348958241" sldId="433"/>
            <ac:picMk id="13" creationId="{E7E21123-0D37-515D-A1D8-4E0482216A6D}"/>
          </ac:picMkLst>
        </pc:picChg>
        <pc:picChg chg="add del mod">
          <ac:chgData name="T H" userId="270efafb50020bd6" providerId="LiveId" clId="{7E78C40C-4E8D-4193-8E53-840C141A5910}" dt="2022-08-13T22:17:25.868" v="667" actId="21"/>
          <ac:picMkLst>
            <pc:docMk/>
            <pc:sldMk cId="3348958241" sldId="433"/>
            <ac:picMk id="1026" creationId="{7CA1F44A-561E-5125-05DD-EABB9FACC5B8}"/>
          </ac:picMkLst>
        </pc:picChg>
        <pc:picChg chg="del">
          <ac:chgData name="T H" userId="270efafb50020bd6" providerId="LiveId" clId="{7E78C40C-4E8D-4193-8E53-840C141A5910}" dt="2022-08-13T22:07:35.102" v="441" actId="478"/>
          <ac:picMkLst>
            <pc:docMk/>
            <pc:sldMk cId="3348958241" sldId="433"/>
            <ac:picMk id="4098" creationId="{00000000-0000-0000-0000-000000000000}"/>
          </ac:picMkLst>
        </pc:picChg>
        <pc:picChg chg="del mod">
          <ac:chgData name="T H" userId="270efafb50020bd6" providerId="LiveId" clId="{7E78C40C-4E8D-4193-8E53-840C141A5910}" dt="2022-08-13T22:07:31.162" v="439" actId="478"/>
          <ac:picMkLst>
            <pc:docMk/>
            <pc:sldMk cId="3348958241" sldId="433"/>
            <ac:picMk id="4100" creationId="{00000000-0000-0000-0000-000000000000}"/>
          </ac:picMkLst>
        </pc:picChg>
        <pc:picChg chg="del">
          <ac:chgData name="T H" userId="270efafb50020bd6" providerId="LiveId" clId="{7E78C40C-4E8D-4193-8E53-840C141A5910}" dt="2022-08-13T22:07:32.912" v="440" actId="478"/>
          <ac:picMkLst>
            <pc:docMk/>
            <pc:sldMk cId="3348958241" sldId="433"/>
            <ac:picMk id="4102" creationId="{00000000-0000-0000-0000-000000000000}"/>
          </ac:picMkLst>
        </pc:picChg>
      </pc:sldChg>
      <pc:sldChg chg="addSp delSp modSp mod ord delAnim modAnim">
        <pc:chgData name="T H" userId="270efafb50020bd6" providerId="LiveId" clId="{7E78C40C-4E8D-4193-8E53-840C141A5910}" dt="2022-08-13T22:42:19.436" v="857"/>
        <pc:sldMkLst>
          <pc:docMk/>
          <pc:sldMk cId="1818089509" sldId="434"/>
        </pc:sldMkLst>
        <pc:spChg chg="add mod">
          <ac:chgData name="T H" userId="270efafb50020bd6" providerId="LiveId" clId="{7E78C40C-4E8D-4193-8E53-840C141A5910}" dt="2022-08-13T21:55:43.811" v="432"/>
          <ac:spMkLst>
            <pc:docMk/>
            <pc:sldMk cId="1818089509" sldId="434"/>
            <ac:spMk id="2" creationId="{040448D0-C195-3C46-0BEA-B0D8CF51AD32}"/>
          </ac:spMkLst>
        </pc:spChg>
        <pc:spChg chg="del">
          <ac:chgData name="T H" userId="270efafb50020bd6" providerId="LiveId" clId="{7E78C40C-4E8D-4193-8E53-840C141A5910}" dt="2022-08-13T22:29:45.610" v="755" actId="478"/>
          <ac:spMkLst>
            <pc:docMk/>
            <pc:sldMk cId="1818089509" sldId="434"/>
            <ac:spMk id="3" creationId="{00000000-0000-0000-0000-000000000000}"/>
          </ac:spMkLst>
        </pc:spChg>
        <pc:spChg chg="add mod">
          <ac:chgData name="T H" userId="270efafb50020bd6" providerId="LiveId" clId="{7E78C40C-4E8D-4193-8E53-840C141A5910}" dt="2022-08-13T22:41:22.003" v="856" actId="207"/>
          <ac:spMkLst>
            <pc:docMk/>
            <pc:sldMk cId="1818089509" sldId="434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27:18.456" v="739" actId="20577"/>
          <ac:spMkLst>
            <pc:docMk/>
            <pc:sldMk cId="1818089509" sldId="434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28:58.929" v="751" actId="113"/>
          <ac:spMkLst>
            <pc:docMk/>
            <pc:sldMk cId="1818089509" sldId="434"/>
            <ac:spMk id="11" creationId="{00000000-0000-0000-0000-000000000000}"/>
          </ac:spMkLst>
        </pc:spChg>
        <pc:spChg chg="del">
          <ac:chgData name="T H" userId="270efafb50020bd6" providerId="LiveId" clId="{7E78C40C-4E8D-4193-8E53-840C141A5910}" dt="2022-08-13T21:55:43.159" v="431" actId="478"/>
          <ac:spMkLst>
            <pc:docMk/>
            <pc:sldMk cId="1818089509" sldId="434"/>
            <ac:spMk id="15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2:39:18.004" v="839" actId="478"/>
          <ac:picMkLst>
            <pc:docMk/>
            <pc:sldMk cId="1818089509" sldId="434"/>
            <ac:picMk id="5" creationId="{57B6B457-611A-7691-3BB0-8FEE3BDFBE21}"/>
          </ac:picMkLst>
        </pc:picChg>
        <pc:picChg chg="add del mod">
          <ac:chgData name="T H" userId="270efafb50020bd6" providerId="LiveId" clId="{7E78C40C-4E8D-4193-8E53-840C141A5910}" dt="2022-08-13T22:39:15.654" v="838" actId="478"/>
          <ac:picMkLst>
            <pc:docMk/>
            <pc:sldMk cId="1818089509" sldId="434"/>
            <ac:picMk id="8" creationId="{E4B4C133-3E9E-018B-3AD3-A51123189B8B}"/>
          </ac:picMkLst>
        </pc:picChg>
        <pc:picChg chg="add mod">
          <ac:chgData name="T H" userId="270efafb50020bd6" providerId="LiveId" clId="{7E78C40C-4E8D-4193-8E53-840C141A5910}" dt="2022-08-13T22:39:58.522" v="845" actId="1076"/>
          <ac:picMkLst>
            <pc:docMk/>
            <pc:sldMk cId="1818089509" sldId="434"/>
            <ac:picMk id="9" creationId="{10DB2F14-326D-7880-B589-90F1C9D40195}"/>
          </ac:picMkLst>
        </pc:picChg>
        <pc:picChg chg="del">
          <ac:chgData name="T H" userId="270efafb50020bd6" providerId="LiveId" clId="{7E78C40C-4E8D-4193-8E53-840C141A5910}" dt="2022-08-13T22:27:41.472" v="741" actId="478"/>
          <ac:picMkLst>
            <pc:docMk/>
            <pc:sldMk cId="1818089509" sldId="434"/>
            <ac:picMk id="3073" creationId="{00000000-0000-0000-0000-000000000000}"/>
          </ac:picMkLst>
        </pc:picChg>
      </pc:sldChg>
      <pc:sldChg chg="addSp delSp modSp mod delAnim modAnim">
        <pc:chgData name="T H" userId="270efafb50020bd6" providerId="LiveId" clId="{7E78C40C-4E8D-4193-8E53-840C141A5910}" dt="2022-08-13T23:09:31.819" v="1146"/>
        <pc:sldMkLst>
          <pc:docMk/>
          <pc:sldMk cId="3133606272" sldId="435"/>
        </pc:sldMkLst>
        <pc:spChg chg="del">
          <ac:chgData name="T H" userId="270efafb50020bd6" providerId="LiveId" clId="{7E78C40C-4E8D-4193-8E53-840C141A5910}" dt="2022-08-13T22:45:57.610" v="891" actId="478"/>
          <ac:spMkLst>
            <pc:docMk/>
            <pc:sldMk cId="3133606272" sldId="435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25:43.165" v="717"/>
          <ac:spMkLst>
            <pc:docMk/>
            <pc:sldMk cId="3133606272" sldId="435"/>
            <ac:spMk id="3" creationId="{CEDB00F9-514A-392D-D509-11C3B88BC4B0}"/>
          </ac:spMkLst>
        </pc:spChg>
        <pc:spChg chg="add mod">
          <ac:chgData name="T H" userId="270efafb50020bd6" providerId="LiveId" clId="{7E78C40C-4E8D-4193-8E53-840C141A5910}" dt="2022-08-13T23:01:00.278" v="1099" actId="122"/>
          <ac:spMkLst>
            <pc:docMk/>
            <pc:sldMk cId="3133606272" sldId="435"/>
            <ac:spMk id="7" creationId="{A615BB94-49D1-E246-5143-B675F2B4ED76}"/>
          </ac:spMkLst>
        </pc:spChg>
        <pc:spChg chg="add mod">
          <ac:chgData name="T H" userId="270efafb50020bd6" providerId="LiveId" clId="{7E78C40C-4E8D-4193-8E53-840C141A5910}" dt="2022-08-13T23:01:03.128" v="1100" actId="122"/>
          <ac:spMkLst>
            <pc:docMk/>
            <pc:sldMk cId="3133606272" sldId="435"/>
            <ac:spMk id="8" creationId="{C02B9EDB-D79F-578B-AFDC-7C14835FE958}"/>
          </ac:spMkLst>
        </pc:spChg>
        <pc:spChg chg="add mod">
          <ac:chgData name="T H" userId="270efafb50020bd6" providerId="LiveId" clId="{7E78C40C-4E8D-4193-8E53-840C141A5910}" dt="2022-08-13T23:06:52.196" v="1131" actId="208"/>
          <ac:spMkLst>
            <pc:docMk/>
            <pc:sldMk cId="3133606272" sldId="435"/>
            <ac:spMk id="9" creationId="{BCEB722D-B2E8-96F1-BB2B-B604060642A9}"/>
          </ac:spMkLst>
        </pc:spChg>
        <pc:spChg chg="mod">
          <ac:chgData name="T H" userId="270efafb50020bd6" providerId="LiveId" clId="{7E78C40C-4E8D-4193-8E53-840C141A5910}" dt="2022-08-13T22:42:54.900" v="878" actId="20577"/>
          <ac:spMkLst>
            <pc:docMk/>
            <pc:sldMk cId="3133606272" sldId="435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47:10.925" v="907" actId="207"/>
          <ac:spMkLst>
            <pc:docMk/>
            <pc:sldMk cId="3133606272" sldId="435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3:06:59.514" v="1132" actId="14100"/>
          <ac:spMkLst>
            <pc:docMk/>
            <pc:sldMk cId="3133606272" sldId="435"/>
            <ac:spMk id="12" creationId="{CF2DE2BC-02F8-8534-9A2A-29A58E4AF270}"/>
          </ac:spMkLst>
        </pc:spChg>
        <pc:spChg chg="add del mod">
          <ac:chgData name="T H" userId="270efafb50020bd6" providerId="LiveId" clId="{7E78C40C-4E8D-4193-8E53-840C141A5910}" dt="2022-08-13T23:07:37.892" v="1138" actId="478"/>
          <ac:spMkLst>
            <pc:docMk/>
            <pc:sldMk cId="3133606272" sldId="435"/>
            <ac:spMk id="13" creationId="{6F8E9AB4-CACD-1D3C-5A5B-253B582DD296}"/>
          </ac:spMkLst>
        </pc:spChg>
        <pc:spChg chg="add mod">
          <ac:chgData name="T H" userId="270efafb50020bd6" providerId="LiveId" clId="{7E78C40C-4E8D-4193-8E53-840C141A5910}" dt="2022-08-13T23:05:38.708" v="1127" actId="2085"/>
          <ac:spMkLst>
            <pc:docMk/>
            <pc:sldMk cId="3133606272" sldId="435"/>
            <ac:spMk id="14" creationId="{0FC0CF25-4F19-81DC-E448-971D9A15AED4}"/>
          </ac:spMkLst>
        </pc:spChg>
        <pc:spChg chg="del">
          <ac:chgData name="T H" userId="270efafb50020bd6" providerId="LiveId" clId="{7E78C40C-4E8D-4193-8E53-840C141A5910}" dt="2022-08-13T22:25:42.668" v="716" actId="478"/>
          <ac:spMkLst>
            <pc:docMk/>
            <pc:sldMk cId="3133606272" sldId="435"/>
            <ac:spMk id="15" creationId="{00000000-0000-0000-0000-000000000000}"/>
          </ac:spMkLst>
        </pc:spChg>
        <pc:spChg chg="add mod">
          <ac:chgData name="T H" userId="270efafb50020bd6" providerId="LiveId" clId="{7E78C40C-4E8D-4193-8E53-840C141A5910}" dt="2022-08-13T23:08:38.483" v="1144" actId="1036"/>
          <ac:spMkLst>
            <pc:docMk/>
            <pc:sldMk cId="3133606272" sldId="435"/>
            <ac:spMk id="16" creationId="{DC10232C-C2E7-C596-B37D-8EC27A90F9CF}"/>
          </ac:spMkLst>
        </pc:spChg>
        <pc:spChg chg="add mod">
          <ac:chgData name="T H" userId="270efafb50020bd6" providerId="LiveId" clId="{7E78C40C-4E8D-4193-8E53-840C141A5910}" dt="2022-08-13T23:07:48.290" v="1140" actId="1036"/>
          <ac:spMkLst>
            <pc:docMk/>
            <pc:sldMk cId="3133606272" sldId="435"/>
            <ac:spMk id="17" creationId="{363797B8-0378-9896-8E1C-B6723DD63CEA}"/>
          </ac:spMkLst>
        </pc:spChg>
        <pc:picChg chg="add mod">
          <ac:chgData name="T H" userId="270efafb50020bd6" providerId="LiveId" clId="{7E78C40C-4E8D-4193-8E53-840C141A5910}" dt="2022-08-13T23:09:31.819" v="1146"/>
          <ac:picMkLst>
            <pc:docMk/>
            <pc:sldMk cId="3133606272" sldId="435"/>
            <ac:picMk id="5" creationId="{9ADCB070-B6B4-E4D1-7951-90F63DF9B7CF}"/>
          </ac:picMkLst>
        </pc:picChg>
        <pc:picChg chg="del">
          <ac:chgData name="T H" userId="270efafb50020bd6" providerId="LiveId" clId="{7E78C40C-4E8D-4193-8E53-840C141A5910}" dt="2022-08-13T22:45:54.657" v="890" actId="478"/>
          <ac:picMkLst>
            <pc:docMk/>
            <pc:sldMk cId="3133606272" sldId="435"/>
            <ac:picMk id="5122" creationId="{00000000-0000-0000-0000-000000000000}"/>
          </ac:picMkLst>
        </pc:picChg>
      </pc:sldChg>
      <pc:sldChg chg="addSp delSp modSp mod">
        <pc:chgData name="T H" userId="270efafb50020bd6" providerId="LiveId" clId="{7E78C40C-4E8D-4193-8E53-840C141A5910}" dt="2022-08-13T23:13:47.791" v="1365" actId="1076"/>
        <pc:sldMkLst>
          <pc:docMk/>
          <pc:sldMk cId="2615004540" sldId="436"/>
        </pc:sldMkLst>
        <pc:spChg chg="mod">
          <ac:chgData name="T H" userId="270efafb50020bd6" providerId="LiveId" clId="{7E78C40C-4E8D-4193-8E53-840C141A5910}" dt="2022-08-13T23:13:28.974" v="1361" actId="20577"/>
          <ac:spMkLst>
            <pc:docMk/>
            <pc:sldMk cId="2615004540" sldId="436"/>
            <ac:spMk id="4" creationId="{00000000-0000-0000-0000-000000000000}"/>
          </ac:spMkLst>
        </pc:spChg>
        <pc:spChg chg="add mod">
          <ac:chgData name="T H" userId="270efafb50020bd6" providerId="LiveId" clId="{7E78C40C-4E8D-4193-8E53-840C141A5910}" dt="2022-08-13T23:13:47.791" v="1365" actId="1076"/>
          <ac:spMkLst>
            <pc:docMk/>
            <pc:sldMk cId="2615004540" sldId="436"/>
            <ac:spMk id="5" creationId="{9A1602C6-7A9E-290E-8335-9464FDA1E036}"/>
          </ac:spMkLst>
        </pc:spChg>
        <pc:spChg chg="del">
          <ac:chgData name="T H" userId="270efafb50020bd6" providerId="LiveId" clId="{7E78C40C-4E8D-4193-8E53-840C141A5910}" dt="2022-08-13T23:13:44.411" v="1363" actId="478"/>
          <ac:spMkLst>
            <pc:docMk/>
            <pc:sldMk cId="2615004540" sldId="436"/>
            <ac:spMk id="15" creationId="{00000000-0000-0000-0000-000000000000}"/>
          </ac:spMkLst>
        </pc:spChg>
        <pc:picChg chg="add del mod">
          <ac:chgData name="T H" userId="270efafb50020bd6" providerId="LiveId" clId="{7E78C40C-4E8D-4193-8E53-840C141A5910}" dt="2022-08-13T23:13:31.661" v="1362" actId="478"/>
          <ac:picMkLst>
            <pc:docMk/>
            <pc:sldMk cId="2615004540" sldId="436"/>
            <ac:picMk id="3" creationId="{A5974A00-88AB-0CA3-A0D0-7BDCFDA9BEFC}"/>
          </ac:picMkLst>
        </pc:picChg>
      </pc:sldChg>
      <pc:sldChg chg="addSp delSp modSp add mod delAnim modAnim">
        <pc:chgData name="T H" userId="270efafb50020bd6" providerId="LiveId" clId="{7E78C40C-4E8D-4193-8E53-840C141A5910}" dt="2022-08-13T22:39:33.911" v="840" actId="1076"/>
        <pc:sldMkLst>
          <pc:docMk/>
          <pc:sldMk cId="389932026" sldId="437"/>
        </pc:sldMkLst>
        <pc:spChg chg="add del mod">
          <ac:chgData name="T H" userId="270efafb50020bd6" providerId="LiveId" clId="{7E78C40C-4E8D-4193-8E53-840C141A5910}" dt="2022-08-13T22:37:43.365" v="829" actId="478"/>
          <ac:spMkLst>
            <pc:docMk/>
            <pc:sldMk cId="389932026" sldId="437"/>
            <ac:spMk id="3" creationId="{D518A8F8-6299-9A2B-D94B-4B2F3D9E9589}"/>
          </ac:spMkLst>
        </pc:spChg>
        <pc:spChg chg="add mod">
          <ac:chgData name="T H" userId="270efafb50020bd6" providerId="LiveId" clId="{7E78C40C-4E8D-4193-8E53-840C141A5910}" dt="2022-08-13T22:34:21.680" v="797" actId="571"/>
          <ac:spMkLst>
            <pc:docMk/>
            <pc:sldMk cId="389932026" sldId="437"/>
            <ac:spMk id="6" creationId="{CA68B6CB-C4B7-908D-DE27-7CA7643B090D}"/>
          </ac:spMkLst>
        </pc:spChg>
        <pc:spChg chg="del mod">
          <ac:chgData name="T H" userId="270efafb50020bd6" providerId="LiveId" clId="{7E78C40C-4E8D-4193-8E53-840C141A5910}" dt="2022-08-13T22:31:19.298" v="777" actId="478"/>
          <ac:spMkLst>
            <pc:docMk/>
            <pc:sldMk cId="389932026" sldId="437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39:33.911" v="840" actId="1076"/>
          <ac:spMkLst>
            <pc:docMk/>
            <pc:sldMk cId="389932026" sldId="437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2" creationId="{E67F24D3-0AD6-439E-DE65-6E278F4F3F2B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3" creationId="{2C2C3FE3-218E-C127-569D-7968FD0619A3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4" creationId="{91716007-3DA0-1D39-DAE2-407C9DC64265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7E78C40C-4E8D-4193-8E53-840C141A5910}" dt="2022-08-13T22:34:21.680" v="797" actId="571"/>
          <ac:picMkLst>
            <pc:docMk/>
            <pc:sldMk cId="389932026" sldId="437"/>
            <ac:picMk id="4" creationId="{F6FB8121-C50C-D209-4E89-1D7E532A0E14}"/>
          </ac:picMkLst>
        </pc:picChg>
        <pc:picChg chg="mod">
          <ac:chgData name="T H" userId="270efafb50020bd6" providerId="LiveId" clId="{7E78C40C-4E8D-4193-8E53-840C141A5910}" dt="2022-08-13T22:38:40.170" v="835" actId="1076"/>
          <ac:picMkLst>
            <pc:docMk/>
            <pc:sldMk cId="389932026" sldId="437"/>
            <ac:picMk id="5" creationId="{57B6B457-611A-7691-3BB0-8FEE3BDFBE21}"/>
          </ac:picMkLst>
        </pc:picChg>
        <pc:picChg chg="del mod">
          <ac:chgData name="T H" userId="270efafb50020bd6" providerId="LiveId" clId="{7E78C40C-4E8D-4193-8E53-840C141A5910}" dt="2022-08-13T22:31:22.764" v="779" actId="478"/>
          <ac:picMkLst>
            <pc:docMk/>
            <pc:sldMk cId="389932026" sldId="437"/>
            <ac:picMk id="8" creationId="{E4B4C133-3E9E-018B-3AD3-A51123189B8B}"/>
          </ac:picMkLst>
        </pc:picChg>
        <pc:picChg chg="add del mod">
          <ac:chgData name="T H" userId="270efafb50020bd6" providerId="LiveId" clId="{7E78C40C-4E8D-4193-8E53-840C141A5910}" dt="2022-08-13T22:36:36.984" v="819" actId="478"/>
          <ac:picMkLst>
            <pc:docMk/>
            <pc:sldMk cId="389932026" sldId="437"/>
            <ac:picMk id="9" creationId="{FFCACC6D-1FC7-44CB-9258-C91A2B5E23BB}"/>
          </ac:picMkLst>
        </pc:picChg>
        <pc:picChg chg="add del mod">
          <ac:chgData name="T H" userId="270efafb50020bd6" providerId="LiveId" clId="{7E78C40C-4E8D-4193-8E53-840C141A5910}" dt="2022-08-13T22:36:16.046" v="807" actId="478"/>
          <ac:picMkLst>
            <pc:docMk/>
            <pc:sldMk cId="389932026" sldId="437"/>
            <ac:picMk id="16" creationId="{9BF664C8-EAD9-1BA6-02E3-A1952F297AE1}"/>
          </ac:picMkLst>
        </pc:picChg>
        <pc:picChg chg="add del mod">
          <ac:chgData name="T H" userId="270efafb50020bd6" providerId="LiveId" clId="{7E78C40C-4E8D-4193-8E53-840C141A5910}" dt="2022-08-13T22:36:19.547" v="809" actId="478"/>
          <ac:picMkLst>
            <pc:docMk/>
            <pc:sldMk cId="389932026" sldId="437"/>
            <ac:picMk id="17" creationId="{C667E1DE-0FDE-9C24-C8C6-B8593D0736B3}"/>
          </ac:picMkLst>
        </pc:picChg>
        <pc:picChg chg="add del mod">
          <ac:chgData name="T H" userId="270efafb50020bd6" providerId="LiveId" clId="{7E78C40C-4E8D-4193-8E53-840C141A5910}" dt="2022-08-13T22:36:22.385" v="811" actId="478"/>
          <ac:picMkLst>
            <pc:docMk/>
            <pc:sldMk cId="389932026" sldId="437"/>
            <ac:picMk id="18" creationId="{651A0BD7-0FDF-B0DA-DE16-F663455EE98C}"/>
          </ac:picMkLst>
        </pc:picChg>
        <pc:picChg chg="add del mod">
          <ac:chgData name="T H" userId="270efafb50020bd6" providerId="LiveId" clId="{7E78C40C-4E8D-4193-8E53-840C141A5910}" dt="2022-08-13T22:36:25.637" v="813" actId="478"/>
          <ac:picMkLst>
            <pc:docMk/>
            <pc:sldMk cId="389932026" sldId="437"/>
            <ac:picMk id="19" creationId="{8CC3774A-98DE-59D3-6E61-2E8EC684A8AF}"/>
          </ac:picMkLst>
        </pc:picChg>
        <pc:picChg chg="add del mod">
          <ac:chgData name="T H" userId="270efafb50020bd6" providerId="LiveId" clId="{7E78C40C-4E8D-4193-8E53-840C141A5910}" dt="2022-08-13T22:36:29.537" v="815" actId="478"/>
          <ac:picMkLst>
            <pc:docMk/>
            <pc:sldMk cId="389932026" sldId="437"/>
            <ac:picMk id="20" creationId="{3E55E0F6-72A5-D240-6F00-736BDF6CB901}"/>
          </ac:picMkLst>
        </pc:picChg>
        <pc:picChg chg="add del mod">
          <ac:chgData name="T H" userId="270efafb50020bd6" providerId="LiveId" clId="{7E78C40C-4E8D-4193-8E53-840C141A5910}" dt="2022-08-13T22:36:33.629" v="817" actId="478"/>
          <ac:picMkLst>
            <pc:docMk/>
            <pc:sldMk cId="389932026" sldId="437"/>
            <ac:picMk id="21" creationId="{D37AAFA7-11B9-8EC0-07DB-66BFCACFE40B}"/>
          </ac:picMkLst>
        </pc:picChg>
      </pc:sldChg>
    </pc:docChg>
  </pc:docChgLst>
  <pc:docChgLst>
    <pc:chgData name="T H" userId="270efafb50020bd6" providerId="LiveId" clId="{98FC5461-4786-4B06-B7BF-43A41D061512}"/>
    <pc:docChg chg="custSel delSld modSld">
      <pc:chgData name="T H" userId="270efafb50020bd6" providerId="LiveId" clId="{98FC5461-4786-4B06-B7BF-43A41D061512}" dt="2022-08-27T00:09:22.007" v="10" actId="2696"/>
      <pc:docMkLst>
        <pc:docMk/>
      </pc:docMkLst>
      <pc:sldChg chg="delSp mod delAnim">
        <pc:chgData name="T H" userId="270efafb50020bd6" providerId="LiveId" clId="{98FC5461-4786-4B06-B7BF-43A41D061512}" dt="2022-08-27T00:05:08.374" v="2" actId="478"/>
        <pc:sldMkLst>
          <pc:docMk/>
          <pc:sldMk cId="2305291919" sldId="430"/>
        </pc:sldMkLst>
        <pc:spChg chg="del">
          <ac:chgData name="T H" userId="270efafb50020bd6" providerId="LiveId" clId="{98FC5461-4786-4B06-B7BF-43A41D061512}" dt="2022-08-27T00:05:06.450" v="1" actId="478"/>
          <ac:spMkLst>
            <pc:docMk/>
            <pc:sldMk cId="2305291919" sldId="430"/>
            <ac:spMk id="23" creationId="{6CDA40C8-F676-4BD6-B35D-92037163B130}"/>
          </ac:spMkLst>
        </pc:spChg>
        <pc:spChg chg="del">
          <ac:chgData name="T H" userId="270efafb50020bd6" providerId="LiveId" clId="{98FC5461-4786-4B06-B7BF-43A41D061512}" dt="2022-08-27T00:05:06.450" v="1" actId="478"/>
          <ac:spMkLst>
            <pc:docMk/>
            <pc:sldMk cId="2305291919" sldId="430"/>
            <ac:spMk id="24" creationId="{71E0B8DA-8869-4F7A-A553-35EB2AF3448F}"/>
          </ac:spMkLst>
        </pc:spChg>
        <pc:spChg chg="del">
          <ac:chgData name="T H" userId="270efafb50020bd6" providerId="LiveId" clId="{98FC5461-4786-4B06-B7BF-43A41D061512}" dt="2022-08-27T00:05:08.374" v="2" actId="478"/>
          <ac:spMkLst>
            <pc:docMk/>
            <pc:sldMk cId="2305291919" sldId="430"/>
            <ac:spMk id="26" creationId="{00000000-0000-0000-0000-000000000000}"/>
          </ac:spMkLst>
        </pc:spChg>
        <pc:spChg chg="del">
          <ac:chgData name="T H" userId="270efafb50020bd6" providerId="LiveId" clId="{98FC5461-4786-4B06-B7BF-43A41D061512}" dt="2022-08-27T00:05:08.374" v="2" actId="478"/>
          <ac:spMkLst>
            <pc:docMk/>
            <pc:sldMk cId="2305291919" sldId="430"/>
            <ac:spMk id="27" creationId="{00000000-0000-0000-0000-000000000000}"/>
          </ac:spMkLst>
        </pc:spChg>
        <pc:spChg chg="del">
          <ac:chgData name="T H" userId="270efafb50020bd6" providerId="LiveId" clId="{98FC5461-4786-4B06-B7BF-43A41D061512}" dt="2022-08-27T00:05:08.374" v="2" actId="478"/>
          <ac:spMkLst>
            <pc:docMk/>
            <pc:sldMk cId="2305291919" sldId="430"/>
            <ac:spMk id="28" creationId="{00000000-0000-0000-0000-000000000000}"/>
          </ac:spMkLst>
        </pc:spChg>
        <pc:spChg chg="del">
          <ac:chgData name="T H" userId="270efafb50020bd6" providerId="LiveId" clId="{98FC5461-4786-4B06-B7BF-43A41D061512}" dt="2022-08-27T00:05:08.374" v="2" actId="478"/>
          <ac:spMkLst>
            <pc:docMk/>
            <pc:sldMk cId="2305291919" sldId="430"/>
            <ac:spMk id="29" creationId="{00000000-0000-0000-0000-000000000000}"/>
          </ac:spMkLst>
        </pc:spChg>
        <pc:picChg chg="del">
          <ac:chgData name="T H" userId="270efafb50020bd6" providerId="LiveId" clId="{98FC5461-4786-4B06-B7BF-43A41D061512}" dt="2022-08-27T00:05:01.506" v="0" actId="478"/>
          <ac:picMkLst>
            <pc:docMk/>
            <pc:sldMk cId="2305291919" sldId="430"/>
            <ac:picMk id="21" creationId="{C41BFA32-9992-4F4B-A6AA-F90447B24857}"/>
          </ac:picMkLst>
        </pc:picChg>
        <pc:picChg chg="del">
          <ac:chgData name="T H" userId="270efafb50020bd6" providerId="LiveId" clId="{98FC5461-4786-4B06-B7BF-43A41D061512}" dt="2022-08-27T00:05:06.450" v="1" actId="478"/>
          <ac:picMkLst>
            <pc:docMk/>
            <pc:sldMk cId="2305291919" sldId="430"/>
            <ac:picMk id="22" creationId="{57E119E7-3740-4F4B-94FC-F4E46AA98BC5}"/>
          </ac:picMkLst>
        </pc:picChg>
        <pc:picChg chg="del">
          <ac:chgData name="T H" userId="270efafb50020bd6" providerId="LiveId" clId="{98FC5461-4786-4B06-B7BF-43A41D061512}" dt="2022-08-27T00:05:06.450" v="1" actId="478"/>
          <ac:picMkLst>
            <pc:docMk/>
            <pc:sldMk cId="2305291919" sldId="430"/>
            <ac:picMk id="25" creationId="{0DE0DC2E-1378-9E4A-95DA-214D973183CE}"/>
          </ac:picMkLst>
        </pc:picChg>
      </pc:sldChg>
      <pc:sldChg chg="delSp modSp mod delAnim modAnim">
        <pc:chgData name="T H" userId="270efafb50020bd6" providerId="LiveId" clId="{98FC5461-4786-4B06-B7BF-43A41D061512}" dt="2022-08-27T00:07:57.987" v="9"/>
        <pc:sldMkLst>
          <pc:docMk/>
          <pc:sldMk cId="2432748071" sldId="432"/>
        </pc:sldMkLst>
        <pc:spChg chg="del">
          <ac:chgData name="T H" userId="270efafb50020bd6" providerId="LiveId" clId="{98FC5461-4786-4B06-B7BF-43A41D061512}" dt="2022-08-27T00:07:11.388" v="5" actId="478"/>
          <ac:spMkLst>
            <pc:docMk/>
            <pc:sldMk cId="2432748071" sldId="432"/>
            <ac:spMk id="7" creationId="{04BE4210-9AE4-9814-51F2-460C5358F8C3}"/>
          </ac:spMkLst>
        </pc:spChg>
        <pc:picChg chg="mod">
          <ac:chgData name="T H" userId="270efafb50020bd6" providerId="LiveId" clId="{98FC5461-4786-4B06-B7BF-43A41D061512}" dt="2022-08-27T00:07:57.987" v="9"/>
          <ac:picMkLst>
            <pc:docMk/>
            <pc:sldMk cId="2432748071" sldId="432"/>
            <ac:picMk id="6" creationId="{3E2EE43E-E91A-17C4-9684-6CBEA2A70BFD}"/>
          </ac:picMkLst>
        </pc:picChg>
      </pc:sldChg>
      <pc:sldChg chg="del">
        <pc:chgData name="T H" userId="270efafb50020bd6" providerId="LiveId" clId="{98FC5461-4786-4B06-B7BF-43A41D061512}" dt="2022-08-27T00:09:22.007" v="10" actId="2696"/>
        <pc:sldMkLst>
          <pc:docMk/>
          <pc:sldMk cId="3328368106" sldId="439"/>
        </pc:sldMkLst>
      </pc:sldChg>
    </pc:docChg>
  </pc:docChgLst>
  <pc:docChgLst>
    <pc:chgData name="T H" userId="270efafb50020bd6" providerId="LiveId" clId="{A968D6D8-F504-4642-BCDE-18EEA25669A1}"/>
    <pc:docChg chg="custSel addSld delSld modSld sldOrd">
      <pc:chgData name="T H" userId="270efafb50020bd6" providerId="LiveId" clId="{A968D6D8-F504-4642-BCDE-18EEA25669A1}" dt="2022-08-14T20:33:47.910" v="691" actId="2696"/>
      <pc:docMkLst>
        <pc:docMk/>
      </pc:docMkLst>
      <pc:sldChg chg="modSp mod">
        <pc:chgData name="T H" userId="270efafb50020bd6" providerId="LiveId" clId="{A968D6D8-F504-4642-BCDE-18EEA25669A1}" dt="2022-08-14T19:21:14.684" v="4"/>
        <pc:sldMkLst>
          <pc:docMk/>
          <pc:sldMk cId="4184934910" sldId="427"/>
        </pc:sldMkLst>
        <pc:spChg chg="mod">
          <ac:chgData name="T H" userId="270efafb50020bd6" providerId="LiveId" clId="{A968D6D8-F504-4642-BCDE-18EEA25669A1}" dt="2022-08-14T19:21:14.684" v="4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delAnim modAnim">
        <pc:chgData name="T H" userId="270efafb50020bd6" providerId="LiveId" clId="{A968D6D8-F504-4642-BCDE-18EEA25669A1}" dt="2022-08-14T19:44:13.889" v="262" actId="20577"/>
        <pc:sldMkLst>
          <pc:docMk/>
          <pc:sldMk cId="2432748071" sldId="432"/>
        </pc:sldMkLst>
        <pc:spChg chg="add mod">
          <ac:chgData name="T H" userId="270efafb50020bd6" providerId="LiveId" clId="{A968D6D8-F504-4642-BCDE-18EEA25669A1}" dt="2022-08-14T19:39:53.727" v="228" actId="113"/>
          <ac:spMkLst>
            <pc:docMk/>
            <pc:sldMk cId="2432748071" sldId="432"/>
            <ac:spMk id="2" creationId="{A0BEA933-0D47-6D2A-85D0-679196D0462A}"/>
          </ac:spMkLst>
        </pc:spChg>
        <pc:spChg chg="del">
          <ac:chgData name="T H" userId="270efafb50020bd6" providerId="LiveId" clId="{A968D6D8-F504-4642-BCDE-18EEA25669A1}" dt="2022-08-14T19:26:39.250" v="10" actId="478"/>
          <ac:spMkLst>
            <pc:docMk/>
            <pc:sldMk cId="2432748071" sldId="432"/>
            <ac:spMk id="3" creationId="{00000000-0000-0000-0000-000000000000}"/>
          </ac:spMkLst>
        </pc:spChg>
        <pc:spChg chg="add mod">
          <ac:chgData name="T H" userId="270efafb50020bd6" providerId="LiveId" clId="{A968D6D8-F504-4642-BCDE-18EEA25669A1}" dt="2022-08-14T19:44:13.889" v="262" actId="20577"/>
          <ac:spMkLst>
            <pc:docMk/>
            <pc:sldMk cId="2432748071" sldId="432"/>
            <ac:spMk id="7" creationId="{04BE4210-9AE4-9814-51F2-460C5358F8C3}"/>
          </ac:spMkLst>
        </pc:spChg>
        <pc:spChg chg="mod">
          <ac:chgData name="T H" userId="270efafb50020bd6" providerId="LiveId" clId="{A968D6D8-F504-4642-BCDE-18EEA25669A1}" dt="2022-08-14T19:38:43.364" v="103" actId="115"/>
          <ac:spMkLst>
            <pc:docMk/>
            <pc:sldMk cId="2432748071" sldId="432"/>
            <ac:spMk id="10" creationId="{00000000-0000-0000-0000-000000000000}"/>
          </ac:spMkLst>
        </pc:spChg>
        <pc:spChg chg="del">
          <ac:chgData name="T H" userId="270efafb50020bd6" providerId="LiveId" clId="{A968D6D8-F504-4642-BCDE-18EEA25669A1}" dt="2022-08-14T19:26:42.290" v="12" actId="478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A968D6D8-F504-4642-BCDE-18EEA25669A1}" dt="2022-08-14T19:26:29.403" v="9" actId="108"/>
          <ac:spMkLst>
            <pc:docMk/>
            <pc:sldMk cId="2432748071" sldId="432"/>
            <ac:spMk id="15" creationId="{00000000-0000-0000-0000-000000000000}"/>
          </ac:spMkLst>
        </pc:spChg>
        <pc:spChg chg="del mod">
          <ac:chgData name="T H" userId="270efafb50020bd6" providerId="LiveId" clId="{A968D6D8-F504-4642-BCDE-18EEA25669A1}" dt="2022-08-14T19:39:58.438" v="229" actId="478"/>
          <ac:spMkLst>
            <pc:docMk/>
            <pc:sldMk cId="2432748071" sldId="432"/>
            <ac:spMk id="18" creationId="{00000000-0000-0000-0000-000000000000}"/>
          </ac:spMkLst>
        </pc:spChg>
        <pc:picChg chg="del">
          <ac:chgData name="T H" userId="270efafb50020bd6" providerId="LiveId" clId="{A968D6D8-F504-4642-BCDE-18EEA25669A1}" dt="2022-08-14T19:26:40.257" v="11" actId="478"/>
          <ac:picMkLst>
            <pc:docMk/>
            <pc:sldMk cId="2432748071" sldId="432"/>
            <ac:picMk id="4" creationId="{57441AB3-2CB3-1C07-6C3A-7B4639276E95}"/>
          </ac:picMkLst>
        </pc:picChg>
        <pc:picChg chg="add mod modCrop">
          <ac:chgData name="T H" userId="270efafb50020bd6" providerId="LiveId" clId="{A968D6D8-F504-4642-BCDE-18EEA25669A1}" dt="2022-08-14T19:42:37.725" v="247" actId="1076"/>
          <ac:picMkLst>
            <pc:docMk/>
            <pc:sldMk cId="2432748071" sldId="432"/>
            <ac:picMk id="6" creationId="{3E2EE43E-E91A-17C4-9684-6CBEA2A70BFD}"/>
          </ac:picMkLst>
        </pc:picChg>
      </pc:sldChg>
      <pc:sldChg chg="del">
        <pc:chgData name="T H" userId="270efafb50020bd6" providerId="LiveId" clId="{A968D6D8-F504-4642-BCDE-18EEA25669A1}" dt="2022-08-14T19:41:37.113" v="244" actId="2696"/>
        <pc:sldMkLst>
          <pc:docMk/>
          <pc:sldMk cId="3348958241" sldId="433"/>
        </pc:sldMkLst>
      </pc:sldChg>
      <pc:sldChg chg="del">
        <pc:chgData name="T H" userId="270efafb50020bd6" providerId="LiveId" clId="{A968D6D8-F504-4642-BCDE-18EEA25669A1}" dt="2022-08-14T20:33:40.291" v="690" actId="2696"/>
        <pc:sldMkLst>
          <pc:docMk/>
          <pc:sldMk cId="1818089509" sldId="434"/>
        </pc:sldMkLst>
      </pc:sldChg>
      <pc:sldChg chg="del">
        <pc:chgData name="T H" userId="270efafb50020bd6" providerId="LiveId" clId="{A968D6D8-F504-4642-BCDE-18EEA25669A1}" dt="2022-08-14T20:33:47.910" v="691" actId="2696"/>
        <pc:sldMkLst>
          <pc:docMk/>
          <pc:sldMk cId="3133606272" sldId="435"/>
        </pc:sldMkLst>
      </pc:sldChg>
      <pc:sldChg chg="addSp delSp modSp mod ord">
        <pc:chgData name="T H" userId="270efafb50020bd6" providerId="LiveId" clId="{A968D6D8-F504-4642-BCDE-18EEA25669A1}" dt="2022-08-14T19:49:59.148" v="657" actId="1076"/>
        <pc:sldMkLst>
          <pc:docMk/>
          <pc:sldMk cId="2615004540" sldId="436"/>
        </pc:sldMkLst>
        <pc:spChg chg="mod">
          <ac:chgData name="T H" userId="270efafb50020bd6" providerId="LiveId" clId="{A968D6D8-F504-4642-BCDE-18EEA25669A1}" dt="2022-08-14T19:49:59.148" v="657" actId="1076"/>
          <ac:spMkLst>
            <pc:docMk/>
            <pc:sldMk cId="2615004540" sldId="436"/>
            <ac:spMk id="4" creationId="{00000000-0000-0000-0000-000000000000}"/>
          </ac:spMkLst>
        </pc:spChg>
        <pc:spChg chg="del">
          <ac:chgData name="T H" userId="270efafb50020bd6" providerId="LiveId" clId="{A968D6D8-F504-4642-BCDE-18EEA25669A1}" dt="2022-08-14T19:47:38.309" v="286" actId="478"/>
          <ac:spMkLst>
            <pc:docMk/>
            <pc:sldMk cId="2615004540" sldId="436"/>
            <ac:spMk id="5" creationId="{9A1602C6-7A9E-290E-8335-9464FDA1E036}"/>
          </ac:spMkLst>
        </pc:spChg>
        <pc:spChg chg="add mod">
          <ac:chgData name="T H" userId="270efafb50020bd6" providerId="LiveId" clId="{A968D6D8-F504-4642-BCDE-18EEA25669A1}" dt="2022-08-14T19:47:42.343" v="288" actId="1076"/>
          <ac:spMkLst>
            <pc:docMk/>
            <pc:sldMk cId="2615004540" sldId="436"/>
            <ac:spMk id="6" creationId="{DFE0223B-42C2-B67B-2FD4-F887BD3A891C}"/>
          </ac:spMkLst>
        </pc:spChg>
        <pc:picChg chg="add del mod">
          <ac:chgData name="T H" userId="270efafb50020bd6" providerId="LiveId" clId="{A968D6D8-F504-4642-BCDE-18EEA25669A1}" dt="2022-08-14T19:49:21.294" v="626" actId="478"/>
          <ac:picMkLst>
            <pc:docMk/>
            <pc:sldMk cId="2615004540" sldId="436"/>
            <ac:picMk id="3" creationId="{CBBD9E71-2117-FAE6-E00D-117118C98531}"/>
          </ac:picMkLst>
        </pc:picChg>
      </pc:sldChg>
      <pc:sldChg chg="addSp delSp modSp mod delAnim modAnim">
        <pc:chgData name="T H" userId="270efafb50020bd6" providerId="LiveId" clId="{A968D6D8-F504-4642-BCDE-18EEA25669A1}" dt="2022-08-14T20:19:27.777" v="688" actId="14100"/>
        <pc:sldMkLst>
          <pc:docMk/>
          <pc:sldMk cId="389932026" sldId="437"/>
        </pc:sldMkLst>
        <pc:spChg chg="del">
          <ac:chgData name="T H" userId="270efafb50020bd6" providerId="LiveId" clId="{A968D6D8-F504-4642-BCDE-18EEA25669A1}" dt="2022-08-14T20:18:40.926" v="681" actId="478"/>
          <ac:spMkLst>
            <pc:docMk/>
            <pc:sldMk cId="389932026" sldId="437"/>
            <ac:spMk id="2" creationId="{040448D0-C195-3C46-0BEA-B0D8CF51AD32}"/>
          </ac:spMkLst>
        </pc:spChg>
        <pc:spChg chg="add mod">
          <ac:chgData name="T H" userId="270efafb50020bd6" providerId="LiveId" clId="{A968D6D8-F504-4642-BCDE-18EEA25669A1}" dt="2022-08-14T20:18:41.626" v="682"/>
          <ac:spMkLst>
            <pc:docMk/>
            <pc:sldMk cId="389932026" sldId="437"/>
            <ac:spMk id="4" creationId="{97FB859A-C121-B66F-D1D3-BCF41F773700}"/>
          </ac:spMkLst>
        </pc:spChg>
        <pc:spChg chg="del">
          <ac:chgData name="T H" userId="270efafb50020bd6" providerId="LiveId" clId="{A968D6D8-F504-4642-BCDE-18EEA25669A1}" dt="2022-08-14T20:19:12.875" v="683" actId="478"/>
          <ac:spMkLst>
            <pc:docMk/>
            <pc:sldMk cId="389932026" sldId="437"/>
            <ac:spMk id="10" creationId="{00000000-0000-0000-0000-000000000000}"/>
          </ac:spMkLst>
        </pc:spChg>
        <pc:spChg chg="del mod">
          <ac:chgData name="T H" userId="270efafb50020bd6" providerId="LiveId" clId="{A968D6D8-F504-4642-BCDE-18EEA25669A1}" dt="2022-08-14T19:55:00.200" v="660" actId="478"/>
          <ac:spMkLst>
            <pc:docMk/>
            <pc:sldMk cId="389932026" sldId="437"/>
            <ac:spMk id="11" creationId="{00000000-0000-0000-0000-000000000000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2" creationId="{E67F24D3-0AD6-439E-DE65-6E278F4F3F2B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3" creationId="{2C2C3FE3-218E-C127-569D-7968FD0619A3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4" creationId="{91716007-3DA0-1D39-DAE2-407C9DC64265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A968D6D8-F504-4642-BCDE-18EEA25669A1}" dt="2022-08-14T20:19:16.819" v="684" actId="14100"/>
          <ac:picMkLst>
            <pc:docMk/>
            <pc:sldMk cId="389932026" sldId="437"/>
            <ac:picMk id="3" creationId="{A02C2011-AF1B-D401-75E6-AB7937668A29}"/>
          </ac:picMkLst>
        </pc:picChg>
        <pc:picChg chg="del">
          <ac:chgData name="T H" userId="270efafb50020bd6" providerId="LiveId" clId="{A968D6D8-F504-4642-BCDE-18EEA25669A1}" dt="2022-08-14T19:54:56.778" v="658" actId="478"/>
          <ac:picMkLst>
            <pc:docMk/>
            <pc:sldMk cId="389932026" sldId="437"/>
            <ac:picMk id="5" creationId="{57B6B457-611A-7691-3BB0-8FEE3BDFBE21}"/>
          </ac:picMkLst>
        </pc:picChg>
        <pc:picChg chg="add mod">
          <ac:chgData name="T H" userId="270efafb50020bd6" providerId="LiveId" clId="{A968D6D8-F504-4642-BCDE-18EEA25669A1}" dt="2022-08-14T20:19:27.777" v="688" actId="14100"/>
          <ac:picMkLst>
            <pc:docMk/>
            <pc:sldMk cId="389932026" sldId="437"/>
            <ac:picMk id="1026" creationId="{9668C952-7BE1-7190-17DA-40CE68A74B0B}"/>
          </ac:picMkLst>
        </pc:picChg>
      </pc:sldChg>
      <pc:sldChg chg="addSp delSp modSp add mod delAnim">
        <pc:chgData name="T H" userId="270efafb50020bd6" providerId="LiveId" clId="{A968D6D8-F504-4642-BCDE-18EEA25669A1}" dt="2022-08-14T19:46:47.199" v="282" actId="732"/>
        <pc:sldMkLst>
          <pc:docMk/>
          <pc:sldMk cId="3552546601" sldId="438"/>
        </pc:sldMkLst>
        <pc:spChg chg="mod">
          <ac:chgData name="T H" userId="270efafb50020bd6" providerId="LiveId" clId="{A968D6D8-F504-4642-BCDE-18EEA25669A1}" dt="2022-08-14T19:45:15.541" v="270" actId="14100"/>
          <ac:spMkLst>
            <pc:docMk/>
            <pc:sldMk cId="3552546601" sldId="438"/>
            <ac:spMk id="2" creationId="{A0BEA933-0D47-6D2A-85D0-679196D0462A}"/>
          </ac:spMkLst>
        </pc:spChg>
        <pc:picChg chg="add mod modCrop">
          <ac:chgData name="T H" userId="270efafb50020bd6" providerId="LiveId" clId="{A968D6D8-F504-4642-BCDE-18EEA25669A1}" dt="2022-08-14T19:46:47.199" v="282" actId="732"/>
          <ac:picMkLst>
            <pc:docMk/>
            <pc:sldMk cId="3552546601" sldId="438"/>
            <ac:picMk id="4" creationId="{B0E69A6E-6974-DEE8-5EAF-AF7C1CB3F2EA}"/>
          </ac:picMkLst>
        </pc:picChg>
        <pc:picChg chg="del">
          <ac:chgData name="T H" userId="270efafb50020bd6" providerId="LiveId" clId="{A968D6D8-F504-4642-BCDE-18EEA25669A1}" dt="2022-08-14T19:45:18.757" v="271" actId="478"/>
          <ac:picMkLst>
            <pc:docMk/>
            <pc:sldMk cId="3552546601" sldId="438"/>
            <ac:picMk id="6" creationId="{3E2EE43E-E91A-17C4-9684-6CBEA2A70BFD}"/>
          </ac:picMkLst>
        </pc:picChg>
      </pc:sldChg>
      <pc:sldChg chg="add">
        <pc:chgData name="T H" userId="270efafb50020bd6" providerId="LiveId" clId="{A968D6D8-F504-4642-BCDE-18EEA25669A1}" dt="2022-08-14T20:19:34.564" v="689" actId="2890"/>
        <pc:sldMkLst>
          <pc:docMk/>
          <pc:sldMk cId="3328368106" sldId="43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HỌC HOÀNG TIẾN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217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marL="457200" marR="0" lvl="0" indent="-45720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7: </a:t>
            </a:r>
            <a:r>
              <a:rPr lang="nl-NL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 HÀNH: KHẢO SÁT VỀ SỰ AN TOÀN CỦA TRƯỜNG HỌC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(T2)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56" y="618978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464834" y="2020669"/>
            <a:ext cx="14032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Tổng hợp và trình bày kết quả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185319" y="1097280"/>
            <a:ext cx="105918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7: </a:t>
            </a:r>
            <a:r>
              <a:rPr lang="nl-NL" sz="2800" b="1">
                <a:solidFill>
                  <a:srgbClr val="0000CC"/>
                </a:solidFill>
                <a:latin typeface="Times New Roman" pitchFamily="18" charset="0"/>
              </a:rPr>
              <a:t>THỰC HÀNH: KHẢO SÁT VỀ SỰ AN TOÀN CỦA TRƯỜNG HỌC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(T2)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EA933-0D47-6D2A-85D0-679196D0462A}"/>
              </a:ext>
            </a:extLst>
          </p:cNvPr>
          <p:cNvSpPr txBox="1"/>
          <p:nvPr/>
        </p:nvSpPr>
        <p:spPr>
          <a:xfrm>
            <a:off x="1464834" y="2667000"/>
            <a:ext cx="1170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Trao đổi với các bạn trong nhóm về kết quả khảo sát.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2EE43E-E91A-17C4-9684-6CBEA2A70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6" t="4569" r="4668"/>
          <a:stretch/>
        </p:blipFill>
        <p:spPr>
          <a:xfrm>
            <a:off x="2347119" y="3429000"/>
            <a:ext cx="9753600" cy="532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464834" y="2020669"/>
            <a:ext cx="14032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Tổng hợp và trình bày kết quả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185319" y="1097280"/>
            <a:ext cx="105918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7: </a:t>
            </a:r>
            <a:r>
              <a:rPr lang="nl-NL" sz="2800" b="1">
                <a:solidFill>
                  <a:srgbClr val="0000CC"/>
                </a:solidFill>
                <a:latin typeface="Times New Roman" pitchFamily="18" charset="0"/>
              </a:rPr>
              <a:t>THỰC HÀNH: KHẢO SÁT VỀ SỰ AN TOÀN CỦA TRƯỜNG HỌC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(T2)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EA933-0D47-6D2A-85D0-679196D0462A}"/>
              </a:ext>
            </a:extLst>
          </p:cNvPr>
          <p:cNvSpPr txBox="1"/>
          <p:nvPr/>
        </p:nvSpPr>
        <p:spPr>
          <a:xfrm>
            <a:off x="1464834" y="2667000"/>
            <a:ext cx="12845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Trình bày kết quả khảo sát và đề xuất của nhóm trước lớp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69A6E-6974-DEE8-5EAF-AF7C1CB3F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0" t="1290" r="2920"/>
          <a:stretch/>
        </p:blipFill>
        <p:spPr>
          <a:xfrm>
            <a:off x="2880519" y="3313330"/>
            <a:ext cx="9906000" cy="53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466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Plaque 3"/>
          <p:cNvSpPr/>
          <p:nvPr/>
        </p:nvSpPr>
        <p:spPr>
          <a:xfrm>
            <a:off x="721260" y="2438400"/>
            <a:ext cx="14859000" cy="5020805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 mình cần chú ý phát hiện những gì chưa an toàn ở trong và xung quang trường. Từ đó. Đề xuất với người lớn cách khắc phục kịp thười đề phòng tránh những tai nạn có thể xảy ra các bạn nhé!</a:t>
            </a:r>
            <a:endParaRPr lang="en-US"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DFE0223B-42C2-B67B-2FD4-F887BD3A8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919" y="1158905"/>
            <a:ext cx="105918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7: </a:t>
            </a:r>
            <a:r>
              <a:rPr lang="nl-NL" sz="2800" b="1">
                <a:solidFill>
                  <a:srgbClr val="0000CC"/>
                </a:solidFill>
                <a:latin typeface="Times New Roman" pitchFamily="18" charset="0"/>
              </a:rPr>
              <a:t>THỰC HÀNH: KHẢO SÁT VỀ SỰ AN TOÀN CỦA TRƯỜNG HỌC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(T2)</a:t>
            </a:r>
          </a:p>
        </p:txBody>
      </p:sp>
    </p:spTree>
    <p:extLst>
      <p:ext uri="{BB962C8B-B14F-4D97-AF65-F5344CB8AC3E}">
        <p14:creationId xmlns:p14="http://schemas.microsoft.com/office/powerpoint/2010/main" val="2615004540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2C2011-AF1B-D401-75E6-AB7937668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19" y="2438401"/>
            <a:ext cx="7010400" cy="51422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68C952-7BE1-7190-17DA-40CE68A7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760" y="2438402"/>
            <a:ext cx="7281105" cy="514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97FB859A-C121-B66F-D1D3-BCF41F773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919" y="1158905"/>
            <a:ext cx="105918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7: </a:t>
            </a:r>
            <a:r>
              <a:rPr lang="nl-NL" sz="2800" b="1">
                <a:solidFill>
                  <a:srgbClr val="0000CC"/>
                </a:solidFill>
                <a:latin typeface="Times New Roman" pitchFamily="18" charset="0"/>
              </a:rPr>
              <a:t>THỰC HÀNH: KHẢO SÁT VỀ SỰ AN TOÀN CỦA TRƯỜNG HỌC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(T2)</a:t>
            </a:r>
          </a:p>
        </p:txBody>
      </p:sp>
    </p:spTree>
    <p:extLst>
      <p:ext uri="{BB962C8B-B14F-4D97-AF65-F5344CB8AC3E}">
        <p14:creationId xmlns:p14="http://schemas.microsoft.com/office/powerpoint/2010/main" val="389932026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 Box 14">
            <a:extLst>
              <a:ext uri="{FF2B5EF4-FFF2-40B4-BE49-F238E27FC236}">
                <a16:creationId xmlns:a16="http://schemas.microsoft.com/office/drawing/2014/main" id="{97FB859A-C121-B66F-D1D3-BCF41F773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919" y="1158905"/>
            <a:ext cx="105918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7: </a:t>
            </a:r>
            <a:r>
              <a:rPr lang="nl-NL" sz="2800" b="1">
                <a:solidFill>
                  <a:srgbClr val="0000CC"/>
                </a:solidFill>
                <a:latin typeface="Times New Roman" pitchFamily="18" charset="0"/>
              </a:rPr>
              <a:t>THỰC HÀNH: KHẢO SÁT VỀ SỰ AN TOÀN CỦA TRƯỜNG HỌC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(T2)</a:t>
            </a:r>
          </a:p>
        </p:txBody>
      </p:sp>
      <p:pic>
        <p:nvPicPr>
          <p:cNvPr id="2" name="tai nạn thương tích trong truomg">
            <a:hlinkClick r:id="" action="ppaction://media"/>
            <a:extLst>
              <a:ext uri="{FF2B5EF4-FFF2-40B4-BE49-F238E27FC236}">
                <a16:creationId xmlns:a16="http://schemas.microsoft.com/office/drawing/2014/main" id="{6B9FC2AD-753F-B63D-C32A-1CD0071B7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1919" y="2165771"/>
            <a:ext cx="11543818" cy="656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410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10190</TotalTime>
  <Words>311</Words>
  <Application>Microsoft Office PowerPoint</Application>
  <PresentationFormat>Custom</PresentationFormat>
  <Paragraphs>29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HOAI</cp:lastModifiedBy>
  <cp:revision>1170</cp:revision>
  <dcterms:created xsi:type="dcterms:W3CDTF">2008-09-09T22:52:10Z</dcterms:created>
  <dcterms:modified xsi:type="dcterms:W3CDTF">2024-12-08T02:32:20Z</dcterms:modified>
</cp:coreProperties>
</file>