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73" r:id="rId4"/>
    <p:sldId id="258" r:id="rId5"/>
    <p:sldId id="270" r:id="rId6"/>
    <p:sldId id="272" r:id="rId7"/>
    <p:sldId id="274" r:id="rId8"/>
    <p:sldId id="269" r:id="rId9"/>
  </p:sldIdLst>
  <p:sldSz cx="16276638" cy="9144000"/>
  <p:notesSz cx="6858000" cy="9144000"/>
  <p:defaultTextStyle>
    <a:defPPr>
      <a:defRPr lang="en-US"/>
    </a:defPPr>
    <a:lvl1pPr marL="0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3399"/>
    <a:srgbClr val="CC0099"/>
    <a:srgbClr val="FEF4EC"/>
    <a:srgbClr val="F68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1" d="100"/>
          <a:sy n="51" d="100"/>
        </p:scale>
        <p:origin x="228" y="84"/>
      </p:cViewPr>
      <p:guideLst>
        <p:guide orient="horz" pos="2880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t>9/11/2022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3487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3487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1601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4874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7145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755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9/11/2022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7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9/11/2022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70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9/11/2022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46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9/11/2022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4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262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52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78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04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31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57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09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9/11/2022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32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9/11/2022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89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9/11/2022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48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9/11/2022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07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9/11/2022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73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9/11/2022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79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6262" indent="0">
              <a:buNone/>
              <a:defRPr sz="4400"/>
            </a:lvl2pPr>
            <a:lvl3pPr marL="1452524" indent="0">
              <a:buNone/>
              <a:defRPr sz="3800"/>
            </a:lvl3pPr>
            <a:lvl4pPr marL="2178787" indent="0">
              <a:buNone/>
              <a:defRPr sz="3200"/>
            </a:lvl4pPr>
            <a:lvl5pPr marL="2905049" indent="0">
              <a:buNone/>
              <a:defRPr sz="3200"/>
            </a:lvl5pPr>
            <a:lvl6pPr marL="3631311" indent="0">
              <a:buNone/>
              <a:defRPr sz="3200"/>
            </a:lvl6pPr>
            <a:lvl7pPr marL="4357573" indent="0">
              <a:buNone/>
              <a:defRPr sz="3200"/>
            </a:lvl7pPr>
            <a:lvl8pPr marL="5083835" indent="0">
              <a:buNone/>
              <a:defRPr sz="3200"/>
            </a:lvl8pPr>
            <a:lvl9pPr marL="5810098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9/11/2022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80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7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t>9/11/2022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4"/>
            <a:ext cx="5154269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9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452524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697" indent="-544697" algn="l" defTabSz="1452524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0176" indent="-453914" algn="l" defTabSz="1452524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5656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918" indent="-363131" algn="l" defTabSz="145252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8180" indent="-363131" algn="l" defTabSz="1452524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442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704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6967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229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262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524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787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049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311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573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35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098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7" Type="http://schemas.openxmlformats.org/officeDocument/2006/relationships/image" Target="../media/image7.w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719" y="6544828"/>
            <a:ext cx="2921000" cy="2561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3197197" y="7239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>
                <a:solidFill>
                  <a:srgbClr val="FF0066"/>
                </a:solidFill>
                <a:latin typeface="Times New Roman" pitchFamily="18" charset="0"/>
              </a:rPr>
              <a:t>TRƯỜNG TIỂU HỌC </a:t>
            </a:r>
            <a:r>
              <a:rPr lang="en-US" altLang="en-US" sz="3500" b="1" smtClean="0">
                <a:solidFill>
                  <a:srgbClr val="FF0066"/>
                </a:solidFill>
                <a:latin typeface="Times New Roman" pitchFamily="18" charset="0"/>
              </a:rPr>
              <a:t>HOÀNG TIẾN</a:t>
            </a:r>
            <a:endParaRPr lang="en-US" altLang="en-US" sz="3500" b="1">
              <a:solidFill>
                <a:srgbClr val="FF0066"/>
              </a:solidFill>
              <a:latin typeface="Times New Roman" pitchFamily="18" charset="0"/>
            </a:endParaRP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2480250" y="20574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</a:t>
            </a:r>
            <a:r>
              <a:rPr lang="en-US" sz="60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</a:t>
            </a: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DỰ GIỜ THĂM LỚP</a:t>
            </a:r>
          </a:p>
        </p:txBody>
      </p:sp>
      <p:pic>
        <p:nvPicPr>
          <p:cNvPr id="12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7784" y="7260883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4" name="Picture 7" descr="BƯỚM 5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12320469" y="6753274"/>
            <a:ext cx="1162751" cy="1516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048702" y="5944175"/>
            <a:ext cx="1069334" cy="777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692416" y="-109904"/>
            <a:ext cx="1382714" cy="1653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257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ntitled Projec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119" y="25399"/>
            <a:ext cx="16002000" cy="899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4366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119" y="1617378"/>
            <a:ext cx="14020800" cy="6383622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ounded Rectangle 9"/>
          <p:cNvSpPr/>
          <p:nvPr/>
        </p:nvSpPr>
        <p:spPr>
          <a:xfrm>
            <a:off x="9738519" y="2176712"/>
            <a:ext cx="3505200" cy="1176087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TextBox 10"/>
          <p:cNvSpPr txBox="1"/>
          <p:nvPr/>
        </p:nvSpPr>
        <p:spPr>
          <a:xfrm>
            <a:off x="10154701" y="2503146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800" b="1" u="sng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5415628" y="2369742"/>
            <a:ext cx="4114800" cy="131324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40364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/>
          <a:srcRect l="17203" t="30209" r="18375" b="37500"/>
          <a:stretch/>
        </p:blipFill>
        <p:spPr>
          <a:xfrm>
            <a:off x="1585119" y="1295400"/>
            <a:ext cx="1257300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650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22474" t="28125" r="23060" b="11458"/>
          <a:stretch/>
        </p:blipFill>
        <p:spPr>
          <a:xfrm>
            <a:off x="331031" y="489355"/>
            <a:ext cx="13785776" cy="5160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506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25403" t="27773" r="25402" b="62501"/>
          <a:stretch/>
        </p:blipFill>
        <p:spPr>
          <a:xfrm>
            <a:off x="670719" y="225952"/>
            <a:ext cx="14935200" cy="2133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28733" t="36457" r="29686" b="9120"/>
          <a:stretch/>
        </p:blipFill>
        <p:spPr>
          <a:xfrm>
            <a:off x="181945" y="2286000"/>
            <a:ext cx="9099374" cy="6553200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9281319" y="3079433"/>
            <a:ext cx="0" cy="4325033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0729119" y="2756268"/>
            <a:ext cx="18517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u="sng" dirty="0" err="1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Tóm</a:t>
            </a:r>
            <a:r>
              <a:rPr lang="en-US" sz="3600" b="1" u="sng" dirty="0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u="sng" dirty="0" err="1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tắt</a:t>
            </a:r>
            <a:endParaRPr lang="en-US" sz="3600" b="1" u="sng" dirty="0">
              <a:solidFill>
                <a:srgbClr val="FF33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509919" y="3581400"/>
            <a:ext cx="6845428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3600" b="1" dirty="0" err="1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3600" b="1" dirty="0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: 3 </a:t>
            </a:r>
            <a:r>
              <a:rPr lang="en-US" sz="3600" b="1" dirty="0" err="1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hàng</a:t>
            </a:r>
            <a:r>
              <a:rPr lang="en-US" sz="3600" b="1" dirty="0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ghế</a:t>
            </a:r>
            <a:endParaRPr lang="en-US" sz="3600" b="1" dirty="0" smtClean="0">
              <a:solidFill>
                <a:srgbClr val="FF3399"/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3600" b="1" dirty="0" err="1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Mỗi</a:t>
            </a:r>
            <a:r>
              <a:rPr lang="en-US" sz="3600" b="1" dirty="0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hàng</a:t>
            </a:r>
            <a:r>
              <a:rPr lang="en-US" sz="3600" b="1" dirty="0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ghế</a:t>
            </a:r>
            <a:r>
              <a:rPr lang="en-US" sz="3600" b="1" dirty="0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: 13 </a:t>
            </a:r>
            <a:r>
              <a:rPr lang="en-US" sz="3600" b="1" dirty="0" err="1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người</a:t>
            </a:r>
            <a:r>
              <a:rPr lang="en-US" sz="3600" b="1" dirty="0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ngồi</a:t>
            </a:r>
            <a:endParaRPr lang="en-US" sz="3600" b="1" dirty="0" smtClean="0">
              <a:solidFill>
                <a:srgbClr val="FF3399"/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3600" b="1" dirty="0" err="1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Tất</a:t>
            </a:r>
            <a:r>
              <a:rPr lang="en-US" sz="3600" b="1" dirty="0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cả</a:t>
            </a:r>
            <a:r>
              <a:rPr lang="en-US" sz="3600" b="1" dirty="0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: …. </a:t>
            </a:r>
            <a:r>
              <a:rPr lang="en-US" sz="3600" b="1" dirty="0" err="1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n</a:t>
            </a:r>
            <a:r>
              <a:rPr lang="en-US" sz="3600" b="1" dirty="0" err="1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gười</a:t>
            </a:r>
            <a:r>
              <a:rPr lang="en-US" sz="3600" b="1" dirty="0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600" b="1" dirty="0">
              <a:solidFill>
                <a:srgbClr val="FF3399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1009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127919" y="762000"/>
            <a:ext cx="26468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u="sng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VẬN DỤNG</a:t>
            </a:r>
            <a:endParaRPr lang="en-US" sz="3600" b="1" u="sng" dirty="0">
              <a:solidFill>
                <a:srgbClr val="FF33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27919" y="2133600"/>
            <a:ext cx="137159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3600" b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Em hãy nêu tình huống thực tế có sử dụng phép nhân số có hai chữ số với số có một chữ số ( không nhớ)</a:t>
            </a:r>
            <a:endParaRPr lang="en-US" sz="36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7559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Anh dep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719" y="218988"/>
            <a:ext cx="14417345" cy="8459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WordArt 3"/>
          <p:cNvSpPr>
            <a:spLocks noChangeArrowheads="1" noChangeShapeType="1" noTextEdit="1"/>
          </p:cNvSpPr>
          <p:nvPr/>
        </p:nvSpPr>
        <p:spPr bwMode="auto">
          <a:xfrm>
            <a:off x="2888291" y="3048000"/>
            <a:ext cx="10744200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48668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1249</TotalTime>
  <Words>82</Words>
  <Application>Microsoft Office PowerPoint</Application>
  <PresentationFormat>Custom</PresentationFormat>
  <Paragraphs>17</Paragraphs>
  <Slides>8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194</cp:revision>
  <dcterms:created xsi:type="dcterms:W3CDTF">2022-07-10T01:37:20Z</dcterms:created>
  <dcterms:modified xsi:type="dcterms:W3CDTF">2022-11-09T01:03:03Z</dcterms:modified>
</cp:coreProperties>
</file>