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4" r:id="rId2"/>
    <p:sldId id="323" r:id="rId3"/>
    <p:sldId id="268" r:id="rId4"/>
    <p:sldId id="316" r:id="rId5"/>
    <p:sldId id="325" r:id="rId6"/>
    <p:sldId id="280" r:id="rId7"/>
    <p:sldId id="318" r:id="rId8"/>
    <p:sldId id="28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E2ECEC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60719-9DC9-4BFE-9682-D7030055DD9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36F83-DC49-4126-8B91-6885BF582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206;p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6386" name="Google Shape;207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3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9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3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87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7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2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2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9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5E316-230E-49E8-87FD-0D7CC389903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4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rot="16200000" flipH="1">
            <a:off x="7088429" y="3029865"/>
            <a:ext cx="21946" cy="7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D36698A-A335-4652-AB8D-2E7F6A2D6032}"/>
              </a:ext>
            </a:extLst>
          </p:cNvPr>
          <p:cNvSpPr/>
          <p:nvPr/>
        </p:nvSpPr>
        <p:spPr>
          <a:xfrm>
            <a:off x="-531285" y="3280059"/>
            <a:ext cx="10309810" cy="175432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NHIỆT LIỆT CHÀO MỪNG CÁC</a:t>
            </a:r>
            <a:endParaRPr lang="en-US" sz="4800" b="1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THẦY CÔ VỀ DỰ GIỜ LỚP 3A</a:t>
            </a:r>
            <a:endParaRPr lang="en-US" sz="4800" b="1" dirty="0">
              <a:ln/>
              <a:solidFill>
                <a:srgbClr val="FF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10C47C-5C8D-4142-9351-2538480640F4}"/>
              </a:ext>
            </a:extLst>
          </p:cNvPr>
          <p:cNvSpPr txBox="1"/>
          <p:nvPr/>
        </p:nvSpPr>
        <p:spPr>
          <a:xfrm>
            <a:off x="2864033" y="3782189"/>
            <a:ext cx="3790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NĂM HỌC: </a:t>
            </a:r>
            <a:r>
              <a:rPr lang="en-US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2024 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- </a:t>
            </a:r>
            <a:r>
              <a:rPr lang="en-US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2025</a:t>
            </a:r>
            <a:endParaRPr 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0638C4-AF01-4298-BF21-20167E92DDB3}"/>
              </a:ext>
            </a:extLst>
          </p:cNvPr>
          <p:cNvSpPr txBox="1"/>
          <p:nvPr/>
        </p:nvSpPr>
        <p:spPr>
          <a:xfrm>
            <a:off x="1215059" y="1030908"/>
            <a:ext cx="7088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ỦY BAN NHÂN DÂN THÀNH PHỐ CHÍ LINH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8A443B-4CF7-4A64-B349-5AEC0B493BBC}"/>
              </a:ext>
            </a:extLst>
          </p:cNvPr>
          <p:cNvSpPr txBox="1"/>
          <p:nvPr/>
        </p:nvSpPr>
        <p:spPr>
          <a:xfrm>
            <a:off x="2202427" y="1448157"/>
            <a:ext cx="6371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TRƯỜNG </a:t>
            </a:r>
            <a:r>
              <a:rPr lang="en-US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TIỂU HỌC HOÀNG TIẾN</a:t>
            </a:r>
            <a:endParaRPr 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83D442-DF90-4F53-8508-FC0747843078}"/>
              </a:ext>
            </a:extLst>
          </p:cNvPr>
          <p:cNvSpPr txBox="1"/>
          <p:nvPr/>
        </p:nvSpPr>
        <p:spPr>
          <a:xfrm>
            <a:off x="2787446" y="4361636"/>
            <a:ext cx="551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Phạm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Hòa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  <p:pic>
        <p:nvPicPr>
          <p:cNvPr id="9" name="Picture 24" descr="Picture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27042" y="5152167"/>
            <a:ext cx="175260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 descr="Picture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81" y="5183981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8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I HÁT CHÁU YÊU BÀ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4"/>
            <a:ext cx="8816975" cy="592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39722"/>
            <a:ext cx="807474" cy="928177"/>
          </a:xfrm>
          <a:prstGeom prst="ellipse">
            <a:avLst/>
          </a:prstGeom>
          <a:solidFill>
            <a:srgbClr val="EA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379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28" y="304800"/>
            <a:ext cx="8600072" cy="5257800"/>
          </a:xfrm>
          <a:prstGeom prst="rect">
            <a:avLst/>
          </a:prstGeom>
        </p:spPr>
      </p:pic>
      <p:sp>
        <p:nvSpPr>
          <p:cNvPr id="6" name="文本框 32"/>
          <p:cNvSpPr txBox="1"/>
          <p:nvPr/>
        </p:nvSpPr>
        <p:spPr>
          <a:xfrm>
            <a:off x="457200" y="5557684"/>
            <a:ext cx="8153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3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Em</a:t>
            </a:r>
            <a:r>
              <a:rPr lang="en-US" altLang="zh-CN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hãy</a:t>
            </a:r>
            <a:r>
              <a:rPr lang="en-US" altLang="zh-CN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mô</a:t>
            </a:r>
            <a:r>
              <a:rPr lang="en-US" altLang="zh-CN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tả</a:t>
            </a:r>
            <a:r>
              <a:rPr lang="en-US" altLang="zh-CN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nội</a:t>
            </a:r>
            <a:r>
              <a:rPr lang="en-US" altLang="zh-CN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dung </a:t>
            </a:r>
            <a:r>
              <a:rPr lang="en-US" altLang="zh-CN" sz="3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bức</a:t>
            </a:r>
            <a:r>
              <a:rPr lang="en-US" altLang="zh-CN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tranh</a:t>
            </a:r>
            <a:r>
              <a:rPr lang="en-US" altLang="zh-CN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</a:t>
            </a:r>
            <a:endParaRPr lang="en-US" altLang="zh-CN" sz="3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6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39722"/>
            <a:ext cx="807474" cy="928177"/>
          </a:xfrm>
          <a:prstGeom prst="ellipse">
            <a:avLst/>
          </a:prstGeom>
          <a:solidFill>
            <a:srgbClr val="EA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2018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60173" y="44673"/>
            <a:ext cx="3913324" cy="68634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cs typeface="Times New Roman" pitchFamily="18" charset="0"/>
              </a:rPr>
              <a:t> 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cs typeface="Times New Roman" pitchFamily="18" charset="0"/>
            </a:endParaRP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>
                <a:cs typeface="Times New Roman" pitchFamily="18" charset="0"/>
              </a:rPr>
              <a:t> 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Ngấn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cs typeface="Times New Roman" pitchFamily="18" charset="0"/>
            </a:endParaRPr>
          </a:p>
          <a:p>
            <a:r>
              <a:rPr lang="en-US" sz="2200" dirty="0">
                <a:cs typeface="Times New Roman" pitchFamily="18" charset="0"/>
              </a:rPr>
              <a:t> 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dim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i="1" dirty="0">
                <a:cs typeface="Times New Roman" pitchFamily="18" charset="0"/>
              </a:rPr>
              <a:t>		</a:t>
            </a:r>
            <a:r>
              <a:rPr lang="vi-VN" sz="2000" i="1" dirty="0">
                <a:cs typeface="Times New Roman" pitchFamily="18" charset="0"/>
              </a:rPr>
              <a:t>Thạch Quỳ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6B29C666-FFF7-D229-C810-1E7DF4E86B9A}"/>
              </a:ext>
            </a:extLst>
          </p:cNvPr>
          <p:cNvSpPr/>
          <p:nvPr/>
        </p:nvSpPr>
        <p:spPr>
          <a:xfrm>
            <a:off x="132735" y="119769"/>
            <a:ext cx="1540627" cy="399344"/>
          </a:xfrm>
          <a:prstGeom prst="roundRect">
            <a:avLst/>
          </a:prstGeom>
          <a:solidFill>
            <a:schemeClr val="accent6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842" y="373403"/>
            <a:ext cx="39305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30BFAF44-724C-4088-41A5-DB84264C1D15}"/>
              </a:ext>
            </a:extLst>
          </p:cNvPr>
          <p:cNvSpPr/>
          <p:nvPr/>
        </p:nvSpPr>
        <p:spPr>
          <a:xfrm>
            <a:off x="407047" y="1197518"/>
            <a:ext cx="4549282" cy="602295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CB63316-07DC-E6C3-5543-00431612B101}"/>
              </a:ext>
            </a:extLst>
          </p:cNvPr>
          <p:cNvSpPr/>
          <p:nvPr/>
        </p:nvSpPr>
        <p:spPr>
          <a:xfrm>
            <a:off x="5387905" y="195911"/>
            <a:ext cx="374478" cy="333438"/>
          </a:xfrm>
          <a:prstGeom prst="ellipse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vi-VN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817961-3C66-1492-2214-14169CEFBC83}"/>
              </a:ext>
            </a:extLst>
          </p:cNvPr>
          <p:cNvCxnSpPr>
            <a:cxnSpLocks/>
          </p:cNvCxnSpPr>
          <p:nvPr/>
        </p:nvCxnSpPr>
        <p:spPr>
          <a:xfrm flipH="1">
            <a:off x="6101719" y="44673"/>
            <a:ext cx="74104" cy="3179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25B32A2-1226-EB3A-3082-197A52DDCC34}"/>
              </a:ext>
            </a:extLst>
          </p:cNvPr>
          <p:cNvCxnSpPr>
            <a:cxnSpLocks/>
          </p:cNvCxnSpPr>
          <p:nvPr/>
        </p:nvCxnSpPr>
        <p:spPr>
          <a:xfrm flipH="1">
            <a:off x="8165384" y="405933"/>
            <a:ext cx="72008" cy="3530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6781E0-23B0-D6FC-49EB-055F6552DA54}"/>
              </a:ext>
            </a:extLst>
          </p:cNvPr>
          <p:cNvCxnSpPr>
            <a:cxnSpLocks/>
          </p:cNvCxnSpPr>
          <p:nvPr/>
        </p:nvCxnSpPr>
        <p:spPr>
          <a:xfrm flipH="1">
            <a:off x="6577331" y="767302"/>
            <a:ext cx="152400" cy="3195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1B1EF3-EFA5-62BA-9AF6-62AFD179FD9E}"/>
              </a:ext>
            </a:extLst>
          </p:cNvPr>
          <p:cNvGrpSpPr/>
          <p:nvPr/>
        </p:nvGrpSpPr>
        <p:grpSpPr>
          <a:xfrm>
            <a:off x="7998921" y="1051042"/>
            <a:ext cx="228600" cy="366216"/>
            <a:chOff x="2267744" y="1892686"/>
            <a:chExt cx="144016" cy="21381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E20392F-740B-A604-F997-E33ABEE2F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7744" y="1892686"/>
              <a:ext cx="72008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6A4374C-4645-2832-EF3E-67D44B7A31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9752" y="1892686"/>
              <a:ext cx="72008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817961-3C66-1492-2214-14169CEFBC83}"/>
              </a:ext>
            </a:extLst>
          </p:cNvPr>
          <p:cNvCxnSpPr>
            <a:cxnSpLocks/>
          </p:cNvCxnSpPr>
          <p:nvPr/>
        </p:nvCxnSpPr>
        <p:spPr>
          <a:xfrm flipH="1">
            <a:off x="7851000" y="81795"/>
            <a:ext cx="74104" cy="3179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06781E0-23B0-D6FC-49EB-055F6552DA54}"/>
              </a:ext>
            </a:extLst>
          </p:cNvPr>
          <p:cNvCxnSpPr>
            <a:cxnSpLocks/>
          </p:cNvCxnSpPr>
          <p:nvPr/>
        </p:nvCxnSpPr>
        <p:spPr>
          <a:xfrm flipH="1">
            <a:off x="7588962" y="731458"/>
            <a:ext cx="152400" cy="3195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06781E0-23B0-D6FC-49EB-055F6552DA54}"/>
              </a:ext>
            </a:extLst>
          </p:cNvPr>
          <p:cNvCxnSpPr>
            <a:cxnSpLocks/>
          </p:cNvCxnSpPr>
          <p:nvPr/>
        </p:nvCxnSpPr>
        <p:spPr>
          <a:xfrm flipH="1">
            <a:off x="6459930" y="1097674"/>
            <a:ext cx="152400" cy="3195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CCB63316-07DC-E6C3-5543-00431612B101}"/>
              </a:ext>
            </a:extLst>
          </p:cNvPr>
          <p:cNvSpPr/>
          <p:nvPr/>
        </p:nvSpPr>
        <p:spPr>
          <a:xfrm>
            <a:off x="5387905" y="1737619"/>
            <a:ext cx="374478" cy="333438"/>
          </a:xfrm>
          <a:prstGeom prst="ellipse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vi-VN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CB63316-07DC-E6C3-5543-00431612B101}"/>
              </a:ext>
            </a:extLst>
          </p:cNvPr>
          <p:cNvSpPr/>
          <p:nvPr/>
        </p:nvSpPr>
        <p:spPr>
          <a:xfrm>
            <a:off x="5348875" y="3431708"/>
            <a:ext cx="374478" cy="333438"/>
          </a:xfrm>
          <a:prstGeom prst="ellipse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vi-VN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B63316-07DC-E6C3-5543-00431612B101}"/>
              </a:ext>
            </a:extLst>
          </p:cNvPr>
          <p:cNvSpPr/>
          <p:nvPr/>
        </p:nvSpPr>
        <p:spPr>
          <a:xfrm>
            <a:off x="5348875" y="5125797"/>
            <a:ext cx="374478" cy="333438"/>
          </a:xfrm>
          <a:prstGeom prst="ellipse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vi-VN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7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21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70966" y="24825"/>
            <a:ext cx="3626661" cy="68634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cs typeface="Times New Roman" pitchFamily="18" charset="0"/>
            </a:endParaRP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>
                <a:cs typeface="Times New Roman" pitchFamily="18" charset="0"/>
              </a:rPr>
              <a:t>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Ngấn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cs typeface="Times New Roman" pitchFamily="18" charset="0"/>
            </a:endParaRPr>
          </a:p>
          <a:p>
            <a:r>
              <a:rPr lang="en-US" sz="2200" dirty="0">
                <a:cs typeface="Times New Roman" pitchFamily="18" charset="0"/>
              </a:rPr>
              <a:t>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i="1" dirty="0">
                <a:cs typeface="Times New Roman" pitchFamily="18" charset="0"/>
              </a:rPr>
              <a:t>		</a:t>
            </a:r>
            <a:r>
              <a:rPr lang="vi-VN" sz="2000" i="1" dirty="0">
                <a:cs typeface="Times New Roman" pitchFamily="18" charset="0"/>
              </a:rPr>
              <a:t>Thạch Quỳ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6B29C666-FFF7-D229-C810-1E7DF4E86B9A}"/>
              </a:ext>
            </a:extLst>
          </p:cNvPr>
          <p:cNvSpPr/>
          <p:nvPr/>
        </p:nvSpPr>
        <p:spPr>
          <a:xfrm>
            <a:off x="15177" y="48951"/>
            <a:ext cx="1600200" cy="625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ĐỌC HIỂU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4546" y="131406"/>
            <a:ext cx="37626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CB63316-07DC-E6C3-5543-00431612B101}"/>
              </a:ext>
            </a:extLst>
          </p:cNvPr>
          <p:cNvSpPr/>
          <p:nvPr/>
        </p:nvSpPr>
        <p:spPr>
          <a:xfrm>
            <a:off x="5561675" y="141173"/>
            <a:ext cx="374478" cy="333438"/>
          </a:xfrm>
          <a:prstGeom prst="ellipse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vi-VN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817961-3C66-1492-2214-14169CEFBC83}"/>
              </a:ext>
            </a:extLst>
          </p:cNvPr>
          <p:cNvCxnSpPr>
            <a:cxnSpLocks/>
          </p:cNvCxnSpPr>
          <p:nvPr/>
        </p:nvCxnSpPr>
        <p:spPr>
          <a:xfrm flipH="1">
            <a:off x="6356110" y="98015"/>
            <a:ext cx="74104" cy="3179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25B32A2-1226-EB3A-3082-197A52DDCC34}"/>
              </a:ext>
            </a:extLst>
          </p:cNvPr>
          <p:cNvCxnSpPr>
            <a:cxnSpLocks/>
          </p:cNvCxnSpPr>
          <p:nvPr/>
        </p:nvCxnSpPr>
        <p:spPr>
          <a:xfrm flipH="1">
            <a:off x="6791396" y="454221"/>
            <a:ext cx="72008" cy="3530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6781E0-23B0-D6FC-49EB-055F6552DA54}"/>
              </a:ext>
            </a:extLst>
          </p:cNvPr>
          <p:cNvCxnSpPr>
            <a:cxnSpLocks/>
          </p:cNvCxnSpPr>
          <p:nvPr/>
        </p:nvCxnSpPr>
        <p:spPr>
          <a:xfrm flipH="1">
            <a:off x="8434356" y="472389"/>
            <a:ext cx="152400" cy="3195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1B1EF3-EFA5-62BA-9AF6-62AFD179FD9E}"/>
              </a:ext>
            </a:extLst>
          </p:cNvPr>
          <p:cNvGrpSpPr/>
          <p:nvPr/>
        </p:nvGrpSpPr>
        <p:grpSpPr>
          <a:xfrm>
            <a:off x="8223445" y="1115810"/>
            <a:ext cx="228600" cy="366216"/>
            <a:chOff x="2267744" y="1892686"/>
            <a:chExt cx="144016" cy="21381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E20392F-740B-A604-F997-E33ABEE2F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7744" y="1892686"/>
              <a:ext cx="72008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6A4374C-4645-2832-EF3E-67D44B7A31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9752" y="1892686"/>
              <a:ext cx="72008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817961-3C66-1492-2214-14169CEFBC83}"/>
              </a:ext>
            </a:extLst>
          </p:cNvPr>
          <p:cNvCxnSpPr>
            <a:cxnSpLocks/>
          </p:cNvCxnSpPr>
          <p:nvPr/>
        </p:nvCxnSpPr>
        <p:spPr>
          <a:xfrm flipH="1">
            <a:off x="8058352" y="141173"/>
            <a:ext cx="74104" cy="3179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06781E0-23B0-D6FC-49EB-055F6552DA54}"/>
              </a:ext>
            </a:extLst>
          </p:cNvPr>
          <p:cNvCxnSpPr>
            <a:cxnSpLocks/>
          </p:cNvCxnSpPr>
          <p:nvPr/>
        </p:nvCxnSpPr>
        <p:spPr>
          <a:xfrm flipH="1">
            <a:off x="6873236" y="807280"/>
            <a:ext cx="152400" cy="3195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06781E0-23B0-D6FC-49EB-055F6552DA54}"/>
              </a:ext>
            </a:extLst>
          </p:cNvPr>
          <p:cNvCxnSpPr>
            <a:cxnSpLocks/>
          </p:cNvCxnSpPr>
          <p:nvPr/>
        </p:nvCxnSpPr>
        <p:spPr>
          <a:xfrm flipH="1">
            <a:off x="7866876" y="796226"/>
            <a:ext cx="152400" cy="3195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CCB63316-07DC-E6C3-5543-00431612B101}"/>
              </a:ext>
            </a:extLst>
          </p:cNvPr>
          <p:cNvSpPr/>
          <p:nvPr/>
        </p:nvSpPr>
        <p:spPr>
          <a:xfrm>
            <a:off x="5638800" y="1677491"/>
            <a:ext cx="374478" cy="333438"/>
          </a:xfrm>
          <a:prstGeom prst="ellipse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vi-VN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CB63316-07DC-E6C3-5543-00431612B101}"/>
              </a:ext>
            </a:extLst>
          </p:cNvPr>
          <p:cNvSpPr/>
          <p:nvPr/>
        </p:nvSpPr>
        <p:spPr>
          <a:xfrm>
            <a:off x="5674403" y="3354324"/>
            <a:ext cx="374478" cy="333438"/>
          </a:xfrm>
          <a:prstGeom prst="ellipse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vi-VN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B63316-07DC-E6C3-5543-00431612B101}"/>
              </a:ext>
            </a:extLst>
          </p:cNvPr>
          <p:cNvSpPr/>
          <p:nvPr/>
        </p:nvSpPr>
        <p:spPr>
          <a:xfrm>
            <a:off x="5681352" y="5039707"/>
            <a:ext cx="374478" cy="333438"/>
          </a:xfrm>
          <a:prstGeom prst="ellipse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vi-VN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30BFAF44-724C-4088-41A5-DB84264C1D15}"/>
              </a:ext>
            </a:extLst>
          </p:cNvPr>
          <p:cNvSpPr/>
          <p:nvPr/>
        </p:nvSpPr>
        <p:spPr>
          <a:xfrm>
            <a:off x="204393" y="731213"/>
            <a:ext cx="5133638" cy="602295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1,2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30BFAF44-724C-4088-41A5-DB84264C1D15}"/>
              </a:ext>
            </a:extLst>
          </p:cNvPr>
          <p:cNvSpPr/>
          <p:nvPr/>
        </p:nvSpPr>
        <p:spPr>
          <a:xfrm>
            <a:off x="448136" y="1372778"/>
            <a:ext cx="4549282" cy="1332526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1.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id="{30BFAF44-724C-4088-41A5-DB84264C1D15}"/>
              </a:ext>
            </a:extLst>
          </p:cNvPr>
          <p:cNvSpPr/>
          <p:nvPr/>
        </p:nvSpPr>
        <p:spPr>
          <a:xfrm>
            <a:off x="426693" y="2438956"/>
            <a:ext cx="4437768" cy="1249301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30BFAF44-724C-4088-41A5-DB84264C1D15}"/>
              </a:ext>
            </a:extLst>
          </p:cNvPr>
          <p:cNvSpPr/>
          <p:nvPr/>
        </p:nvSpPr>
        <p:spPr>
          <a:xfrm>
            <a:off x="448136" y="1961517"/>
            <a:ext cx="4678836" cy="1249301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3.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Flowchart: Terminator 41">
            <a:extLst>
              <a:ext uri="{FF2B5EF4-FFF2-40B4-BE49-F238E27FC236}">
                <a16:creationId xmlns:a16="http://schemas.microsoft.com/office/drawing/2014/main" id="{30BFAF44-724C-4088-41A5-DB84264C1D15}"/>
              </a:ext>
            </a:extLst>
          </p:cNvPr>
          <p:cNvSpPr/>
          <p:nvPr/>
        </p:nvSpPr>
        <p:spPr>
          <a:xfrm>
            <a:off x="506937" y="3244927"/>
            <a:ext cx="4678836" cy="1249301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4.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Flowchart: Terminator 42">
            <a:extLst>
              <a:ext uri="{FF2B5EF4-FFF2-40B4-BE49-F238E27FC236}">
                <a16:creationId xmlns:a16="http://schemas.microsoft.com/office/drawing/2014/main" id="{30BFAF44-724C-4088-41A5-DB84264C1D15}"/>
              </a:ext>
            </a:extLst>
          </p:cNvPr>
          <p:cNvSpPr/>
          <p:nvPr/>
        </p:nvSpPr>
        <p:spPr>
          <a:xfrm>
            <a:off x="598809" y="1909620"/>
            <a:ext cx="4678836" cy="1249301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Qua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3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Flowchart: Terminator 43">
            <a:extLst>
              <a:ext uri="{FF2B5EF4-FFF2-40B4-BE49-F238E27FC236}">
                <a16:creationId xmlns:a16="http://schemas.microsoft.com/office/drawing/2014/main" id="{30BFAF44-724C-4088-41A5-DB84264C1D15}"/>
              </a:ext>
            </a:extLst>
          </p:cNvPr>
          <p:cNvSpPr/>
          <p:nvPr/>
        </p:nvSpPr>
        <p:spPr>
          <a:xfrm>
            <a:off x="426693" y="3279036"/>
            <a:ext cx="4678836" cy="1249301"/>
          </a:xfrm>
          <a:prstGeom prst="flowChartTerminator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cháu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hiếu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sóc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3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Flowchart: Terminator 44">
            <a:extLst>
              <a:ext uri="{FF2B5EF4-FFF2-40B4-BE49-F238E27FC236}">
                <a16:creationId xmlns:a16="http://schemas.microsoft.com/office/drawing/2014/main" id="{30BFAF44-724C-4088-41A5-DB84264C1D15}"/>
              </a:ext>
            </a:extLst>
          </p:cNvPr>
          <p:cNvSpPr/>
          <p:nvPr/>
        </p:nvSpPr>
        <p:spPr>
          <a:xfrm>
            <a:off x="1693046" y="2571262"/>
            <a:ext cx="1905062" cy="503499"/>
          </a:xfrm>
          <a:prstGeom prst="flowChartTerminator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23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06781E0-23B0-D6FC-49EB-055F6552DA54}"/>
              </a:ext>
            </a:extLst>
          </p:cNvPr>
          <p:cNvCxnSpPr>
            <a:cxnSpLocks/>
          </p:cNvCxnSpPr>
          <p:nvPr/>
        </p:nvCxnSpPr>
        <p:spPr>
          <a:xfrm flipH="1">
            <a:off x="6744806" y="1173716"/>
            <a:ext cx="152400" cy="3195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owchart: Terminator 40">
            <a:extLst>
              <a:ext uri="{FF2B5EF4-FFF2-40B4-BE49-F238E27FC236}">
                <a16:creationId xmlns:a16="http://schemas.microsoft.com/office/drawing/2014/main" id="{30BFAF44-724C-4088-41A5-DB84264C1D15}"/>
              </a:ext>
            </a:extLst>
          </p:cNvPr>
          <p:cNvSpPr/>
          <p:nvPr/>
        </p:nvSpPr>
        <p:spPr>
          <a:xfrm>
            <a:off x="10083" y="4676123"/>
            <a:ext cx="5430033" cy="1191277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lowchart: Terminator 36">
            <a:extLst>
              <a:ext uri="{FF2B5EF4-FFF2-40B4-BE49-F238E27FC236}">
                <a16:creationId xmlns:a16="http://schemas.microsoft.com/office/drawing/2014/main" id="{30BFAF44-724C-4088-41A5-DB84264C1D15}"/>
              </a:ext>
            </a:extLst>
          </p:cNvPr>
          <p:cNvSpPr/>
          <p:nvPr/>
        </p:nvSpPr>
        <p:spPr>
          <a:xfrm>
            <a:off x="454263" y="1402811"/>
            <a:ext cx="5133638" cy="602295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thầm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2, 3,4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1" grpId="0" animBg="1"/>
      <p:bldP spid="41" grpId="1" animBg="1"/>
      <p:bldP spid="37" grpId="0" animBg="1"/>
      <p:bldP spid="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-76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666" y="803408"/>
            <a:ext cx="41341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Ngấn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400" dirty="0"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4852" y="278639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cs typeface="Times New Roman" pitchFamily="18" charset="0"/>
              </a:rPr>
              <a:t>	</a:t>
            </a:r>
            <a:r>
              <a:rPr lang="en-US" sz="2400" i="1" dirty="0" smtClean="0">
                <a:cs typeface="Times New Roman" pitchFamily="18" charset="0"/>
              </a:rPr>
              <a:t>         </a:t>
            </a:r>
            <a:r>
              <a:rPr lang="vi-VN" sz="2400" b="1" i="1" dirty="0" smtClean="0">
                <a:cs typeface="Times New Roman" pitchFamily="18" charset="0"/>
              </a:rPr>
              <a:t>Thạch </a:t>
            </a:r>
            <a:r>
              <a:rPr lang="vi-VN" sz="2400" b="1" i="1" dirty="0">
                <a:cs typeface="Times New Roman" pitchFamily="18" charset="0"/>
              </a:rPr>
              <a:t>Quỳ</a:t>
            </a:r>
            <a:endParaRPr lang="vi-VN" sz="24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B63316-07DC-E6C3-5543-00431612B101}"/>
              </a:ext>
            </a:extLst>
          </p:cNvPr>
          <p:cNvSpPr/>
          <p:nvPr/>
        </p:nvSpPr>
        <p:spPr>
          <a:xfrm>
            <a:off x="361666" y="803408"/>
            <a:ext cx="374478" cy="333438"/>
          </a:xfrm>
          <a:prstGeom prst="ellipse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vi-VN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B63316-07DC-E6C3-5543-00431612B101}"/>
              </a:ext>
            </a:extLst>
          </p:cNvPr>
          <p:cNvSpPr/>
          <p:nvPr/>
        </p:nvSpPr>
        <p:spPr>
          <a:xfrm>
            <a:off x="376033" y="2690547"/>
            <a:ext cx="345743" cy="306607"/>
          </a:xfrm>
          <a:prstGeom prst="ellipse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vi-VN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B63316-07DC-E6C3-5543-00431612B101}"/>
              </a:ext>
            </a:extLst>
          </p:cNvPr>
          <p:cNvSpPr/>
          <p:nvPr/>
        </p:nvSpPr>
        <p:spPr>
          <a:xfrm>
            <a:off x="5070561" y="2851851"/>
            <a:ext cx="374478" cy="333438"/>
          </a:xfrm>
          <a:prstGeom prst="ellipse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vi-VN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B63316-07DC-E6C3-5543-00431612B101}"/>
              </a:ext>
            </a:extLst>
          </p:cNvPr>
          <p:cNvSpPr/>
          <p:nvPr/>
        </p:nvSpPr>
        <p:spPr>
          <a:xfrm>
            <a:off x="5070561" y="4679216"/>
            <a:ext cx="374478" cy="333438"/>
          </a:xfrm>
          <a:prstGeom prst="ellipse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vi-VN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161" y="611916"/>
            <a:ext cx="4572000" cy="217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1641</TotalTime>
  <Words>316</Words>
  <Application>Microsoft Office PowerPoint</Application>
  <PresentationFormat>On-screen Show (4:3)</PresentationFormat>
  <Paragraphs>87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Microsoft YaHei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CTY REDSTAR</cp:lastModifiedBy>
  <cp:revision>156</cp:revision>
  <dcterms:created xsi:type="dcterms:W3CDTF">2022-08-29T20:13:16Z</dcterms:created>
  <dcterms:modified xsi:type="dcterms:W3CDTF">2024-10-31T15:13:06Z</dcterms:modified>
</cp:coreProperties>
</file>