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1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7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1853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21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1900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31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8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3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4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2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2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8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7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32333-BA7E-4B35-ADF9-B3291C6E56E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66A48D-B005-4F53-B336-186279E21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VCAwXNnlII?si=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46599-49F9-4240-A66D-96975B58C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399" y="1659466"/>
            <a:ext cx="10227732" cy="15626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CHỦ ĐỀ: DI SẢN MĨ THUẬT</a:t>
            </a: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2: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THỜI TRANG ÁO DÀI VIỆT NAM</a:t>
            </a:r>
          </a:p>
        </p:txBody>
      </p:sp>
    </p:spTree>
    <p:extLst>
      <p:ext uri="{BB962C8B-B14F-4D97-AF65-F5344CB8AC3E}">
        <p14:creationId xmlns:p14="http://schemas.microsoft.com/office/powerpoint/2010/main" val="74932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0E49-1C92-4F52-BFDA-EC5D7781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726" y="344710"/>
            <a:ext cx="8911687" cy="1162357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CHỦ ĐỀ: DI SẢN MĨ THUẬT</a:t>
            </a:r>
            <a:br>
              <a:rPr lang="en-US" dirty="0"/>
            </a:br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2: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THỜI TRANG  ÁO DÀI VIỆT NAM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7FF81-0F2E-4249-8537-19B78248C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192" y="2257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phục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bản thân hoặc người thân trong gia đình.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BBB19-D1B3-46F0-AB1F-4C015B138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FD830-C613-4C46-B9CB-41F94156A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(Video lịch sử phát triển áo dài VN)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2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0E49-1C92-4F52-BFDA-EC5D7781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726" y="344710"/>
            <a:ext cx="8911687" cy="1162357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CHỦ ĐỀ: DI SẢN MĨ THUẬT</a:t>
            </a:r>
            <a:br>
              <a:rPr lang="en-US" dirty="0"/>
            </a:br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2: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THỜI TRANG  ÁO DÀI VIỆT NAM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7FF81-0F2E-4249-8537-19B78248C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192" y="2257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phục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bản thân hoặc người thân trong gia đình.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vi-VN" dirty="0"/>
              <a:t>( anh cóp cho em bài Một thoáng quê hương vào đây với ạ. Trong khi hs thực hành cho nghe bài hát này 1 lần)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6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32DAD-9061-4E8F-B5A4-3AF9109FF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392" y="62411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vi-VN" b="1" dirty="0">
                <a:solidFill>
                  <a:srgbClr val="002060"/>
                </a:solidFill>
              </a:rPr>
              <a:t>THẢO LUẬN</a:t>
            </a:r>
            <a:br>
              <a:rPr lang="vi-VN" dirty="0">
                <a:solidFill>
                  <a:srgbClr val="002060"/>
                </a:solidFill>
              </a:rPr>
            </a:br>
            <a:r>
              <a:rPr lang="vi-VN" dirty="0">
                <a:solidFill>
                  <a:srgbClr val="002060"/>
                </a:solidFill>
              </a:rPr>
              <a:t>- Em hãy nêu ý tưởng về sản phẩm của mình?</a:t>
            </a:r>
            <a:br>
              <a:rPr lang="vi-VN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20735-E609-43A3-9A27-CC4214DDE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2734" y="1905000"/>
            <a:ext cx="8778345" cy="482600"/>
          </a:xfrm>
        </p:spPr>
        <p:txBody>
          <a:bodyPr>
            <a:normAutofit fontScale="85000" lnSpcReduction="20000"/>
          </a:bodyPr>
          <a:lstStyle/>
          <a:p>
            <a:r>
              <a:rPr lang="vi-VN" sz="3600" dirty="0">
                <a:solidFill>
                  <a:srgbClr val="002060"/>
                </a:solidFill>
              </a:rPr>
              <a:t>Em có góp ý gì cho sản phẩm của bạn?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44F455-2B26-4730-8CA1-CA226D493D11}"/>
              </a:ext>
            </a:extLst>
          </p:cNvPr>
          <p:cNvSpPr txBox="1">
            <a:spLocks/>
          </p:cNvSpPr>
          <p:nvPr/>
        </p:nvSpPr>
        <p:spPr>
          <a:xfrm>
            <a:off x="1972733" y="2590799"/>
            <a:ext cx="8778345" cy="48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200" dirty="0">
                <a:solidFill>
                  <a:srgbClr val="002060"/>
                </a:solidFill>
              </a:rPr>
              <a:t>Cảm nhận về sản phẩm mà em thích nhất?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7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4BAC0-5F71-41F1-9829-ACBA72FB4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60DF-BDB0-458E-AF0B-BA06BED72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https://youtu.be/VVCAwXNnlII?si=G</a:t>
            </a:r>
            <a:endParaRPr lang="vi-VN" dirty="0"/>
          </a:p>
          <a:p>
            <a:endParaRPr lang="vi-VN" dirty="0"/>
          </a:p>
          <a:p>
            <a:r>
              <a:rPr lang="en-US" dirty="0"/>
              <a:t>qgdU4AA15_QaElA</a:t>
            </a:r>
          </a:p>
        </p:txBody>
      </p:sp>
    </p:spTree>
    <p:extLst>
      <p:ext uri="{BB962C8B-B14F-4D97-AF65-F5344CB8AC3E}">
        <p14:creationId xmlns:p14="http://schemas.microsoft.com/office/powerpoint/2010/main" val="26057130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160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Century Gothic</vt:lpstr>
      <vt:lpstr>Tahoma</vt:lpstr>
      <vt:lpstr>Times New Roman</vt:lpstr>
      <vt:lpstr>Wingdings 3</vt:lpstr>
      <vt:lpstr>Wisp</vt:lpstr>
      <vt:lpstr>CHỦ ĐỀ: DI SẢN MĨ THUẬT Bài 2:  THỜI TRANG ÁO DÀI VIỆT NAM</vt:lpstr>
      <vt:lpstr>CHỦ ĐỀ: DI SẢN MĨ THUẬT Bài 2: THỜI TRANG  ÁO DÀI VIỆT NAM</vt:lpstr>
      <vt:lpstr>PowerPoint Presentation</vt:lpstr>
      <vt:lpstr>CHỦ ĐỀ: DI SẢN MĨ THUẬT Bài 2: THỜI TRANG  ÁO DÀI VIỆT NAM</vt:lpstr>
      <vt:lpstr>THẢO LUẬN - Em hãy nêu ý tưởng về sản phẩm của mình?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ĐỀ: DI SẢN MĨ THUẬT  Bài 2:  THỜI TRANG ÁO DÀI VIỆT NAM</dc:title>
  <dc:creator>PC</dc:creator>
  <cp:lastModifiedBy>PC</cp:lastModifiedBy>
  <cp:revision>10</cp:revision>
  <dcterms:created xsi:type="dcterms:W3CDTF">2024-09-29T03:00:24Z</dcterms:created>
  <dcterms:modified xsi:type="dcterms:W3CDTF">2024-09-29T09:27:28Z</dcterms:modified>
</cp:coreProperties>
</file>