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1" r:id="rId3"/>
    <p:sldId id="276" r:id="rId4"/>
    <p:sldId id="264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79" r:id="rId14"/>
    <p:sldId id="272" r:id="rId15"/>
    <p:sldId id="280" r:id="rId16"/>
    <p:sldId id="273" r:id="rId17"/>
    <p:sldId id="274" r:id="rId18"/>
    <p:sldId id="271" r:id="rId19"/>
    <p:sldId id="275" r:id="rId20"/>
    <p:sldId id="278" r:id="rId21"/>
    <p:sldId id="283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7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ACF21-F986-4BBF-ADBE-16082BDC0734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1AC6-F7B1-4D2B-B4D1-6D9374B21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46CEC-6C4F-4644-9312-8DEE3D7AE1A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46CEC-6C4F-4644-9312-8DEE3D7AE1A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46CEC-6C4F-4644-9312-8DEE3D7AE1A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46CEC-6C4F-4644-9312-8DEE3D7AE1A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1AC6-F7B1-4D2B-B4D1-6D9374B219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0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7A89-1DAC-4555-A8E1-35BB8AB2B9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C8A9B-56F2-4555-8CAF-8F15570A74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5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C53D3-450B-4B32-A11A-82E027C2C2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2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BD10B-BFBB-4BE6-8EE1-A3690468E0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3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B7F6-AF1F-4883-9BCF-82E87234AB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6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BEF5-0D04-455D-A47B-37A257242A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9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60922-FB74-41B5-994F-E6D0523D9E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84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A8353-2DB4-47AC-A4D4-B41B3C424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9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4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D35D0-6862-4CE5-98F0-7A99CFFB2C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7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F7FCC-58AD-4A43-9AD8-03603D9CED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8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029C4-6CCC-471E-B167-BAFC29EB1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5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3DF5-0E14-4129-BAA8-F39CC07AC01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48766-B477-4BBF-94B3-E760C723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6BE6B-EF80-4A12-8D9B-E73A797334E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9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TAI%20LIEU%20TONG\Van%208%20(2018-%202019)\DIEN%20TU\ch&#7883;%20D&#7853;u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hynnie.com/ong-obama-noi-khi-con-tre-minh-cung-rat-ham-choi.html" TargetMode="External"/><Relationship Id="rId2" Type="http://schemas.openxmlformats.org/officeDocument/2006/relationships/hyperlink" Target="https://vcdn1-giadinh.vnecdn.net/2014/11/13/nam1-5314-1415856588.jpg?w=0&amp;h=0&amp;q=100&amp;dpr=2&amp;fit=crop&amp;s=BK1DdzGcz1ggMqDJIxC7kw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5257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BỘ GIÁO DỤC VÀ ĐÀO TẠO</a:t>
            </a:r>
          </a:p>
        </p:txBody>
      </p:sp>
      <p:sp>
        <p:nvSpPr>
          <p:cNvPr id="4100" name="WordArt 10"/>
          <p:cNvSpPr>
            <a:spLocks noChangeArrowheads="1" noChangeShapeType="1" noTextEdit="1"/>
          </p:cNvSpPr>
          <p:nvPr/>
        </p:nvSpPr>
        <p:spPr bwMode="auto">
          <a:xfrm>
            <a:off x="152400" y="1981200"/>
            <a:ext cx="8763000" cy="23622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42: TẬP LÀM VĂN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NÓI KỂ CHUYỆN THEO NGÔI KỂ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KẾT HỢP VỚI MIÊU TẢ VÀ BIỂU CẢM</a:t>
            </a:r>
          </a:p>
        </p:txBody>
      </p:sp>
      <p:sp>
        <p:nvSpPr>
          <p:cNvPr id="4101" name="WordArt 11"/>
          <p:cNvSpPr>
            <a:spLocks noChangeArrowheads="1" noChangeShapeType="1" noTextEdit="1"/>
          </p:cNvSpPr>
          <p:nvPr/>
        </p:nvSpPr>
        <p:spPr bwMode="auto">
          <a:xfrm>
            <a:off x="2133600" y="1371600"/>
            <a:ext cx="487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NGỮ VĂN- LỚP 8</a:t>
            </a:r>
          </a:p>
        </p:txBody>
      </p:sp>
      <p:sp>
        <p:nvSpPr>
          <p:cNvPr id="4102" name="WordArt 14"/>
          <p:cNvSpPr>
            <a:spLocks noChangeArrowheads="1" noChangeShapeType="1" noTextEdit="1"/>
          </p:cNvSpPr>
          <p:nvPr/>
        </p:nvSpPr>
        <p:spPr bwMode="auto">
          <a:xfrm>
            <a:off x="381000" y="5257800"/>
            <a:ext cx="830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Người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thực hiện: Vũ Thị Hiền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Đơn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vị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THCS Chu Văn An- TP Chí Linh- Hải Dương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Địa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chỉ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Lôi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Cộng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Hòa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Chí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Linh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Hải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Dương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6019800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CUỘC THI THIẾT KẾ BÀI GIẢNG ĐIỆN TỬ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19200" y="4648200"/>
            <a:ext cx="701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Giấy phép học liệu mở: CC BY-SA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Email: xanhdatroi113@gmail.com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03"/>
            <a:ext cx="1600200" cy="169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3124200" y="6477000"/>
            <a:ext cx="2743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Tháng 11 năm 2021</a:t>
            </a:r>
          </a:p>
        </p:txBody>
      </p:sp>
    </p:spTree>
    <p:extLst>
      <p:ext uri="{BB962C8B-B14F-4D97-AF65-F5344CB8AC3E}">
        <p14:creationId xmlns:p14="http://schemas.microsoft.com/office/powerpoint/2010/main" val="2151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3"/>
    </mc:Choice>
    <mc:Fallback xmlns="">
      <p:transition spd="slow" advTm="283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42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THEO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5720" y="932676"/>
            <a:ext cx="421484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2300"/>
          </a:p>
        </p:txBody>
      </p:sp>
      <p:sp>
        <p:nvSpPr>
          <p:cNvPr id="7" name="Rectangle 6"/>
          <p:cNvSpPr/>
          <p:nvPr/>
        </p:nvSpPr>
        <p:spPr>
          <a:xfrm>
            <a:off x="0" y="1107484"/>
            <a:ext cx="9144000" cy="519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1/110)</a:t>
            </a:r>
          </a:p>
          <a:p>
            <a:pPr marL="400050" indent="-40005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thiệu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huống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xảy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cục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-533399"/>
            <a:ext cx="91440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42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THEO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5720" y="932676"/>
            <a:ext cx="421484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23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Cuộc đối kháng giữa chị Dậu với cai lệ và người nhà lí trưởng.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3048000"/>
          <a:ext cx="9144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Dậu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xám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lẻo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khoẻo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chàng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nghiện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đàn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điền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chỏng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quèo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nhảm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thét</a:t>
                      </a:r>
                      <a:endParaRPr lang="en-US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Sấn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sổ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đến,giằng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co, du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đẩy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kêu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khóc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sòm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nhào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van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Chồng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đau</a:t>
                      </a:r>
                      <a:r>
                        <a:rPr lang="es-E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s-E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s-E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hạ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Mày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trói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chồng</a:t>
                      </a:r>
                      <a:r>
                        <a:rPr lang="es-E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s-E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... </a:t>
                      </a:r>
                    </a:p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mày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s-E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s-E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9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42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dung: 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III,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42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5750" y="1312863"/>
            <a:ext cx="850106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42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4313" y="928688"/>
            <a:ext cx="421481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300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 flipH="1">
            <a:off x="4545011" y="914400"/>
            <a:ext cx="45719" cy="59499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313" y="1371600"/>
            <a:ext cx="4357687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dung: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917912"/>
            <a:ext cx="8991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van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sấn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mồi,hắn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nghiến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răng,nói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sinh,tôi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chộp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lẻo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khoẻo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chỏng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quèo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sấn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chực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giằng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giằng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sòm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lẳng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555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chemeClr val="bg1"/>
                </a:solidFill>
                <a:latin typeface="Times New Roman" pitchFamily="18" charset="0"/>
              </a:rPr>
              <a:t>Tiết 42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LUYỆN NÓI: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KỂ CHUYỆN THEO NGÔI KỂ KẾT HỢP VỚI MIÊU TẢ VÀ BIỂU CẢM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85750" y="933450"/>
            <a:ext cx="42148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300"/>
          </a:p>
        </p:txBody>
      </p:sp>
      <p:pic>
        <p:nvPicPr>
          <p:cNvPr id="9" name="chị Dậ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42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THEO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5720" y="932676"/>
            <a:ext cx="421484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2300"/>
          </a:p>
        </p:txBody>
      </p:sp>
      <p:sp>
        <p:nvSpPr>
          <p:cNvPr id="7" name="Rectangle 6"/>
          <p:cNvSpPr/>
          <p:nvPr/>
        </p:nvSpPr>
        <p:spPr>
          <a:xfrm>
            <a:off x="0" y="1107484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1/110)</a:t>
            </a:r>
          </a:p>
          <a:p>
            <a:pPr marL="400050" indent="-40005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thiệu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huống</a:t>
            </a:r>
            <a:endParaRPr lang="en-US" sz="2400" dirty="0" smtClean="0">
              <a:latin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Cuộc đối kháng giữa chị Dậu với cai lệ và người nhà lí trưởng.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cục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ao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467600" cy="2452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/>
                <a:cs typeface="Times New Roman"/>
              </a:rPr>
              <a:t>CHÀO MỪNG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7696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18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kern="10" spc="-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18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kern="10" spc="-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18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kern="10" spc="-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18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kern="10" spc="-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18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kern="10" spc="-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18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kern="10" spc="-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 </a:t>
            </a:r>
            <a:r>
              <a:rPr lang="en-US" sz="3600" b="1" kern="10" spc="-18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LỚP</a:t>
            </a:r>
            <a:r>
              <a:rPr lang="en-US" sz="3600" b="1" kern="10" spc="-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 </a:t>
            </a:r>
            <a:r>
              <a:rPr lang="en-US" sz="3600" b="1" kern="10" spc="-18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8A</a:t>
            </a:r>
            <a:endParaRPr lang="en-US" sz="3600" b="1" kern="10" spc="-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pic>
        <p:nvPicPr>
          <p:cNvPr id="2053" name="Picture 5" descr="phot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" y="4876800"/>
            <a:ext cx="800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TRƯỜNG  THCS  CHU VĂN AN</a:t>
            </a:r>
          </a:p>
        </p:txBody>
      </p:sp>
      <p:pic>
        <p:nvPicPr>
          <p:cNvPr id="2055" name="Picture 7" descr="Copy of flower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opy of flower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29600" y="5973763"/>
            <a:ext cx="9144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opy of flower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opy of flower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29600" y="5181600"/>
            <a:ext cx="914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LIỆU THAM KHẢO: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>
                <a:latin typeface="Times New Roman" pitchFamily="18" charset="0"/>
                <a:cs typeface="Times New Roman" pitchFamily="18" charset="0"/>
              </a:rPr>
            </a:br>
            <a:endParaRPr lang="vi-VN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Link tham khảo học liệu điện tử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https://cafefcdn.com/zoom/700_438/2018/3/19/photo1521425765527-15214257655271725927075.jpg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vcdn1-giadinh.vnecdn.net/2014/11/13/nam1-5314-1415856588.jpg?w=0&amp;h=0&amp;q=100&amp;dpr=2&amp;fit=crop&amp;s=BK1DdzGcz1ggMqDJIxC7kw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shynnie.com/ong-obama-noi-khi-con-tre-minh-cung-rat-ham-choi.html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https://vovworld.vn/en-US/news/nick-vujicic-talks-to-500-children-in-ho-chi-minh-city-320401.vov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 Sách giáo khoa Ngữ Văn 8 + Sách giáo viên Ngữ Văn 8 (Tập 1) </a:t>
            </a:r>
          </a:p>
          <a:p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322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62000" y="2286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42:</a:t>
            </a:r>
            <a:endParaRPr lang="vi-VN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/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35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165689" y="1143000"/>
            <a:ext cx="5821681" cy="670559"/>
          </a:xfrm>
          <a:prstGeom prst="roundRect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 Hạc - Ngôi kể thứ nhất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num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1143000"/>
            <a:ext cx="1010907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um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" y="1143000"/>
            <a:ext cx="107690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um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1143000"/>
            <a:ext cx="101734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um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066800"/>
            <a:ext cx="1004468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num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600" y="1295400"/>
            <a:ext cx="798424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um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8913" y="1219200"/>
            <a:ext cx="967444" cy="139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0" y="1496568"/>
            <a:ext cx="1882140" cy="71323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76200"/>
            <a:ext cx="595599" cy="7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800" y="2065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NHANH HƠN?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ADMIN\Documents\Giao an dien tu\te1baa3i-xue1bb91ng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55" y="1905000"/>
            <a:ext cx="598304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12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165689" y="1143000"/>
            <a:ext cx="5760720" cy="670559"/>
          </a:xfrm>
          <a:prstGeom prst="roundRect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lá cuối cùng - Ngôi kể thứ ba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num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1143000"/>
            <a:ext cx="1010907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um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" y="1143000"/>
            <a:ext cx="107690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um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1143000"/>
            <a:ext cx="101734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um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066800"/>
            <a:ext cx="1004468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num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600" y="1295400"/>
            <a:ext cx="798424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um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8913" y="1219200"/>
            <a:ext cx="967444" cy="139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0" y="1496568"/>
            <a:ext cx="1882140" cy="71323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76200"/>
            <a:ext cx="595599" cy="7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800" y="2065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NHANH HƠN?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ADMIN\Documents\Giao an dien tu\hqdefaul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6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057400" y="1143000"/>
            <a:ext cx="5821681" cy="670559"/>
          </a:xfrm>
          <a:prstGeom prst="roundRect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Tức nước vỡ bờ - Ngôi kể thứ ba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num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1143000"/>
            <a:ext cx="1010907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um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" y="1143000"/>
            <a:ext cx="107690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um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1143000"/>
            <a:ext cx="101734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um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066800"/>
            <a:ext cx="1004468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num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600" y="1295400"/>
            <a:ext cx="798424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um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8913" y="1219200"/>
            <a:ext cx="967444" cy="139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0" y="1496568"/>
            <a:ext cx="1882140" cy="71323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76200"/>
            <a:ext cx="595599" cy="7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800" y="2065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NHANH HƠN?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8500"/>
            <a:ext cx="6783406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86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165689" y="1143000"/>
            <a:ext cx="5821681" cy="670559"/>
          </a:xfrm>
          <a:prstGeom prst="roundRect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 cây phong - Ngôi kể thứ nhất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num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1143000"/>
            <a:ext cx="1010907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um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" y="1143000"/>
            <a:ext cx="107690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um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1143000"/>
            <a:ext cx="1017346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um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066800"/>
            <a:ext cx="1004468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num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600" y="1295400"/>
            <a:ext cx="798424" cy="146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um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8913" y="1219200"/>
            <a:ext cx="967444" cy="139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0" y="1496568"/>
            <a:ext cx="1882140" cy="71323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76200"/>
            <a:ext cx="595599" cy="7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800" y="2065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NHANH HƠN?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ADMIN\Documents\Giao an dien tu\hai-cay-phong-ai-ma-to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7728239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6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ruong Ngoc Tuyen\Desktop\45282945_190257985186104_2912655861606252544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00400"/>
            <a:ext cx="3124200" cy="3657600"/>
          </a:xfrm>
          <a:prstGeom prst="rect">
            <a:avLst/>
          </a:prstGeom>
          <a:noFill/>
        </p:spPr>
      </p:pic>
      <p:pic>
        <p:nvPicPr>
          <p:cNvPr id="30723" name="Picture 3" descr="C:\Users\Truong Ngoc Tuyen\Desktop\45401807_183025115955696_220085188082794496_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2895600" cy="3581400"/>
          </a:xfrm>
          <a:prstGeom prst="rect">
            <a:avLst/>
          </a:prstGeom>
          <a:noFill/>
        </p:spPr>
      </p:pic>
      <p:pic>
        <p:nvPicPr>
          <p:cNvPr id="30725" name="Picture 5" descr="C:\Users\Truong Ngoc Tuyen\Desktop\francis-hung-vuong-huu-hung-54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200400"/>
            <a:ext cx="3124200" cy="3657600"/>
          </a:xfrm>
          <a:prstGeom prst="rect">
            <a:avLst/>
          </a:prstGeom>
          <a:noFill/>
        </p:spPr>
      </p:pic>
      <p:pic>
        <p:nvPicPr>
          <p:cNvPr id="30726" name="Picture 6" descr="C:\Users\Truong Ngoc Tuyen\Desktop\45297478_204291707019891_7096881557637431296_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0"/>
            <a:ext cx="2819400" cy="3276600"/>
          </a:xfrm>
          <a:prstGeom prst="rect">
            <a:avLst/>
          </a:prstGeom>
          <a:noFill/>
        </p:spPr>
      </p:pic>
      <p:pic>
        <p:nvPicPr>
          <p:cNvPr id="30727" name="Picture 7" descr="C:\Users\Truong Ngoc Tuyen\Desktop\45403656_322587298534850_4383934807642472448_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28" y="0"/>
            <a:ext cx="3143272" cy="3200400"/>
          </a:xfrm>
          <a:prstGeom prst="rect">
            <a:avLst/>
          </a:prstGeom>
          <a:noFill/>
        </p:spPr>
      </p:pic>
      <p:pic>
        <p:nvPicPr>
          <p:cNvPr id="1026" name="Picture 2" descr="C:\Users\Truong Ngoc Tuyen\Desktop\45265685_218740145507850_7289455332705697792_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124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86518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42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THEO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85750" y="933450"/>
            <a:ext cx="42148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60325" y="43180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3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313" y="928688"/>
            <a:ext cx="87153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875" y="1631950"/>
          <a:ext cx="885831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401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xưng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giấu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38" name="TextBox 8"/>
          <p:cNvSpPr txBox="1">
            <a:spLocks noChangeArrowheads="1"/>
          </p:cNvSpPr>
          <p:nvPr/>
        </p:nvSpPr>
        <p:spPr bwMode="auto">
          <a:xfrm>
            <a:off x="428625" y="150018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02748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1467</Words>
  <Application>Microsoft Office PowerPoint</Application>
  <PresentationFormat>On-screen Show (4:3)</PresentationFormat>
  <Paragraphs>133</Paragraphs>
  <Slides>21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CTY REDSTAR</cp:lastModifiedBy>
  <cp:revision>18</cp:revision>
  <dcterms:created xsi:type="dcterms:W3CDTF">2018-11-02T13:34:59Z</dcterms:created>
  <dcterms:modified xsi:type="dcterms:W3CDTF">2024-07-10T15:57:48Z</dcterms:modified>
</cp:coreProperties>
</file>