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1" r:id="rId2"/>
    <p:sldId id="259" r:id="rId3"/>
    <p:sldId id="283" r:id="rId4"/>
    <p:sldId id="284" r:id="rId5"/>
    <p:sldId id="286" r:id="rId6"/>
    <p:sldId id="287" r:id="rId7"/>
    <p:sldId id="288" r:id="rId8"/>
    <p:sldId id="264" r:id="rId9"/>
    <p:sldId id="289" r:id="rId10"/>
    <p:sldId id="290" r:id="rId11"/>
    <p:sldId id="291" r:id="rId12"/>
    <p:sldId id="265" r:id="rId13"/>
    <p:sldId id="277" r:id="rId14"/>
    <p:sldId id="266" r:id="rId15"/>
    <p:sldId id="285" r:id="rId16"/>
    <p:sldId id="292" r:id="rId17"/>
    <p:sldId id="272" r:id="rId18"/>
    <p:sldId id="268" r:id="rId19"/>
    <p:sldId id="269" r:id="rId20"/>
    <p:sldId id="270" r:id="rId21"/>
    <p:sldId id="295" r:id="rId22"/>
    <p:sldId id="296" r:id="rId23"/>
    <p:sldId id="297" r:id="rId24"/>
    <p:sldId id="298" r:id="rId25"/>
    <p:sldId id="294" r:id="rId26"/>
    <p:sldId id="299" r:id="rId27"/>
    <p:sldId id="300" r:id="rId28"/>
    <p:sldId id="301" r:id="rId29"/>
    <p:sldId id="293" r:id="rId30"/>
    <p:sldId id="302" r:id="rId31"/>
    <p:sldId id="267" r:id="rId32"/>
    <p:sldId id="276" r:id="rId33"/>
    <p:sldId id="304" r:id="rId34"/>
    <p:sldId id="306" r:id="rId35"/>
    <p:sldId id="278" r:id="rId36"/>
    <p:sldId id="27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FF"/>
    <a:srgbClr val="66FF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4" autoAdjust="0"/>
    <p:restoredTop sz="94660"/>
  </p:normalViewPr>
  <p:slideViewPr>
    <p:cSldViewPr snapToGrid="0">
      <p:cViewPr>
        <p:scale>
          <a:sx n="50" d="100"/>
          <a:sy n="50" d="100"/>
        </p:scale>
        <p:origin x="-155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F7836-AD41-4138-B10B-73DB379890D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C9665-9356-4496-A605-2AEADAF1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5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7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8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3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1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3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6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4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3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7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4FA8-C363-4CE1-AB1F-DF7540A835C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1500186" y="-1"/>
            <a:ext cx="9730191" cy="204774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42"/>
              </a:avLst>
            </a:prstTxWarp>
          </a:bodyPr>
          <a:lstStyle/>
          <a:p>
            <a:pPr algn="ctr"/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082959" y="2062639"/>
            <a:ext cx="4257675" cy="1428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156397" y="4785701"/>
            <a:ext cx="5943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48403" y="3357428"/>
            <a:ext cx="35835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2021 - 2022\ALL KHỐI 6\thiep giấy-20_11-3 - CÁNH DIỀU\Bài 14 - Sách CÁNH DIỀU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557213"/>
            <a:ext cx="8329612" cy="55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2021 - 2022\ALL KHỐI 6\thiep giấy-20_11-3 - CÁNH DIỀU\Bài 14 - Sách CÁNH DIỀU\chu hoa sang tao (2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1463"/>
            <a:ext cx="11899310" cy="63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0960" y="0"/>
            <a:ext cx="11719683" cy="742122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742122"/>
            <a:ext cx="11875113" cy="5986669"/>
          </a:xfrm>
          <a:prstGeom prst="rect">
            <a:avLst/>
          </a:prstGeom>
          <a:noFill/>
          <a:ln w="76200" cmpd="tri">
            <a:solidFill>
              <a:srgbClr val="004D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37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97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81000"/>
            <a:ext cx="7361767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8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inh 1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69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836" y="784086"/>
            <a:ext cx="120811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/>
              <a:t>- Khi chưa có chữ viết, con người truyền thông điệp cho nhau bằng hình ảnh. Sau đó, dựa trên hình ảnh có thật, chữ tượng hình ra đời. - Chữ tượng hình là chữ được tạo ra dựa trên hình thật được đơn giản và mô hình hoá.</a:t>
            </a:r>
          </a:p>
          <a:p>
            <a:r>
              <a:rPr lang="vi-VN" sz="2800"/>
              <a:t>- Tạo hình chữ có nhiều kiểu. Mỗi kiểu chữ đều có đặc điểm riêng biệt, ý nghĩ khác nhau để thể hiện nội dung cần diễn đạt như: kiểu chữ kết hợp hoạ tiết hoa, kiểu chữ sử dụng hoạ tiết động vật để tạo hình, kiểu chữ sử dụng đường cong, chữ sử dụng đường thẳng.</a:t>
            </a:r>
          </a:p>
          <a:p>
            <a:r>
              <a:rPr lang="vi-VN" sz="2800"/>
              <a:t>- Ngày nay rất phổ biến việc dùng hình ảnh thay cho chữ viết như các kí hiệu biển báo giao thông, cảnh báo nguy hiểm,...</a:t>
            </a:r>
          </a:p>
          <a:p>
            <a:r>
              <a:rPr lang="vi-VN" sz="2800"/>
              <a:t>- Có rất nhiều kiểu chữ khác nhau được các nhà thiết kế đồ hoạ tạo ra bằng phần mềm máy tính.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7625"/>
            <a:ext cx="36957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4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735" y="114300"/>
            <a:ext cx="3435556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 19 Walt Disney " pitchFamily="66" charset="2"/>
              </a:rPr>
              <a:t>SAÙNG TAÏO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 19 Walt Disney " pitchFamily="66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0801" y="1263790"/>
            <a:ext cx="41379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smtClean="0">
                <a:solidFill>
                  <a:srgbClr val="0070C0"/>
                </a:solidFill>
              </a:rPr>
              <a:t>Tìm ý tưởng</a:t>
            </a:r>
            <a:endParaRPr lang="en-US" sz="6000"/>
          </a:p>
        </p:txBody>
      </p:sp>
      <p:sp>
        <p:nvSpPr>
          <p:cNvPr id="5" name="7-Point Star 4"/>
          <p:cNvSpPr/>
          <p:nvPr/>
        </p:nvSpPr>
        <p:spPr>
          <a:xfrm>
            <a:off x="228600" y="2457451"/>
            <a:ext cx="4800600" cy="200025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Bướ</a:t>
            </a:r>
            <a:r>
              <a:rPr lang="en-US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 </a:t>
            </a:r>
            <a:r>
              <a:rPr lang="vi-VN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5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5584" y="2677031"/>
            <a:ext cx="69463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Chọn ý tưởng, nội dung, thiết kế chữ</a:t>
            </a:r>
            <a:endParaRPr lang="en-US" sz="6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94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717" y="0"/>
            <a:ext cx="8458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493534" y="1503619"/>
            <a:ext cx="4618500" cy="3923165"/>
          </a:xfrm>
          <a:custGeom>
            <a:avLst/>
            <a:gdLst>
              <a:gd name="connsiteX0" fmla="*/ 7312 w 4618500"/>
              <a:gd name="connsiteY0" fmla="*/ 3603958 h 3923165"/>
              <a:gd name="connsiteX1" fmla="*/ 33437 w 4618500"/>
              <a:gd name="connsiteY1" fmla="*/ 3538644 h 3923165"/>
              <a:gd name="connsiteX2" fmla="*/ 46500 w 4618500"/>
              <a:gd name="connsiteY2" fmla="*/ 3499455 h 3923165"/>
              <a:gd name="connsiteX3" fmla="*/ 72626 w 4618500"/>
              <a:gd name="connsiteY3" fmla="*/ 3460267 h 3923165"/>
              <a:gd name="connsiteX4" fmla="*/ 98752 w 4618500"/>
              <a:gd name="connsiteY4" fmla="*/ 3381890 h 3923165"/>
              <a:gd name="connsiteX5" fmla="*/ 151003 w 4618500"/>
              <a:gd name="connsiteY5" fmla="*/ 3290450 h 3923165"/>
              <a:gd name="connsiteX6" fmla="*/ 164066 w 4618500"/>
              <a:gd name="connsiteY6" fmla="*/ 3251261 h 3923165"/>
              <a:gd name="connsiteX7" fmla="*/ 229380 w 4618500"/>
              <a:gd name="connsiteY7" fmla="*/ 3172884 h 3923165"/>
              <a:gd name="connsiteX8" fmla="*/ 268569 w 4618500"/>
              <a:gd name="connsiteY8" fmla="*/ 3094507 h 3923165"/>
              <a:gd name="connsiteX9" fmla="*/ 307757 w 4618500"/>
              <a:gd name="connsiteY9" fmla="*/ 3016130 h 3923165"/>
              <a:gd name="connsiteX10" fmla="*/ 373072 w 4618500"/>
              <a:gd name="connsiteY10" fmla="*/ 2937752 h 3923165"/>
              <a:gd name="connsiteX11" fmla="*/ 399197 w 4618500"/>
              <a:gd name="connsiteY11" fmla="*/ 2885501 h 3923165"/>
              <a:gd name="connsiteX12" fmla="*/ 425323 w 4618500"/>
              <a:gd name="connsiteY12" fmla="*/ 2846312 h 3923165"/>
              <a:gd name="connsiteX13" fmla="*/ 438386 w 4618500"/>
              <a:gd name="connsiteY13" fmla="*/ 2807124 h 3923165"/>
              <a:gd name="connsiteX14" fmla="*/ 477575 w 4618500"/>
              <a:gd name="connsiteY14" fmla="*/ 2754872 h 3923165"/>
              <a:gd name="connsiteX15" fmla="*/ 529826 w 4618500"/>
              <a:gd name="connsiteY15" fmla="*/ 2663432 h 3923165"/>
              <a:gd name="connsiteX16" fmla="*/ 582077 w 4618500"/>
              <a:gd name="connsiteY16" fmla="*/ 2585055 h 3923165"/>
              <a:gd name="connsiteX17" fmla="*/ 608203 w 4618500"/>
              <a:gd name="connsiteY17" fmla="*/ 2545867 h 3923165"/>
              <a:gd name="connsiteX18" fmla="*/ 647392 w 4618500"/>
              <a:gd name="connsiteY18" fmla="*/ 2467490 h 3923165"/>
              <a:gd name="connsiteX19" fmla="*/ 660455 w 4618500"/>
              <a:gd name="connsiteY19" fmla="*/ 2428301 h 3923165"/>
              <a:gd name="connsiteX20" fmla="*/ 725769 w 4618500"/>
              <a:gd name="connsiteY20" fmla="*/ 2349924 h 3923165"/>
              <a:gd name="connsiteX21" fmla="*/ 791083 w 4618500"/>
              <a:gd name="connsiteY21" fmla="*/ 2219295 h 3923165"/>
              <a:gd name="connsiteX22" fmla="*/ 817209 w 4618500"/>
              <a:gd name="connsiteY22" fmla="*/ 2180107 h 3923165"/>
              <a:gd name="connsiteX23" fmla="*/ 856397 w 4618500"/>
              <a:gd name="connsiteY23" fmla="*/ 2101730 h 3923165"/>
              <a:gd name="connsiteX24" fmla="*/ 947837 w 4618500"/>
              <a:gd name="connsiteY24" fmla="*/ 1958038 h 3923165"/>
              <a:gd name="connsiteX25" fmla="*/ 960900 w 4618500"/>
              <a:gd name="connsiteY25" fmla="*/ 1918850 h 3923165"/>
              <a:gd name="connsiteX26" fmla="*/ 1013152 w 4618500"/>
              <a:gd name="connsiteY26" fmla="*/ 1840472 h 3923165"/>
              <a:gd name="connsiteX27" fmla="*/ 1078466 w 4618500"/>
              <a:gd name="connsiteY27" fmla="*/ 1722907 h 3923165"/>
              <a:gd name="connsiteX28" fmla="*/ 1104592 w 4618500"/>
              <a:gd name="connsiteY28" fmla="*/ 1670655 h 3923165"/>
              <a:gd name="connsiteX29" fmla="*/ 1117655 w 4618500"/>
              <a:gd name="connsiteY29" fmla="*/ 1631467 h 3923165"/>
              <a:gd name="connsiteX30" fmla="*/ 1143780 w 4618500"/>
              <a:gd name="connsiteY30" fmla="*/ 1592278 h 3923165"/>
              <a:gd name="connsiteX31" fmla="*/ 1169906 w 4618500"/>
              <a:gd name="connsiteY31" fmla="*/ 1540027 h 3923165"/>
              <a:gd name="connsiteX32" fmla="*/ 1235220 w 4618500"/>
              <a:gd name="connsiteY32" fmla="*/ 1461650 h 3923165"/>
              <a:gd name="connsiteX33" fmla="*/ 1261346 w 4618500"/>
              <a:gd name="connsiteY33" fmla="*/ 1422461 h 3923165"/>
              <a:gd name="connsiteX34" fmla="*/ 1274409 w 4618500"/>
              <a:gd name="connsiteY34" fmla="*/ 1370210 h 3923165"/>
              <a:gd name="connsiteX35" fmla="*/ 1300535 w 4618500"/>
              <a:gd name="connsiteY35" fmla="*/ 1331021 h 3923165"/>
              <a:gd name="connsiteX36" fmla="*/ 1326660 w 4618500"/>
              <a:gd name="connsiteY36" fmla="*/ 1278770 h 3923165"/>
              <a:gd name="connsiteX37" fmla="*/ 1378912 w 4618500"/>
              <a:gd name="connsiteY37" fmla="*/ 1200392 h 3923165"/>
              <a:gd name="connsiteX38" fmla="*/ 1405037 w 4618500"/>
              <a:gd name="connsiteY38" fmla="*/ 1148141 h 3923165"/>
              <a:gd name="connsiteX39" fmla="*/ 1418100 w 4618500"/>
              <a:gd name="connsiteY39" fmla="*/ 1108952 h 3923165"/>
              <a:gd name="connsiteX40" fmla="*/ 1470352 w 4618500"/>
              <a:gd name="connsiteY40" fmla="*/ 1030575 h 3923165"/>
              <a:gd name="connsiteX41" fmla="*/ 1496477 w 4618500"/>
              <a:gd name="connsiteY41" fmla="*/ 991387 h 3923165"/>
              <a:gd name="connsiteX42" fmla="*/ 1535666 w 4618500"/>
              <a:gd name="connsiteY42" fmla="*/ 899947 h 3923165"/>
              <a:gd name="connsiteX43" fmla="*/ 1561792 w 4618500"/>
              <a:gd name="connsiteY43" fmla="*/ 821570 h 3923165"/>
              <a:gd name="connsiteX44" fmla="*/ 1574855 w 4618500"/>
              <a:gd name="connsiteY44" fmla="*/ 782381 h 3923165"/>
              <a:gd name="connsiteX45" fmla="*/ 1587917 w 4618500"/>
              <a:gd name="connsiteY45" fmla="*/ 743192 h 3923165"/>
              <a:gd name="connsiteX46" fmla="*/ 1640169 w 4618500"/>
              <a:gd name="connsiteY46" fmla="*/ 664815 h 3923165"/>
              <a:gd name="connsiteX47" fmla="*/ 1718546 w 4618500"/>
              <a:gd name="connsiteY47" fmla="*/ 534187 h 3923165"/>
              <a:gd name="connsiteX48" fmla="*/ 1744672 w 4618500"/>
              <a:gd name="connsiteY48" fmla="*/ 494998 h 3923165"/>
              <a:gd name="connsiteX49" fmla="*/ 1783860 w 4618500"/>
              <a:gd name="connsiteY49" fmla="*/ 455810 h 3923165"/>
              <a:gd name="connsiteX50" fmla="*/ 1875300 w 4618500"/>
              <a:gd name="connsiteY50" fmla="*/ 338244 h 3923165"/>
              <a:gd name="connsiteX51" fmla="*/ 1940615 w 4618500"/>
              <a:gd name="connsiteY51" fmla="*/ 259867 h 3923165"/>
              <a:gd name="connsiteX52" fmla="*/ 1992866 w 4618500"/>
              <a:gd name="connsiteY52" fmla="*/ 181490 h 3923165"/>
              <a:gd name="connsiteX53" fmla="*/ 2018992 w 4618500"/>
              <a:gd name="connsiteY53" fmla="*/ 142301 h 3923165"/>
              <a:gd name="connsiteX54" fmla="*/ 2071243 w 4618500"/>
              <a:gd name="connsiteY54" fmla="*/ 103112 h 3923165"/>
              <a:gd name="connsiteX55" fmla="*/ 2110432 w 4618500"/>
              <a:gd name="connsiteY55" fmla="*/ 63924 h 3923165"/>
              <a:gd name="connsiteX56" fmla="*/ 2345563 w 4618500"/>
              <a:gd name="connsiteY56" fmla="*/ 37798 h 3923165"/>
              <a:gd name="connsiteX57" fmla="*/ 2567632 w 4618500"/>
              <a:gd name="connsiteY57" fmla="*/ 76987 h 3923165"/>
              <a:gd name="connsiteX58" fmla="*/ 2632946 w 4618500"/>
              <a:gd name="connsiteY58" fmla="*/ 90050 h 3923165"/>
              <a:gd name="connsiteX59" fmla="*/ 2711323 w 4618500"/>
              <a:gd name="connsiteY59" fmla="*/ 103112 h 3923165"/>
              <a:gd name="connsiteX60" fmla="*/ 2802763 w 4618500"/>
              <a:gd name="connsiteY60" fmla="*/ 129238 h 3923165"/>
              <a:gd name="connsiteX61" fmla="*/ 3246900 w 4618500"/>
              <a:gd name="connsiteY61" fmla="*/ 116175 h 3923165"/>
              <a:gd name="connsiteX62" fmla="*/ 3651849 w 4618500"/>
              <a:gd name="connsiteY62" fmla="*/ 90050 h 3923165"/>
              <a:gd name="connsiteX63" fmla="*/ 3677975 w 4618500"/>
              <a:gd name="connsiteY63" fmla="*/ 129238 h 3923165"/>
              <a:gd name="connsiteX64" fmla="*/ 3717163 w 4618500"/>
              <a:gd name="connsiteY64" fmla="*/ 351307 h 3923165"/>
              <a:gd name="connsiteX65" fmla="*/ 3756352 w 4618500"/>
              <a:gd name="connsiteY65" fmla="*/ 481935 h 3923165"/>
              <a:gd name="connsiteX66" fmla="*/ 3782477 w 4618500"/>
              <a:gd name="connsiteY66" fmla="*/ 521124 h 3923165"/>
              <a:gd name="connsiteX67" fmla="*/ 3795540 w 4618500"/>
              <a:gd name="connsiteY67" fmla="*/ 599501 h 3923165"/>
              <a:gd name="connsiteX68" fmla="*/ 3821666 w 4618500"/>
              <a:gd name="connsiteY68" fmla="*/ 638690 h 3923165"/>
              <a:gd name="connsiteX69" fmla="*/ 3834729 w 4618500"/>
              <a:gd name="connsiteY69" fmla="*/ 677878 h 3923165"/>
              <a:gd name="connsiteX70" fmla="*/ 3860855 w 4618500"/>
              <a:gd name="connsiteY70" fmla="*/ 782381 h 3923165"/>
              <a:gd name="connsiteX71" fmla="*/ 3913106 w 4618500"/>
              <a:gd name="connsiteY71" fmla="*/ 926072 h 3923165"/>
              <a:gd name="connsiteX72" fmla="*/ 3939232 w 4618500"/>
              <a:gd name="connsiteY72" fmla="*/ 1135078 h 3923165"/>
              <a:gd name="connsiteX73" fmla="*/ 3978420 w 4618500"/>
              <a:gd name="connsiteY73" fmla="*/ 1278770 h 3923165"/>
              <a:gd name="connsiteX74" fmla="*/ 4004546 w 4618500"/>
              <a:gd name="connsiteY74" fmla="*/ 1435524 h 3923165"/>
              <a:gd name="connsiteX75" fmla="*/ 4017609 w 4618500"/>
              <a:gd name="connsiteY75" fmla="*/ 1566152 h 3923165"/>
              <a:gd name="connsiteX76" fmla="*/ 4056797 w 4618500"/>
              <a:gd name="connsiteY76" fmla="*/ 1696781 h 3923165"/>
              <a:gd name="connsiteX77" fmla="*/ 4069860 w 4618500"/>
              <a:gd name="connsiteY77" fmla="*/ 1749032 h 3923165"/>
              <a:gd name="connsiteX78" fmla="*/ 4082923 w 4618500"/>
              <a:gd name="connsiteY78" fmla="*/ 1788221 h 3923165"/>
              <a:gd name="connsiteX79" fmla="*/ 4109049 w 4618500"/>
              <a:gd name="connsiteY79" fmla="*/ 1958038 h 3923165"/>
              <a:gd name="connsiteX80" fmla="*/ 4122112 w 4618500"/>
              <a:gd name="connsiteY80" fmla="*/ 2075604 h 3923165"/>
              <a:gd name="connsiteX81" fmla="*/ 4148237 w 4618500"/>
              <a:gd name="connsiteY81" fmla="*/ 2153981 h 3923165"/>
              <a:gd name="connsiteX82" fmla="*/ 4161300 w 4618500"/>
              <a:gd name="connsiteY82" fmla="*/ 2219295 h 3923165"/>
              <a:gd name="connsiteX83" fmla="*/ 4187426 w 4618500"/>
              <a:gd name="connsiteY83" fmla="*/ 2297672 h 3923165"/>
              <a:gd name="connsiteX84" fmla="*/ 4213552 w 4618500"/>
              <a:gd name="connsiteY84" fmla="*/ 2428301 h 3923165"/>
              <a:gd name="connsiteX85" fmla="*/ 4265803 w 4618500"/>
              <a:gd name="connsiteY85" fmla="*/ 2545867 h 3923165"/>
              <a:gd name="connsiteX86" fmla="*/ 4278866 w 4618500"/>
              <a:gd name="connsiteY86" fmla="*/ 2598118 h 3923165"/>
              <a:gd name="connsiteX87" fmla="*/ 4291929 w 4618500"/>
              <a:gd name="connsiteY87" fmla="*/ 2637307 h 3923165"/>
              <a:gd name="connsiteX88" fmla="*/ 4331117 w 4618500"/>
              <a:gd name="connsiteY88" fmla="*/ 2807124 h 3923165"/>
              <a:gd name="connsiteX89" fmla="*/ 4344180 w 4618500"/>
              <a:gd name="connsiteY89" fmla="*/ 2846312 h 3923165"/>
              <a:gd name="connsiteX90" fmla="*/ 4370306 w 4618500"/>
              <a:gd name="connsiteY90" fmla="*/ 2898564 h 3923165"/>
              <a:gd name="connsiteX91" fmla="*/ 4409495 w 4618500"/>
              <a:gd name="connsiteY91" fmla="*/ 3133695 h 3923165"/>
              <a:gd name="connsiteX92" fmla="*/ 4448683 w 4618500"/>
              <a:gd name="connsiteY92" fmla="*/ 3238198 h 3923165"/>
              <a:gd name="connsiteX93" fmla="*/ 4461746 w 4618500"/>
              <a:gd name="connsiteY93" fmla="*/ 3329638 h 3923165"/>
              <a:gd name="connsiteX94" fmla="*/ 4487872 w 4618500"/>
              <a:gd name="connsiteY94" fmla="*/ 3408015 h 3923165"/>
              <a:gd name="connsiteX95" fmla="*/ 4500935 w 4618500"/>
              <a:gd name="connsiteY95" fmla="*/ 3486392 h 3923165"/>
              <a:gd name="connsiteX96" fmla="*/ 4527060 w 4618500"/>
              <a:gd name="connsiteY96" fmla="*/ 3525581 h 3923165"/>
              <a:gd name="connsiteX97" fmla="*/ 4553186 w 4618500"/>
              <a:gd name="connsiteY97" fmla="*/ 3630084 h 3923165"/>
              <a:gd name="connsiteX98" fmla="*/ 4566249 w 4618500"/>
              <a:gd name="connsiteY98" fmla="*/ 3682335 h 3923165"/>
              <a:gd name="connsiteX99" fmla="*/ 4592375 w 4618500"/>
              <a:gd name="connsiteY99" fmla="*/ 3734587 h 3923165"/>
              <a:gd name="connsiteX100" fmla="*/ 4618500 w 4618500"/>
              <a:gd name="connsiteY100" fmla="*/ 3812964 h 3923165"/>
              <a:gd name="connsiteX101" fmla="*/ 4579312 w 4618500"/>
              <a:gd name="connsiteY101" fmla="*/ 3852152 h 3923165"/>
              <a:gd name="connsiteX102" fmla="*/ 4448683 w 4618500"/>
              <a:gd name="connsiteY102" fmla="*/ 3865215 h 3923165"/>
              <a:gd name="connsiteX103" fmla="*/ 4239677 w 4618500"/>
              <a:gd name="connsiteY103" fmla="*/ 3878278 h 3923165"/>
              <a:gd name="connsiteX104" fmla="*/ 4148237 w 4618500"/>
              <a:gd name="connsiteY104" fmla="*/ 3891341 h 3923165"/>
              <a:gd name="connsiteX105" fmla="*/ 3495095 w 4618500"/>
              <a:gd name="connsiteY105" fmla="*/ 3525581 h 3923165"/>
              <a:gd name="connsiteX106" fmla="*/ 3468969 w 4618500"/>
              <a:gd name="connsiteY106" fmla="*/ 3342701 h 3923165"/>
              <a:gd name="connsiteX107" fmla="*/ 3455906 w 4618500"/>
              <a:gd name="connsiteY107" fmla="*/ 2206232 h 3923165"/>
              <a:gd name="connsiteX108" fmla="*/ 3429780 w 4618500"/>
              <a:gd name="connsiteY108" fmla="*/ 2075604 h 3923165"/>
              <a:gd name="connsiteX109" fmla="*/ 3403655 w 4618500"/>
              <a:gd name="connsiteY109" fmla="*/ 1422461 h 3923165"/>
              <a:gd name="connsiteX110" fmla="*/ 3390592 w 4618500"/>
              <a:gd name="connsiteY110" fmla="*/ 1383272 h 3923165"/>
              <a:gd name="connsiteX111" fmla="*/ 3377529 w 4618500"/>
              <a:gd name="connsiteY111" fmla="*/ 991387 h 3923165"/>
              <a:gd name="connsiteX112" fmla="*/ 3312215 w 4618500"/>
              <a:gd name="connsiteY112" fmla="*/ 939135 h 3923165"/>
              <a:gd name="connsiteX113" fmla="*/ 3037895 w 4618500"/>
              <a:gd name="connsiteY113" fmla="*/ 926072 h 3923165"/>
              <a:gd name="connsiteX114" fmla="*/ 2959517 w 4618500"/>
              <a:gd name="connsiteY114" fmla="*/ 913010 h 3923165"/>
              <a:gd name="connsiteX115" fmla="*/ 2894203 w 4618500"/>
              <a:gd name="connsiteY115" fmla="*/ 899947 h 3923165"/>
              <a:gd name="connsiteX116" fmla="*/ 2554569 w 4618500"/>
              <a:gd name="connsiteY116" fmla="*/ 913010 h 3923165"/>
              <a:gd name="connsiteX117" fmla="*/ 2476192 w 4618500"/>
              <a:gd name="connsiteY117" fmla="*/ 965261 h 3923165"/>
              <a:gd name="connsiteX118" fmla="*/ 2437003 w 4618500"/>
              <a:gd name="connsiteY118" fmla="*/ 991387 h 3923165"/>
              <a:gd name="connsiteX119" fmla="*/ 2397815 w 4618500"/>
              <a:gd name="connsiteY119" fmla="*/ 1043638 h 3923165"/>
              <a:gd name="connsiteX120" fmla="*/ 2345563 w 4618500"/>
              <a:gd name="connsiteY120" fmla="*/ 1122015 h 3923165"/>
              <a:gd name="connsiteX121" fmla="*/ 2319437 w 4618500"/>
              <a:gd name="connsiteY121" fmla="*/ 1200392 h 3923165"/>
              <a:gd name="connsiteX122" fmla="*/ 2293312 w 4618500"/>
              <a:gd name="connsiteY122" fmla="*/ 1239581 h 3923165"/>
              <a:gd name="connsiteX123" fmla="*/ 2267186 w 4618500"/>
              <a:gd name="connsiteY123" fmla="*/ 1317958 h 3923165"/>
              <a:gd name="connsiteX124" fmla="*/ 2254123 w 4618500"/>
              <a:gd name="connsiteY124" fmla="*/ 1370210 h 3923165"/>
              <a:gd name="connsiteX125" fmla="*/ 2227997 w 4618500"/>
              <a:gd name="connsiteY125" fmla="*/ 1409398 h 3923165"/>
              <a:gd name="connsiteX126" fmla="*/ 2214935 w 4618500"/>
              <a:gd name="connsiteY126" fmla="*/ 1448587 h 3923165"/>
              <a:gd name="connsiteX127" fmla="*/ 2188809 w 4618500"/>
              <a:gd name="connsiteY127" fmla="*/ 1487775 h 3923165"/>
              <a:gd name="connsiteX128" fmla="*/ 2136557 w 4618500"/>
              <a:gd name="connsiteY128" fmla="*/ 1605341 h 3923165"/>
              <a:gd name="connsiteX129" fmla="*/ 2123495 w 4618500"/>
              <a:gd name="connsiteY129" fmla="*/ 1644530 h 3923165"/>
              <a:gd name="connsiteX130" fmla="*/ 2097369 w 4618500"/>
              <a:gd name="connsiteY130" fmla="*/ 1696781 h 3923165"/>
              <a:gd name="connsiteX131" fmla="*/ 2058180 w 4618500"/>
              <a:gd name="connsiteY131" fmla="*/ 1827410 h 3923165"/>
              <a:gd name="connsiteX132" fmla="*/ 2018992 w 4618500"/>
              <a:gd name="connsiteY132" fmla="*/ 1905787 h 3923165"/>
              <a:gd name="connsiteX133" fmla="*/ 1992866 w 4618500"/>
              <a:gd name="connsiteY133" fmla="*/ 1944975 h 3923165"/>
              <a:gd name="connsiteX134" fmla="*/ 1979803 w 4618500"/>
              <a:gd name="connsiteY134" fmla="*/ 1984164 h 3923165"/>
              <a:gd name="connsiteX135" fmla="*/ 1966740 w 4618500"/>
              <a:gd name="connsiteY135" fmla="*/ 2049478 h 3923165"/>
              <a:gd name="connsiteX136" fmla="*/ 1940615 w 4618500"/>
              <a:gd name="connsiteY136" fmla="*/ 2088667 h 3923165"/>
              <a:gd name="connsiteX137" fmla="*/ 1927552 w 4618500"/>
              <a:gd name="connsiteY137" fmla="*/ 2140918 h 3923165"/>
              <a:gd name="connsiteX138" fmla="*/ 1901426 w 4618500"/>
              <a:gd name="connsiteY138" fmla="*/ 2180107 h 3923165"/>
              <a:gd name="connsiteX139" fmla="*/ 1875300 w 4618500"/>
              <a:gd name="connsiteY139" fmla="*/ 2232358 h 3923165"/>
              <a:gd name="connsiteX140" fmla="*/ 1849175 w 4618500"/>
              <a:gd name="connsiteY140" fmla="*/ 2323798 h 3923165"/>
              <a:gd name="connsiteX141" fmla="*/ 1836112 w 4618500"/>
              <a:gd name="connsiteY141" fmla="*/ 2376050 h 3923165"/>
              <a:gd name="connsiteX142" fmla="*/ 1809986 w 4618500"/>
              <a:gd name="connsiteY142" fmla="*/ 2415238 h 3923165"/>
              <a:gd name="connsiteX143" fmla="*/ 1823049 w 4618500"/>
              <a:gd name="connsiteY143" fmla="*/ 2467490 h 3923165"/>
              <a:gd name="connsiteX144" fmla="*/ 1862237 w 4618500"/>
              <a:gd name="connsiteY144" fmla="*/ 2493615 h 3923165"/>
              <a:gd name="connsiteX145" fmla="*/ 1901426 w 4618500"/>
              <a:gd name="connsiteY145" fmla="*/ 2506678 h 3923165"/>
              <a:gd name="connsiteX146" fmla="*/ 2045117 w 4618500"/>
              <a:gd name="connsiteY146" fmla="*/ 2532804 h 3923165"/>
              <a:gd name="connsiteX147" fmla="*/ 3286089 w 4618500"/>
              <a:gd name="connsiteY147" fmla="*/ 2532804 h 3923165"/>
              <a:gd name="connsiteX148" fmla="*/ 3429780 w 4618500"/>
              <a:gd name="connsiteY148" fmla="*/ 2545867 h 3923165"/>
              <a:gd name="connsiteX149" fmla="*/ 3468969 w 4618500"/>
              <a:gd name="connsiteY149" fmla="*/ 2585055 h 3923165"/>
              <a:gd name="connsiteX150" fmla="*/ 3468969 w 4618500"/>
              <a:gd name="connsiteY150" fmla="*/ 2950815 h 3923165"/>
              <a:gd name="connsiteX151" fmla="*/ 3351403 w 4618500"/>
              <a:gd name="connsiteY151" fmla="*/ 2937752 h 3923165"/>
              <a:gd name="connsiteX152" fmla="*/ 3312215 w 4618500"/>
              <a:gd name="connsiteY152" fmla="*/ 2924690 h 3923165"/>
              <a:gd name="connsiteX153" fmla="*/ 3246900 w 4618500"/>
              <a:gd name="connsiteY153" fmla="*/ 2911627 h 3923165"/>
              <a:gd name="connsiteX154" fmla="*/ 3207712 w 4618500"/>
              <a:gd name="connsiteY154" fmla="*/ 2898564 h 3923165"/>
              <a:gd name="connsiteX155" fmla="*/ 3142397 w 4618500"/>
              <a:gd name="connsiteY155" fmla="*/ 2885501 h 3923165"/>
              <a:gd name="connsiteX156" fmla="*/ 3103209 w 4618500"/>
              <a:gd name="connsiteY156" fmla="*/ 2872438 h 3923165"/>
              <a:gd name="connsiteX157" fmla="*/ 2998706 w 4618500"/>
              <a:gd name="connsiteY157" fmla="*/ 2846312 h 3923165"/>
              <a:gd name="connsiteX158" fmla="*/ 2032055 w 4618500"/>
              <a:gd name="connsiteY158" fmla="*/ 2859375 h 3923165"/>
              <a:gd name="connsiteX159" fmla="*/ 1966740 w 4618500"/>
              <a:gd name="connsiteY159" fmla="*/ 2872438 h 3923165"/>
              <a:gd name="connsiteX160" fmla="*/ 1823049 w 4618500"/>
              <a:gd name="connsiteY160" fmla="*/ 2898564 h 3923165"/>
              <a:gd name="connsiteX161" fmla="*/ 1731609 w 4618500"/>
              <a:gd name="connsiteY161" fmla="*/ 2924690 h 3923165"/>
              <a:gd name="connsiteX162" fmla="*/ 1666295 w 4618500"/>
              <a:gd name="connsiteY162" fmla="*/ 2937752 h 3923165"/>
              <a:gd name="connsiteX163" fmla="*/ 1587917 w 4618500"/>
              <a:gd name="connsiteY163" fmla="*/ 2963878 h 3923165"/>
              <a:gd name="connsiteX164" fmla="*/ 1548729 w 4618500"/>
              <a:gd name="connsiteY164" fmla="*/ 3003067 h 3923165"/>
              <a:gd name="connsiteX165" fmla="*/ 1509540 w 4618500"/>
              <a:gd name="connsiteY165" fmla="*/ 3016130 h 3923165"/>
              <a:gd name="connsiteX166" fmla="*/ 1431163 w 4618500"/>
              <a:gd name="connsiteY166" fmla="*/ 3081444 h 3923165"/>
              <a:gd name="connsiteX167" fmla="*/ 1378912 w 4618500"/>
              <a:gd name="connsiteY167" fmla="*/ 3159821 h 3923165"/>
              <a:gd name="connsiteX168" fmla="*/ 1352786 w 4618500"/>
              <a:gd name="connsiteY168" fmla="*/ 3199010 h 3923165"/>
              <a:gd name="connsiteX169" fmla="*/ 1326660 w 4618500"/>
              <a:gd name="connsiteY169" fmla="*/ 3238198 h 3923165"/>
              <a:gd name="connsiteX170" fmla="*/ 1313597 w 4618500"/>
              <a:gd name="connsiteY170" fmla="*/ 3277387 h 3923165"/>
              <a:gd name="connsiteX171" fmla="*/ 1261346 w 4618500"/>
              <a:gd name="connsiteY171" fmla="*/ 3355764 h 3923165"/>
              <a:gd name="connsiteX172" fmla="*/ 1222157 w 4618500"/>
              <a:gd name="connsiteY172" fmla="*/ 3486392 h 3923165"/>
              <a:gd name="connsiteX173" fmla="*/ 1209095 w 4618500"/>
              <a:gd name="connsiteY173" fmla="*/ 3525581 h 3923165"/>
              <a:gd name="connsiteX174" fmla="*/ 1182969 w 4618500"/>
              <a:gd name="connsiteY174" fmla="*/ 3564770 h 3923165"/>
              <a:gd name="connsiteX175" fmla="*/ 1156843 w 4618500"/>
              <a:gd name="connsiteY175" fmla="*/ 3617021 h 3923165"/>
              <a:gd name="connsiteX176" fmla="*/ 1143780 w 4618500"/>
              <a:gd name="connsiteY176" fmla="*/ 3656210 h 3923165"/>
              <a:gd name="connsiteX177" fmla="*/ 987026 w 4618500"/>
              <a:gd name="connsiteY177" fmla="*/ 3721524 h 3923165"/>
              <a:gd name="connsiteX178" fmla="*/ 438386 w 4618500"/>
              <a:gd name="connsiteY178" fmla="*/ 3708461 h 3923165"/>
              <a:gd name="connsiteX179" fmla="*/ 399197 w 4618500"/>
              <a:gd name="connsiteY179" fmla="*/ 3695398 h 3923165"/>
              <a:gd name="connsiteX180" fmla="*/ 346946 w 4618500"/>
              <a:gd name="connsiteY180" fmla="*/ 3682335 h 3923165"/>
              <a:gd name="connsiteX181" fmla="*/ 307757 w 4618500"/>
              <a:gd name="connsiteY181" fmla="*/ 3656210 h 3923165"/>
              <a:gd name="connsiteX182" fmla="*/ 255506 w 4618500"/>
              <a:gd name="connsiteY182" fmla="*/ 3643147 h 3923165"/>
              <a:gd name="connsiteX183" fmla="*/ 216317 w 4618500"/>
              <a:gd name="connsiteY183" fmla="*/ 3630084 h 3923165"/>
              <a:gd name="connsiteX184" fmla="*/ 177129 w 4618500"/>
              <a:gd name="connsiteY184" fmla="*/ 3603958 h 3923165"/>
              <a:gd name="connsiteX185" fmla="*/ 7312 w 4618500"/>
              <a:gd name="connsiteY185" fmla="*/ 3603958 h 392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4618500" h="3923165">
                <a:moveTo>
                  <a:pt x="7312" y="3603958"/>
                </a:moveTo>
                <a:cubicBezTo>
                  <a:pt x="-16637" y="3593072"/>
                  <a:pt x="25204" y="3560599"/>
                  <a:pt x="33437" y="3538644"/>
                </a:cubicBezTo>
                <a:cubicBezTo>
                  <a:pt x="38272" y="3525751"/>
                  <a:pt x="40342" y="3511771"/>
                  <a:pt x="46500" y="3499455"/>
                </a:cubicBezTo>
                <a:cubicBezTo>
                  <a:pt x="53521" y="3485413"/>
                  <a:pt x="63917" y="3473330"/>
                  <a:pt x="72626" y="3460267"/>
                </a:cubicBezTo>
                <a:cubicBezTo>
                  <a:pt x="81335" y="3434141"/>
                  <a:pt x="86437" y="3406522"/>
                  <a:pt x="98752" y="3381890"/>
                </a:cubicBezTo>
                <a:cubicBezTo>
                  <a:pt x="131898" y="3315596"/>
                  <a:pt x="114075" y="3345840"/>
                  <a:pt x="151003" y="3290450"/>
                </a:cubicBezTo>
                <a:cubicBezTo>
                  <a:pt x="155357" y="3277387"/>
                  <a:pt x="157908" y="3263577"/>
                  <a:pt x="164066" y="3251261"/>
                </a:cubicBezTo>
                <a:cubicBezTo>
                  <a:pt x="182253" y="3214888"/>
                  <a:pt x="200490" y="3201774"/>
                  <a:pt x="229380" y="3172884"/>
                </a:cubicBezTo>
                <a:cubicBezTo>
                  <a:pt x="262214" y="3074381"/>
                  <a:pt x="217923" y="3195798"/>
                  <a:pt x="268569" y="3094507"/>
                </a:cubicBezTo>
                <a:cubicBezTo>
                  <a:pt x="298027" y="3035593"/>
                  <a:pt x="260962" y="3072284"/>
                  <a:pt x="307757" y="3016130"/>
                </a:cubicBezTo>
                <a:cubicBezTo>
                  <a:pt x="356879" y="2957183"/>
                  <a:pt x="337691" y="2999669"/>
                  <a:pt x="373072" y="2937752"/>
                </a:cubicBezTo>
                <a:cubicBezTo>
                  <a:pt x="382733" y="2920845"/>
                  <a:pt x="389536" y="2902408"/>
                  <a:pt x="399197" y="2885501"/>
                </a:cubicBezTo>
                <a:cubicBezTo>
                  <a:pt x="406986" y="2871870"/>
                  <a:pt x="418302" y="2860354"/>
                  <a:pt x="425323" y="2846312"/>
                </a:cubicBezTo>
                <a:cubicBezTo>
                  <a:pt x="431481" y="2833996"/>
                  <a:pt x="431554" y="2819079"/>
                  <a:pt x="438386" y="2807124"/>
                </a:cubicBezTo>
                <a:cubicBezTo>
                  <a:pt x="449188" y="2788221"/>
                  <a:pt x="464921" y="2772588"/>
                  <a:pt x="477575" y="2754872"/>
                </a:cubicBezTo>
                <a:cubicBezTo>
                  <a:pt x="534055" y="2675799"/>
                  <a:pt x="472425" y="2759101"/>
                  <a:pt x="529826" y="2663432"/>
                </a:cubicBezTo>
                <a:cubicBezTo>
                  <a:pt x="545981" y="2636507"/>
                  <a:pt x="564660" y="2611181"/>
                  <a:pt x="582077" y="2585055"/>
                </a:cubicBezTo>
                <a:lnTo>
                  <a:pt x="608203" y="2545867"/>
                </a:lnTo>
                <a:cubicBezTo>
                  <a:pt x="641037" y="2447364"/>
                  <a:pt x="596746" y="2568781"/>
                  <a:pt x="647392" y="2467490"/>
                </a:cubicBezTo>
                <a:cubicBezTo>
                  <a:pt x="653550" y="2455174"/>
                  <a:pt x="654297" y="2440617"/>
                  <a:pt x="660455" y="2428301"/>
                </a:cubicBezTo>
                <a:cubicBezTo>
                  <a:pt x="678643" y="2391925"/>
                  <a:pt x="696876" y="2378816"/>
                  <a:pt x="725769" y="2349924"/>
                </a:cubicBezTo>
                <a:cubicBezTo>
                  <a:pt x="746447" y="2267211"/>
                  <a:pt x="728874" y="2312609"/>
                  <a:pt x="791083" y="2219295"/>
                </a:cubicBezTo>
                <a:lnTo>
                  <a:pt x="817209" y="2180107"/>
                </a:lnTo>
                <a:cubicBezTo>
                  <a:pt x="843697" y="2100643"/>
                  <a:pt x="812988" y="2181313"/>
                  <a:pt x="856397" y="2101730"/>
                </a:cubicBezTo>
                <a:cubicBezTo>
                  <a:pt x="929013" y="1968601"/>
                  <a:pt x="875370" y="2030507"/>
                  <a:pt x="947837" y="1958038"/>
                </a:cubicBezTo>
                <a:cubicBezTo>
                  <a:pt x="952191" y="1944975"/>
                  <a:pt x="954213" y="1930887"/>
                  <a:pt x="960900" y="1918850"/>
                </a:cubicBezTo>
                <a:cubicBezTo>
                  <a:pt x="976149" y="1891402"/>
                  <a:pt x="1003222" y="1870260"/>
                  <a:pt x="1013152" y="1840472"/>
                </a:cubicBezTo>
                <a:cubicBezTo>
                  <a:pt x="1049277" y="1732101"/>
                  <a:pt x="988631" y="1902577"/>
                  <a:pt x="1078466" y="1722907"/>
                </a:cubicBezTo>
                <a:cubicBezTo>
                  <a:pt x="1087175" y="1705490"/>
                  <a:pt x="1096921" y="1688554"/>
                  <a:pt x="1104592" y="1670655"/>
                </a:cubicBezTo>
                <a:cubicBezTo>
                  <a:pt x="1110016" y="1657999"/>
                  <a:pt x="1111497" y="1643783"/>
                  <a:pt x="1117655" y="1631467"/>
                </a:cubicBezTo>
                <a:cubicBezTo>
                  <a:pt x="1124676" y="1617425"/>
                  <a:pt x="1135991" y="1605909"/>
                  <a:pt x="1143780" y="1592278"/>
                </a:cubicBezTo>
                <a:cubicBezTo>
                  <a:pt x="1153441" y="1575371"/>
                  <a:pt x="1160245" y="1556934"/>
                  <a:pt x="1169906" y="1540027"/>
                </a:cubicBezTo>
                <a:cubicBezTo>
                  <a:pt x="1205289" y="1478108"/>
                  <a:pt x="1186096" y="1520599"/>
                  <a:pt x="1235220" y="1461650"/>
                </a:cubicBezTo>
                <a:cubicBezTo>
                  <a:pt x="1245271" y="1449589"/>
                  <a:pt x="1252637" y="1435524"/>
                  <a:pt x="1261346" y="1422461"/>
                </a:cubicBezTo>
                <a:cubicBezTo>
                  <a:pt x="1265700" y="1405044"/>
                  <a:pt x="1267337" y="1386711"/>
                  <a:pt x="1274409" y="1370210"/>
                </a:cubicBezTo>
                <a:cubicBezTo>
                  <a:pt x="1280594" y="1355780"/>
                  <a:pt x="1292746" y="1344652"/>
                  <a:pt x="1300535" y="1331021"/>
                </a:cubicBezTo>
                <a:cubicBezTo>
                  <a:pt x="1310196" y="1314114"/>
                  <a:pt x="1316641" y="1295468"/>
                  <a:pt x="1326660" y="1278770"/>
                </a:cubicBezTo>
                <a:cubicBezTo>
                  <a:pt x="1342815" y="1251845"/>
                  <a:pt x="1364870" y="1228477"/>
                  <a:pt x="1378912" y="1200392"/>
                </a:cubicBezTo>
                <a:cubicBezTo>
                  <a:pt x="1387620" y="1182975"/>
                  <a:pt x="1397366" y="1166039"/>
                  <a:pt x="1405037" y="1148141"/>
                </a:cubicBezTo>
                <a:cubicBezTo>
                  <a:pt x="1410461" y="1135485"/>
                  <a:pt x="1411413" y="1120989"/>
                  <a:pt x="1418100" y="1108952"/>
                </a:cubicBezTo>
                <a:cubicBezTo>
                  <a:pt x="1433349" y="1081504"/>
                  <a:pt x="1452935" y="1056701"/>
                  <a:pt x="1470352" y="1030575"/>
                </a:cubicBezTo>
                <a:lnTo>
                  <a:pt x="1496477" y="991387"/>
                </a:lnTo>
                <a:cubicBezTo>
                  <a:pt x="1531032" y="853165"/>
                  <a:pt x="1484116" y="1015931"/>
                  <a:pt x="1535666" y="899947"/>
                </a:cubicBezTo>
                <a:cubicBezTo>
                  <a:pt x="1546851" y="874782"/>
                  <a:pt x="1553083" y="847696"/>
                  <a:pt x="1561792" y="821570"/>
                </a:cubicBezTo>
                <a:lnTo>
                  <a:pt x="1574855" y="782381"/>
                </a:lnTo>
                <a:cubicBezTo>
                  <a:pt x="1579209" y="769318"/>
                  <a:pt x="1580279" y="754649"/>
                  <a:pt x="1587917" y="743192"/>
                </a:cubicBezTo>
                <a:cubicBezTo>
                  <a:pt x="1605334" y="717066"/>
                  <a:pt x="1626127" y="692899"/>
                  <a:pt x="1640169" y="664815"/>
                </a:cubicBezTo>
                <a:cubicBezTo>
                  <a:pt x="1680337" y="584480"/>
                  <a:pt x="1655494" y="628766"/>
                  <a:pt x="1718546" y="534187"/>
                </a:cubicBezTo>
                <a:cubicBezTo>
                  <a:pt x="1727255" y="521124"/>
                  <a:pt x="1733571" y="506099"/>
                  <a:pt x="1744672" y="494998"/>
                </a:cubicBezTo>
                <a:lnTo>
                  <a:pt x="1783860" y="455810"/>
                </a:lnTo>
                <a:cubicBezTo>
                  <a:pt x="1819553" y="348731"/>
                  <a:pt x="1757815" y="514471"/>
                  <a:pt x="1875300" y="338244"/>
                </a:cubicBezTo>
                <a:cubicBezTo>
                  <a:pt x="1911673" y="283684"/>
                  <a:pt x="1890324" y="310156"/>
                  <a:pt x="1940615" y="259867"/>
                </a:cubicBezTo>
                <a:cubicBezTo>
                  <a:pt x="1963570" y="190997"/>
                  <a:pt x="1938505" y="246723"/>
                  <a:pt x="1992866" y="181490"/>
                </a:cubicBezTo>
                <a:cubicBezTo>
                  <a:pt x="2002917" y="169429"/>
                  <a:pt x="2007891" y="153402"/>
                  <a:pt x="2018992" y="142301"/>
                </a:cubicBezTo>
                <a:cubicBezTo>
                  <a:pt x="2034387" y="126906"/>
                  <a:pt x="2054713" y="117281"/>
                  <a:pt x="2071243" y="103112"/>
                </a:cubicBezTo>
                <a:cubicBezTo>
                  <a:pt x="2085269" y="91090"/>
                  <a:pt x="2097369" y="76987"/>
                  <a:pt x="2110432" y="63924"/>
                </a:cubicBezTo>
                <a:cubicBezTo>
                  <a:pt x="2146117" y="-43132"/>
                  <a:pt x="2114199" y="10578"/>
                  <a:pt x="2345563" y="37798"/>
                </a:cubicBezTo>
                <a:cubicBezTo>
                  <a:pt x="2420215" y="46581"/>
                  <a:pt x="2493925" y="62245"/>
                  <a:pt x="2567632" y="76987"/>
                </a:cubicBezTo>
                <a:lnTo>
                  <a:pt x="2632946" y="90050"/>
                </a:lnTo>
                <a:cubicBezTo>
                  <a:pt x="2659005" y="94788"/>
                  <a:pt x="2685515" y="97156"/>
                  <a:pt x="2711323" y="103112"/>
                </a:cubicBezTo>
                <a:cubicBezTo>
                  <a:pt x="2742211" y="110240"/>
                  <a:pt x="2772283" y="120529"/>
                  <a:pt x="2802763" y="129238"/>
                </a:cubicBezTo>
                <a:lnTo>
                  <a:pt x="3246900" y="116175"/>
                </a:lnTo>
                <a:cubicBezTo>
                  <a:pt x="3597587" y="104485"/>
                  <a:pt x="3477621" y="124893"/>
                  <a:pt x="3651849" y="90050"/>
                </a:cubicBezTo>
                <a:cubicBezTo>
                  <a:pt x="3660558" y="103113"/>
                  <a:pt x="3673010" y="114344"/>
                  <a:pt x="3677975" y="129238"/>
                </a:cubicBezTo>
                <a:cubicBezTo>
                  <a:pt x="3708599" y="221109"/>
                  <a:pt x="3701846" y="259407"/>
                  <a:pt x="3717163" y="351307"/>
                </a:cubicBezTo>
                <a:cubicBezTo>
                  <a:pt x="3721220" y="375648"/>
                  <a:pt x="3748609" y="470320"/>
                  <a:pt x="3756352" y="481935"/>
                </a:cubicBezTo>
                <a:lnTo>
                  <a:pt x="3782477" y="521124"/>
                </a:lnTo>
                <a:cubicBezTo>
                  <a:pt x="3786831" y="547250"/>
                  <a:pt x="3787164" y="574374"/>
                  <a:pt x="3795540" y="599501"/>
                </a:cubicBezTo>
                <a:cubicBezTo>
                  <a:pt x="3800505" y="614395"/>
                  <a:pt x="3814645" y="624648"/>
                  <a:pt x="3821666" y="638690"/>
                </a:cubicBezTo>
                <a:cubicBezTo>
                  <a:pt x="3827824" y="651006"/>
                  <a:pt x="3831106" y="664594"/>
                  <a:pt x="3834729" y="677878"/>
                </a:cubicBezTo>
                <a:cubicBezTo>
                  <a:pt x="3844177" y="712519"/>
                  <a:pt x="3849501" y="748317"/>
                  <a:pt x="3860855" y="782381"/>
                </a:cubicBezTo>
                <a:cubicBezTo>
                  <a:pt x="3894395" y="883003"/>
                  <a:pt x="3876752" y="835189"/>
                  <a:pt x="3913106" y="926072"/>
                </a:cubicBezTo>
                <a:cubicBezTo>
                  <a:pt x="3915929" y="951483"/>
                  <a:pt x="3931244" y="1100461"/>
                  <a:pt x="3939232" y="1135078"/>
                </a:cubicBezTo>
                <a:cubicBezTo>
                  <a:pt x="3994076" y="1372737"/>
                  <a:pt x="3942463" y="1075014"/>
                  <a:pt x="3978420" y="1278770"/>
                </a:cubicBezTo>
                <a:cubicBezTo>
                  <a:pt x="3987626" y="1330936"/>
                  <a:pt x="3997389" y="1383038"/>
                  <a:pt x="4004546" y="1435524"/>
                </a:cubicBezTo>
                <a:cubicBezTo>
                  <a:pt x="4010459" y="1478883"/>
                  <a:pt x="4011420" y="1522832"/>
                  <a:pt x="4017609" y="1566152"/>
                </a:cubicBezTo>
                <a:cubicBezTo>
                  <a:pt x="4024519" y="1614524"/>
                  <a:pt x="4044677" y="1648304"/>
                  <a:pt x="4056797" y="1696781"/>
                </a:cubicBezTo>
                <a:cubicBezTo>
                  <a:pt x="4061151" y="1714198"/>
                  <a:pt x="4064928" y="1731770"/>
                  <a:pt x="4069860" y="1749032"/>
                </a:cubicBezTo>
                <a:cubicBezTo>
                  <a:pt x="4073643" y="1762272"/>
                  <a:pt x="4079936" y="1774779"/>
                  <a:pt x="4082923" y="1788221"/>
                </a:cubicBezTo>
                <a:cubicBezTo>
                  <a:pt x="4089149" y="1816237"/>
                  <a:pt x="4106073" y="1934227"/>
                  <a:pt x="4109049" y="1958038"/>
                </a:cubicBezTo>
                <a:cubicBezTo>
                  <a:pt x="4113940" y="1997163"/>
                  <a:pt x="4114379" y="2036940"/>
                  <a:pt x="4122112" y="2075604"/>
                </a:cubicBezTo>
                <a:cubicBezTo>
                  <a:pt x="4127513" y="2102608"/>
                  <a:pt x="4142836" y="2126977"/>
                  <a:pt x="4148237" y="2153981"/>
                </a:cubicBezTo>
                <a:cubicBezTo>
                  <a:pt x="4152591" y="2175752"/>
                  <a:pt x="4155458" y="2197875"/>
                  <a:pt x="4161300" y="2219295"/>
                </a:cubicBezTo>
                <a:cubicBezTo>
                  <a:pt x="4168546" y="2245864"/>
                  <a:pt x="4182025" y="2270668"/>
                  <a:pt x="4187426" y="2297672"/>
                </a:cubicBezTo>
                <a:cubicBezTo>
                  <a:pt x="4196135" y="2341215"/>
                  <a:pt x="4193694" y="2388584"/>
                  <a:pt x="4213552" y="2428301"/>
                </a:cubicBezTo>
                <a:cubicBezTo>
                  <a:pt x="4236312" y="2473823"/>
                  <a:pt x="4249124" y="2495831"/>
                  <a:pt x="4265803" y="2545867"/>
                </a:cubicBezTo>
                <a:cubicBezTo>
                  <a:pt x="4271480" y="2562899"/>
                  <a:pt x="4273934" y="2580856"/>
                  <a:pt x="4278866" y="2598118"/>
                </a:cubicBezTo>
                <a:cubicBezTo>
                  <a:pt x="4282649" y="2611358"/>
                  <a:pt x="4288589" y="2623949"/>
                  <a:pt x="4291929" y="2637307"/>
                </a:cubicBezTo>
                <a:cubicBezTo>
                  <a:pt x="4312650" y="2720192"/>
                  <a:pt x="4298610" y="2709606"/>
                  <a:pt x="4331117" y="2807124"/>
                </a:cubicBezTo>
                <a:cubicBezTo>
                  <a:pt x="4335471" y="2820187"/>
                  <a:pt x="4338756" y="2833656"/>
                  <a:pt x="4344180" y="2846312"/>
                </a:cubicBezTo>
                <a:cubicBezTo>
                  <a:pt x="4351851" y="2864211"/>
                  <a:pt x="4361597" y="2881147"/>
                  <a:pt x="4370306" y="2898564"/>
                </a:cubicBezTo>
                <a:cubicBezTo>
                  <a:pt x="4383369" y="2976941"/>
                  <a:pt x="4379986" y="3059920"/>
                  <a:pt x="4409495" y="3133695"/>
                </a:cubicBezTo>
                <a:cubicBezTo>
                  <a:pt x="4440734" y="3211795"/>
                  <a:pt x="4428205" y="3176765"/>
                  <a:pt x="4448683" y="3238198"/>
                </a:cubicBezTo>
                <a:cubicBezTo>
                  <a:pt x="4453037" y="3268678"/>
                  <a:pt x="4454823" y="3299637"/>
                  <a:pt x="4461746" y="3329638"/>
                </a:cubicBezTo>
                <a:cubicBezTo>
                  <a:pt x="4467938" y="3356472"/>
                  <a:pt x="4487872" y="3408015"/>
                  <a:pt x="4487872" y="3408015"/>
                </a:cubicBezTo>
                <a:cubicBezTo>
                  <a:pt x="4492226" y="3434141"/>
                  <a:pt x="4492560" y="3461265"/>
                  <a:pt x="4500935" y="3486392"/>
                </a:cubicBezTo>
                <a:cubicBezTo>
                  <a:pt x="4505900" y="3501286"/>
                  <a:pt x="4521695" y="3510827"/>
                  <a:pt x="4527060" y="3525581"/>
                </a:cubicBezTo>
                <a:cubicBezTo>
                  <a:pt x="4539331" y="3559326"/>
                  <a:pt x="4544477" y="3595250"/>
                  <a:pt x="4553186" y="3630084"/>
                </a:cubicBezTo>
                <a:cubicBezTo>
                  <a:pt x="4557540" y="3647501"/>
                  <a:pt x="4558220" y="3666277"/>
                  <a:pt x="4566249" y="3682335"/>
                </a:cubicBezTo>
                <a:cubicBezTo>
                  <a:pt x="4574958" y="3699752"/>
                  <a:pt x="4585143" y="3716507"/>
                  <a:pt x="4592375" y="3734587"/>
                </a:cubicBezTo>
                <a:cubicBezTo>
                  <a:pt x="4602603" y="3760156"/>
                  <a:pt x="4618500" y="3812964"/>
                  <a:pt x="4618500" y="3812964"/>
                </a:cubicBezTo>
                <a:cubicBezTo>
                  <a:pt x="4605437" y="3826027"/>
                  <a:pt x="4596968" y="3846719"/>
                  <a:pt x="4579312" y="3852152"/>
                </a:cubicBezTo>
                <a:cubicBezTo>
                  <a:pt x="4537487" y="3865021"/>
                  <a:pt x="4492314" y="3861859"/>
                  <a:pt x="4448683" y="3865215"/>
                </a:cubicBezTo>
                <a:cubicBezTo>
                  <a:pt x="4379084" y="3870569"/>
                  <a:pt x="4309346" y="3873924"/>
                  <a:pt x="4239677" y="3878278"/>
                </a:cubicBezTo>
                <a:cubicBezTo>
                  <a:pt x="4209197" y="3882632"/>
                  <a:pt x="4179026" y="3891341"/>
                  <a:pt x="4148237" y="3891341"/>
                </a:cubicBezTo>
                <a:cubicBezTo>
                  <a:pt x="3375338" y="3891341"/>
                  <a:pt x="3524433" y="4083011"/>
                  <a:pt x="3495095" y="3525581"/>
                </a:cubicBezTo>
                <a:cubicBezTo>
                  <a:pt x="3487941" y="3389643"/>
                  <a:pt x="3495192" y="3421371"/>
                  <a:pt x="3468969" y="3342701"/>
                </a:cubicBezTo>
                <a:cubicBezTo>
                  <a:pt x="3464615" y="2963878"/>
                  <a:pt x="3463965" y="2584994"/>
                  <a:pt x="3455906" y="2206232"/>
                </a:cubicBezTo>
                <a:cubicBezTo>
                  <a:pt x="3454541" y="2142097"/>
                  <a:pt x="3446477" y="2125694"/>
                  <a:pt x="3429780" y="2075604"/>
                </a:cubicBezTo>
                <a:cubicBezTo>
                  <a:pt x="3428362" y="2013226"/>
                  <a:pt x="3446528" y="1615393"/>
                  <a:pt x="3403655" y="1422461"/>
                </a:cubicBezTo>
                <a:cubicBezTo>
                  <a:pt x="3400668" y="1409019"/>
                  <a:pt x="3394946" y="1396335"/>
                  <a:pt x="3390592" y="1383272"/>
                </a:cubicBezTo>
                <a:cubicBezTo>
                  <a:pt x="3386238" y="1252644"/>
                  <a:pt x="3389362" y="1121551"/>
                  <a:pt x="3377529" y="991387"/>
                </a:cubicBezTo>
                <a:cubicBezTo>
                  <a:pt x="3374560" y="958724"/>
                  <a:pt x="3339289" y="941391"/>
                  <a:pt x="3312215" y="939135"/>
                </a:cubicBezTo>
                <a:cubicBezTo>
                  <a:pt x="3220988" y="931533"/>
                  <a:pt x="3129335" y="930426"/>
                  <a:pt x="3037895" y="926072"/>
                </a:cubicBezTo>
                <a:lnTo>
                  <a:pt x="2959517" y="913010"/>
                </a:lnTo>
                <a:cubicBezTo>
                  <a:pt x="2937673" y="909038"/>
                  <a:pt x="2916406" y="899947"/>
                  <a:pt x="2894203" y="899947"/>
                </a:cubicBezTo>
                <a:cubicBezTo>
                  <a:pt x="2780908" y="899947"/>
                  <a:pt x="2667780" y="908656"/>
                  <a:pt x="2554569" y="913010"/>
                </a:cubicBezTo>
                <a:lnTo>
                  <a:pt x="2476192" y="965261"/>
                </a:lnTo>
                <a:lnTo>
                  <a:pt x="2437003" y="991387"/>
                </a:lnTo>
                <a:cubicBezTo>
                  <a:pt x="2423940" y="1008804"/>
                  <a:pt x="2410300" y="1025802"/>
                  <a:pt x="2397815" y="1043638"/>
                </a:cubicBezTo>
                <a:cubicBezTo>
                  <a:pt x="2379809" y="1069361"/>
                  <a:pt x="2345563" y="1122015"/>
                  <a:pt x="2345563" y="1122015"/>
                </a:cubicBezTo>
                <a:cubicBezTo>
                  <a:pt x="2336854" y="1148141"/>
                  <a:pt x="2334712" y="1177478"/>
                  <a:pt x="2319437" y="1200392"/>
                </a:cubicBezTo>
                <a:cubicBezTo>
                  <a:pt x="2310729" y="1213455"/>
                  <a:pt x="2299688" y="1225235"/>
                  <a:pt x="2293312" y="1239581"/>
                </a:cubicBezTo>
                <a:cubicBezTo>
                  <a:pt x="2282127" y="1264746"/>
                  <a:pt x="2273865" y="1291241"/>
                  <a:pt x="2267186" y="1317958"/>
                </a:cubicBezTo>
                <a:cubicBezTo>
                  <a:pt x="2262832" y="1335375"/>
                  <a:pt x="2261195" y="1353708"/>
                  <a:pt x="2254123" y="1370210"/>
                </a:cubicBezTo>
                <a:cubicBezTo>
                  <a:pt x="2247939" y="1384640"/>
                  <a:pt x="2236706" y="1396335"/>
                  <a:pt x="2227997" y="1409398"/>
                </a:cubicBezTo>
                <a:cubicBezTo>
                  <a:pt x="2223643" y="1422461"/>
                  <a:pt x="2221093" y="1436271"/>
                  <a:pt x="2214935" y="1448587"/>
                </a:cubicBezTo>
                <a:cubicBezTo>
                  <a:pt x="2207914" y="1462629"/>
                  <a:pt x="2195185" y="1473429"/>
                  <a:pt x="2188809" y="1487775"/>
                </a:cubicBezTo>
                <a:cubicBezTo>
                  <a:pt x="2126626" y="1627685"/>
                  <a:pt x="2195684" y="1516650"/>
                  <a:pt x="2136557" y="1605341"/>
                </a:cubicBezTo>
                <a:cubicBezTo>
                  <a:pt x="2132203" y="1618404"/>
                  <a:pt x="2128919" y="1631874"/>
                  <a:pt x="2123495" y="1644530"/>
                </a:cubicBezTo>
                <a:cubicBezTo>
                  <a:pt x="2115824" y="1662428"/>
                  <a:pt x="2104206" y="1678548"/>
                  <a:pt x="2097369" y="1696781"/>
                </a:cubicBezTo>
                <a:cubicBezTo>
                  <a:pt x="2081721" y="1738509"/>
                  <a:pt x="2083703" y="1789125"/>
                  <a:pt x="2058180" y="1827410"/>
                </a:cubicBezTo>
                <a:cubicBezTo>
                  <a:pt x="1983304" y="1939725"/>
                  <a:pt x="2073079" y="1797615"/>
                  <a:pt x="2018992" y="1905787"/>
                </a:cubicBezTo>
                <a:cubicBezTo>
                  <a:pt x="2011971" y="1919829"/>
                  <a:pt x="2001575" y="1931912"/>
                  <a:pt x="1992866" y="1944975"/>
                </a:cubicBezTo>
                <a:cubicBezTo>
                  <a:pt x="1988512" y="1958038"/>
                  <a:pt x="1983143" y="1970806"/>
                  <a:pt x="1979803" y="1984164"/>
                </a:cubicBezTo>
                <a:cubicBezTo>
                  <a:pt x="1974418" y="2005704"/>
                  <a:pt x="1974536" y="2028689"/>
                  <a:pt x="1966740" y="2049478"/>
                </a:cubicBezTo>
                <a:cubicBezTo>
                  <a:pt x="1961228" y="2064178"/>
                  <a:pt x="1949323" y="2075604"/>
                  <a:pt x="1940615" y="2088667"/>
                </a:cubicBezTo>
                <a:cubicBezTo>
                  <a:pt x="1936261" y="2106084"/>
                  <a:pt x="1934624" y="2124417"/>
                  <a:pt x="1927552" y="2140918"/>
                </a:cubicBezTo>
                <a:cubicBezTo>
                  <a:pt x="1921367" y="2155348"/>
                  <a:pt x="1909215" y="2166476"/>
                  <a:pt x="1901426" y="2180107"/>
                </a:cubicBezTo>
                <a:cubicBezTo>
                  <a:pt x="1891765" y="2197014"/>
                  <a:pt x="1884009" y="2214941"/>
                  <a:pt x="1875300" y="2232358"/>
                </a:cubicBezTo>
                <a:cubicBezTo>
                  <a:pt x="1834462" y="2395710"/>
                  <a:pt x="1886655" y="2192616"/>
                  <a:pt x="1849175" y="2323798"/>
                </a:cubicBezTo>
                <a:cubicBezTo>
                  <a:pt x="1844243" y="2341061"/>
                  <a:pt x="1843184" y="2359548"/>
                  <a:pt x="1836112" y="2376050"/>
                </a:cubicBezTo>
                <a:cubicBezTo>
                  <a:pt x="1829928" y="2390480"/>
                  <a:pt x="1818695" y="2402175"/>
                  <a:pt x="1809986" y="2415238"/>
                </a:cubicBezTo>
                <a:cubicBezTo>
                  <a:pt x="1814340" y="2432655"/>
                  <a:pt x="1813090" y="2452552"/>
                  <a:pt x="1823049" y="2467490"/>
                </a:cubicBezTo>
                <a:cubicBezTo>
                  <a:pt x="1831757" y="2480553"/>
                  <a:pt x="1848195" y="2486594"/>
                  <a:pt x="1862237" y="2493615"/>
                </a:cubicBezTo>
                <a:cubicBezTo>
                  <a:pt x="1874553" y="2499773"/>
                  <a:pt x="1887962" y="2503793"/>
                  <a:pt x="1901426" y="2506678"/>
                </a:cubicBezTo>
                <a:cubicBezTo>
                  <a:pt x="1949028" y="2516878"/>
                  <a:pt x="1997220" y="2524095"/>
                  <a:pt x="2045117" y="2532804"/>
                </a:cubicBezTo>
                <a:cubicBezTo>
                  <a:pt x="2676880" y="2519911"/>
                  <a:pt x="2667696" y="2511106"/>
                  <a:pt x="3286089" y="2532804"/>
                </a:cubicBezTo>
                <a:cubicBezTo>
                  <a:pt x="3334154" y="2534491"/>
                  <a:pt x="3381883" y="2541513"/>
                  <a:pt x="3429780" y="2545867"/>
                </a:cubicBezTo>
                <a:cubicBezTo>
                  <a:pt x="3442843" y="2558930"/>
                  <a:pt x="3465346" y="2566940"/>
                  <a:pt x="3468969" y="2585055"/>
                </a:cubicBezTo>
                <a:cubicBezTo>
                  <a:pt x="3496772" y="2724067"/>
                  <a:pt x="3481017" y="2818289"/>
                  <a:pt x="3468969" y="2950815"/>
                </a:cubicBezTo>
                <a:cubicBezTo>
                  <a:pt x="3429780" y="2946461"/>
                  <a:pt x="3390296" y="2944234"/>
                  <a:pt x="3351403" y="2937752"/>
                </a:cubicBezTo>
                <a:cubicBezTo>
                  <a:pt x="3337821" y="2935488"/>
                  <a:pt x="3325573" y="2928029"/>
                  <a:pt x="3312215" y="2924690"/>
                </a:cubicBezTo>
                <a:cubicBezTo>
                  <a:pt x="3290675" y="2919305"/>
                  <a:pt x="3268440" y="2917012"/>
                  <a:pt x="3246900" y="2911627"/>
                </a:cubicBezTo>
                <a:cubicBezTo>
                  <a:pt x="3233542" y="2908287"/>
                  <a:pt x="3221070" y="2901904"/>
                  <a:pt x="3207712" y="2898564"/>
                </a:cubicBezTo>
                <a:cubicBezTo>
                  <a:pt x="3186172" y="2893179"/>
                  <a:pt x="3163937" y="2890886"/>
                  <a:pt x="3142397" y="2885501"/>
                </a:cubicBezTo>
                <a:cubicBezTo>
                  <a:pt x="3129039" y="2882161"/>
                  <a:pt x="3116567" y="2875778"/>
                  <a:pt x="3103209" y="2872438"/>
                </a:cubicBezTo>
                <a:lnTo>
                  <a:pt x="2998706" y="2846312"/>
                </a:lnTo>
                <a:lnTo>
                  <a:pt x="2032055" y="2859375"/>
                </a:lnTo>
                <a:cubicBezTo>
                  <a:pt x="2009859" y="2859937"/>
                  <a:pt x="1988585" y="2868466"/>
                  <a:pt x="1966740" y="2872438"/>
                </a:cubicBezTo>
                <a:cubicBezTo>
                  <a:pt x="1888751" y="2886618"/>
                  <a:pt x="1895651" y="2882430"/>
                  <a:pt x="1823049" y="2898564"/>
                </a:cubicBezTo>
                <a:cubicBezTo>
                  <a:pt x="1603061" y="2947451"/>
                  <a:pt x="1906228" y="2881036"/>
                  <a:pt x="1731609" y="2924690"/>
                </a:cubicBezTo>
                <a:cubicBezTo>
                  <a:pt x="1710069" y="2930075"/>
                  <a:pt x="1687715" y="2931910"/>
                  <a:pt x="1666295" y="2937752"/>
                </a:cubicBezTo>
                <a:cubicBezTo>
                  <a:pt x="1639726" y="2944998"/>
                  <a:pt x="1587917" y="2963878"/>
                  <a:pt x="1587917" y="2963878"/>
                </a:cubicBezTo>
                <a:cubicBezTo>
                  <a:pt x="1574854" y="2976941"/>
                  <a:pt x="1564100" y="2992820"/>
                  <a:pt x="1548729" y="3003067"/>
                </a:cubicBezTo>
                <a:cubicBezTo>
                  <a:pt x="1537272" y="3010705"/>
                  <a:pt x="1521856" y="3009972"/>
                  <a:pt x="1509540" y="3016130"/>
                </a:cubicBezTo>
                <a:cubicBezTo>
                  <a:pt x="1482094" y="3029853"/>
                  <a:pt x="1449548" y="3057807"/>
                  <a:pt x="1431163" y="3081444"/>
                </a:cubicBezTo>
                <a:cubicBezTo>
                  <a:pt x="1411886" y="3106229"/>
                  <a:pt x="1396329" y="3133695"/>
                  <a:pt x="1378912" y="3159821"/>
                </a:cubicBezTo>
                <a:lnTo>
                  <a:pt x="1352786" y="3199010"/>
                </a:lnTo>
                <a:lnTo>
                  <a:pt x="1326660" y="3238198"/>
                </a:lnTo>
                <a:cubicBezTo>
                  <a:pt x="1322306" y="3251261"/>
                  <a:pt x="1320284" y="3265350"/>
                  <a:pt x="1313597" y="3277387"/>
                </a:cubicBezTo>
                <a:cubicBezTo>
                  <a:pt x="1298348" y="3304835"/>
                  <a:pt x="1261346" y="3355764"/>
                  <a:pt x="1261346" y="3355764"/>
                </a:cubicBezTo>
                <a:cubicBezTo>
                  <a:pt x="1241602" y="3434739"/>
                  <a:pt x="1253963" y="3390972"/>
                  <a:pt x="1222157" y="3486392"/>
                </a:cubicBezTo>
                <a:cubicBezTo>
                  <a:pt x="1217803" y="3499455"/>
                  <a:pt x="1216733" y="3514124"/>
                  <a:pt x="1209095" y="3525581"/>
                </a:cubicBezTo>
                <a:cubicBezTo>
                  <a:pt x="1200386" y="3538644"/>
                  <a:pt x="1190758" y="3551139"/>
                  <a:pt x="1182969" y="3564770"/>
                </a:cubicBezTo>
                <a:cubicBezTo>
                  <a:pt x="1173308" y="3581677"/>
                  <a:pt x="1164514" y="3599123"/>
                  <a:pt x="1156843" y="3617021"/>
                </a:cubicBezTo>
                <a:cubicBezTo>
                  <a:pt x="1151419" y="3629677"/>
                  <a:pt x="1153517" y="3646473"/>
                  <a:pt x="1143780" y="3656210"/>
                </a:cubicBezTo>
                <a:cubicBezTo>
                  <a:pt x="1083532" y="3716458"/>
                  <a:pt x="1062493" y="3708946"/>
                  <a:pt x="987026" y="3721524"/>
                </a:cubicBezTo>
                <a:cubicBezTo>
                  <a:pt x="804146" y="3717170"/>
                  <a:pt x="621137" y="3716583"/>
                  <a:pt x="438386" y="3708461"/>
                </a:cubicBezTo>
                <a:cubicBezTo>
                  <a:pt x="424630" y="3707850"/>
                  <a:pt x="412437" y="3699181"/>
                  <a:pt x="399197" y="3695398"/>
                </a:cubicBezTo>
                <a:cubicBezTo>
                  <a:pt x="381935" y="3690466"/>
                  <a:pt x="364363" y="3686689"/>
                  <a:pt x="346946" y="3682335"/>
                </a:cubicBezTo>
                <a:cubicBezTo>
                  <a:pt x="333883" y="3673627"/>
                  <a:pt x="322187" y="3662394"/>
                  <a:pt x="307757" y="3656210"/>
                </a:cubicBezTo>
                <a:cubicBezTo>
                  <a:pt x="291256" y="3649138"/>
                  <a:pt x="272768" y="3648079"/>
                  <a:pt x="255506" y="3643147"/>
                </a:cubicBezTo>
                <a:cubicBezTo>
                  <a:pt x="242266" y="3639364"/>
                  <a:pt x="229380" y="3634438"/>
                  <a:pt x="216317" y="3630084"/>
                </a:cubicBezTo>
                <a:cubicBezTo>
                  <a:pt x="203254" y="3621375"/>
                  <a:pt x="192134" y="3608575"/>
                  <a:pt x="177129" y="3603958"/>
                </a:cubicBezTo>
                <a:cubicBezTo>
                  <a:pt x="86670" y="3576124"/>
                  <a:pt x="31261" y="3614844"/>
                  <a:pt x="7312" y="360395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705611" y="1619794"/>
            <a:ext cx="1332412" cy="836023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22914" y="4376057"/>
            <a:ext cx="992778" cy="79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7038023" y="4558937"/>
            <a:ext cx="812754" cy="613954"/>
          </a:xfrm>
          <a:prstGeom prst="cloud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6907395" y="3030582"/>
            <a:ext cx="669063" cy="953589"/>
          </a:xfrm>
          <a:prstGeom prst="star4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4531401" y="3030581"/>
            <a:ext cx="669063" cy="953589"/>
          </a:xfrm>
          <a:prstGeom prst="star4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60274" y="3038388"/>
            <a:ext cx="1254035" cy="971942"/>
          </a:xfrm>
          <a:custGeom>
            <a:avLst/>
            <a:gdLst>
              <a:gd name="connsiteX0" fmla="*/ 130629 w 1254035"/>
              <a:gd name="connsiteY0" fmla="*/ 945783 h 971942"/>
              <a:gd name="connsiteX1" fmla="*/ 195943 w 1254035"/>
              <a:gd name="connsiteY1" fmla="*/ 919658 h 971942"/>
              <a:gd name="connsiteX2" fmla="*/ 209006 w 1254035"/>
              <a:gd name="connsiteY2" fmla="*/ 880469 h 971942"/>
              <a:gd name="connsiteX3" fmla="*/ 248195 w 1254035"/>
              <a:gd name="connsiteY3" fmla="*/ 841281 h 971942"/>
              <a:gd name="connsiteX4" fmla="*/ 261257 w 1254035"/>
              <a:gd name="connsiteY4" fmla="*/ 802092 h 971942"/>
              <a:gd name="connsiteX5" fmla="*/ 352697 w 1254035"/>
              <a:gd name="connsiteY5" fmla="*/ 736778 h 971942"/>
              <a:gd name="connsiteX6" fmla="*/ 470263 w 1254035"/>
              <a:gd name="connsiteY6" fmla="*/ 645338 h 971942"/>
              <a:gd name="connsiteX7" fmla="*/ 509452 w 1254035"/>
              <a:gd name="connsiteY7" fmla="*/ 632275 h 971942"/>
              <a:gd name="connsiteX8" fmla="*/ 627017 w 1254035"/>
              <a:gd name="connsiteY8" fmla="*/ 580023 h 971942"/>
              <a:gd name="connsiteX9" fmla="*/ 666206 w 1254035"/>
              <a:gd name="connsiteY9" fmla="*/ 566961 h 971942"/>
              <a:gd name="connsiteX10" fmla="*/ 705395 w 1254035"/>
              <a:gd name="connsiteY10" fmla="*/ 553898 h 971942"/>
              <a:gd name="connsiteX11" fmla="*/ 953589 w 1254035"/>
              <a:gd name="connsiteY11" fmla="*/ 566961 h 971942"/>
              <a:gd name="connsiteX12" fmla="*/ 1018903 w 1254035"/>
              <a:gd name="connsiteY12" fmla="*/ 580023 h 971942"/>
              <a:gd name="connsiteX13" fmla="*/ 1254035 w 1254035"/>
              <a:gd name="connsiteY13" fmla="*/ 566961 h 971942"/>
              <a:gd name="connsiteX14" fmla="*/ 1136469 w 1254035"/>
              <a:gd name="connsiteY14" fmla="*/ 632275 h 971942"/>
              <a:gd name="connsiteX15" fmla="*/ 1058092 w 1254035"/>
              <a:gd name="connsiteY15" fmla="*/ 697589 h 971942"/>
              <a:gd name="connsiteX16" fmla="*/ 1005840 w 1254035"/>
              <a:gd name="connsiteY16" fmla="*/ 775966 h 971942"/>
              <a:gd name="connsiteX17" fmla="*/ 940526 w 1254035"/>
              <a:gd name="connsiteY17" fmla="*/ 854343 h 971942"/>
              <a:gd name="connsiteX18" fmla="*/ 901337 w 1254035"/>
              <a:gd name="connsiteY18" fmla="*/ 867406 h 971942"/>
              <a:gd name="connsiteX19" fmla="*/ 862149 w 1254035"/>
              <a:gd name="connsiteY19" fmla="*/ 893532 h 971942"/>
              <a:gd name="connsiteX20" fmla="*/ 731520 w 1254035"/>
              <a:gd name="connsiteY20" fmla="*/ 932721 h 971942"/>
              <a:gd name="connsiteX21" fmla="*/ 470263 w 1254035"/>
              <a:gd name="connsiteY21" fmla="*/ 919658 h 971942"/>
              <a:gd name="connsiteX22" fmla="*/ 378823 w 1254035"/>
              <a:gd name="connsiteY22" fmla="*/ 906595 h 971942"/>
              <a:gd name="connsiteX23" fmla="*/ 169817 w 1254035"/>
              <a:gd name="connsiteY23" fmla="*/ 893532 h 971942"/>
              <a:gd name="connsiteX24" fmla="*/ 195943 w 1254035"/>
              <a:gd name="connsiteY24" fmla="*/ 854343 h 971942"/>
              <a:gd name="connsiteX25" fmla="*/ 209006 w 1254035"/>
              <a:gd name="connsiteY25" fmla="*/ 815155 h 971942"/>
              <a:gd name="connsiteX26" fmla="*/ 287383 w 1254035"/>
              <a:gd name="connsiteY26" fmla="*/ 762903 h 971942"/>
              <a:gd name="connsiteX27" fmla="*/ 274320 w 1254035"/>
              <a:gd name="connsiteY27" fmla="*/ 475521 h 971942"/>
              <a:gd name="connsiteX28" fmla="*/ 261257 w 1254035"/>
              <a:gd name="connsiteY28" fmla="*/ 240389 h 971942"/>
              <a:gd name="connsiteX29" fmla="*/ 222069 w 1254035"/>
              <a:gd name="connsiteY29" fmla="*/ 162012 h 971942"/>
              <a:gd name="connsiteX30" fmla="*/ 182880 w 1254035"/>
              <a:gd name="connsiteY30" fmla="*/ 83635 h 971942"/>
              <a:gd name="connsiteX31" fmla="*/ 156755 w 1254035"/>
              <a:gd name="connsiteY31" fmla="*/ 5258 h 971942"/>
              <a:gd name="connsiteX32" fmla="*/ 143692 w 1254035"/>
              <a:gd name="connsiteY32" fmla="*/ 44446 h 971942"/>
              <a:gd name="connsiteX33" fmla="*/ 52252 w 1254035"/>
              <a:gd name="connsiteY33" fmla="*/ 175075 h 971942"/>
              <a:gd name="connsiteX34" fmla="*/ 0 w 1254035"/>
              <a:gd name="connsiteY34" fmla="*/ 305703 h 971942"/>
              <a:gd name="connsiteX35" fmla="*/ 13063 w 1254035"/>
              <a:gd name="connsiteY35" fmla="*/ 553898 h 971942"/>
              <a:gd name="connsiteX36" fmla="*/ 26126 w 1254035"/>
              <a:gd name="connsiteY36" fmla="*/ 606149 h 971942"/>
              <a:gd name="connsiteX37" fmla="*/ 91440 w 1254035"/>
              <a:gd name="connsiteY37" fmla="*/ 723715 h 971942"/>
              <a:gd name="connsiteX38" fmla="*/ 195943 w 1254035"/>
              <a:gd name="connsiteY38" fmla="*/ 841281 h 971942"/>
              <a:gd name="connsiteX39" fmla="*/ 156755 w 1254035"/>
              <a:gd name="connsiteY39" fmla="*/ 958846 h 971942"/>
              <a:gd name="connsiteX40" fmla="*/ 0 w 1254035"/>
              <a:gd name="connsiteY40" fmla="*/ 971909 h 97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54035" h="971942">
                <a:moveTo>
                  <a:pt x="130629" y="945783"/>
                </a:moveTo>
                <a:cubicBezTo>
                  <a:pt x="152400" y="937075"/>
                  <a:pt x="177929" y="934669"/>
                  <a:pt x="195943" y="919658"/>
                </a:cubicBezTo>
                <a:cubicBezTo>
                  <a:pt x="206521" y="910843"/>
                  <a:pt x="201368" y="891926"/>
                  <a:pt x="209006" y="880469"/>
                </a:cubicBezTo>
                <a:cubicBezTo>
                  <a:pt x="219253" y="865098"/>
                  <a:pt x="235132" y="854344"/>
                  <a:pt x="248195" y="841281"/>
                </a:cubicBezTo>
                <a:cubicBezTo>
                  <a:pt x="252549" y="828218"/>
                  <a:pt x="253619" y="813549"/>
                  <a:pt x="261257" y="802092"/>
                </a:cubicBezTo>
                <a:cubicBezTo>
                  <a:pt x="287736" y="762373"/>
                  <a:pt x="311834" y="757209"/>
                  <a:pt x="352697" y="736778"/>
                </a:cubicBezTo>
                <a:cubicBezTo>
                  <a:pt x="386510" y="702965"/>
                  <a:pt x="423388" y="660963"/>
                  <a:pt x="470263" y="645338"/>
                </a:cubicBezTo>
                <a:lnTo>
                  <a:pt x="509452" y="632275"/>
                </a:lnTo>
                <a:cubicBezTo>
                  <a:pt x="571552" y="590874"/>
                  <a:pt x="533749" y="611112"/>
                  <a:pt x="627017" y="580023"/>
                </a:cubicBezTo>
                <a:lnTo>
                  <a:pt x="666206" y="566961"/>
                </a:lnTo>
                <a:lnTo>
                  <a:pt x="705395" y="553898"/>
                </a:lnTo>
                <a:cubicBezTo>
                  <a:pt x="788126" y="558252"/>
                  <a:pt x="871029" y="560081"/>
                  <a:pt x="953589" y="566961"/>
                </a:cubicBezTo>
                <a:cubicBezTo>
                  <a:pt x="975715" y="568805"/>
                  <a:pt x="996701" y="580023"/>
                  <a:pt x="1018903" y="580023"/>
                </a:cubicBezTo>
                <a:cubicBezTo>
                  <a:pt x="1097401" y="580023"/>
                  <a:pt x="1175658" y="571315"/>
                  <a:pt x="1254035" y="566961"/>
                </a:cubicBezTo>
                <a:cubicBezTo>
                  <a:pt x="1185057" y="589952"/>
                  <a:pt x="1226304" y="572385"/>
                  <a:pt x="1136469" y="632275"/>
                </a:cubicBezTo>
                <a:cubicBezTo>
                  <a:pt x="1101634" y="655498"/>
                  <a:pt x="1085172" y="662773"/>
                  <a:pt x="1058092" y="697589"/>
                </a:cubicBezTo>
                <a:cubicBezTo>
                  <a:pt x="1038815" y="722374"/>
                  <a:pt x="1023257" y="749840"/>
                  <a:pt x="1005840" y="775966"/>
                </a:cubicBezTo>
                <a:cubicBezTo>
                  <a:pt x="986560" y="804886"/>
                  <a:pt x="970704" y="834225"/>
                  <a:pt x="940526" y="854343"/>
                </a:cubicBezTo>
                <a:cubicBezTo>
                  <a:pt x="929069" y="861981"/>
                  <a:pt x="914400" y="863052"/>
                  <a:pt x="901337" y="867406"/>
                </a:cubicBezTo>
                <a:cubicBezTo>
                  <a:pt x="888274" y="876115"/>
                  <a:pt x="876495" y="887156"/>
                  <a:pt x="862149" y="893532"/>
                </a:cubicBezTo>
                <a:cubicBezTo>
                  <a:pt x="821259" y="911706"/>
                  <a:pt x="774946" y="921864"/>
                  <a:pt x="731520" y="932721"/>
                </a:cubicBezTo>
                <a:cubicBezTo>
                  <a:pt x="644434" y="928367"/>
                  <a:pt x="557219" y="926099"/>
                  <a:pt x="470263" y="919658"/>
                </a:cubicBezTo>
                <a:cubicBezTo>
                  <a:pt x="439558" y="917384"/>
                  <a:pt x="409497" y="909262"/>
                  <a:pt x="378823" y="906595"/>
                </a:cubicBezTo>
                <a:cubicBezTo>
                  <a:pt x="309281" y="900548"/>
                  <a:pt x="239486" y="897886"/>
                  <a:pt x="169817" y="893532"/>
                </a:cubicBezTo>
                <a:cubicBezTo>
                  <a:pt x="178526" y="880469"/>
                  <a:pt x="188922" y="868385"/>
                  <a:pt x="195943" y="854343"/>
                </a:cubicBezTo>
                <a:cubicBezTo>
                  <a:pt x="202101" y="842027"/>
                  <a:pt x="199270" y="824891"/>
                  <a:pt x="209006" y="815155"/>
                </a:cubicBezTo>
                <a:cubicBezTo>
                  <a:pt x="231209" y="792952"/>
                  <a:pt x="287383" y="762903"/>
                  <a:pt x="287383" y="762903"/>
                </a:cubicBezTo>
                <a:cubicBezTo>
                  <a:pt x="283029" y="667109"/>
                  <a:pt x="279109" y="571294"/>
                  <a:pt x="274320" y="475521"/>
                </a:cubicBezTo>
                <a:cubicBezTo>
                  <a:pt x="270400" y="397121"/>
                  <a:pt x="268699" y="318534"/>
                  <a:pt x="261257" y="240389"/>
                </a:cubicBezTo>
                <a:cubicBezTo>
                  <a:pt x="257394" y="199828"/>
                  <a:pt x="239683" y="197240"/>
                  <a:pt x="222069" y="162012"/>
                </a:cubicBezTo>
                <a:cubicBezTo>
                  <a:pt x="167989" y="53852"/>
                  <a:pt x="257750" y="195936"/>
                  <a:pt x="182880" y="83635"/>
                </a:cubicBezTo>
                <a:cubicBezTo>
                  <a:pt x="174172" y="57509"/>
                  <a:pt x="165464" y="-20868"/>
                  <a:pt x="156755" y="5258"/>
                </a:cubicBezTo>
                <a:cubicBezTo>
                  <a:pt x="152401" y="18321"/>
                  <a:pt x="150524" y="32491"/>
                  <a:pt x="143692" y="44446"/>
                </a:cubicBezTo>
                <a:cubicBezTo>
                  <a:pt x="119845" y="86178"/>
                  <a:pt x="67283" y="129982"/>
                  <a:pt x="52252" y="175075"/>
                </a:cubicBezTo>
                <a:cubicBezTo>
                  <a:pt x="19968" y="271926"/>
                  <a:pt x="38442" y="228821"/>
                  <a:pt x="0" y="305703"/>
                </a:cubicBezTo>
                <a:cubicBezTo>
                  <a:pt x="4354" y="388435"/>
                  <a:pt x="5886" y="471363"/>
                  <a:pt x="13063" y="553898"/>
                </a:cubicBezTo>
                <a:cubicBezTo>
                  <a:pt x="14618" y="571784"/>
                  <a:pt x="21194" y="588887"/>
                  <a:pt x="26126" y="606149"/>
                </a:cubicBezTo>
                <a:cubicBezTo>
                  <a:pt x="39267" y="652143"/>
                  <a:pt x="54015" y="686290"/>
                  <a:pt x="91440" y="723715"/>
                </a:cubicBezTo>
                <a:cubicBezTo>
                  <a:pt x="180918" y="813193"/>
                  <a:pt x="149322" y="771350"/>
                  <a:pt x="195943" y="841281"/>
                </a:cubicBezTo>
                <a:cubicBezTo>
                  <a:pt x="194932" y="847344"/>
                  <a:pt x="188898" y="949662"/>
                  <a:pt x="156755" y="958846"/>
                </a:cubicBezTo>
                <a:cubicBezTo>
                  <a:pt x="106340" y="973250"/>
                  <a:pt x="0" y="971909"/>
                  <a:pt x="0" y="97190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702261" y="4598126"/>
            <a:ext cx="1620162" cy="796834"/>
          </a:xfrm>
          <a:custGeom>
            <a:avLst/>
            <a:gdLst>
              <a:gd name="connsiteX0" fmla="*/ 26493 w 1620162"/>
              <a:gd name="connsiteY0" fmla="*/ 431074 h 796834"/>
              <a:gd name="connsiteX1" fmla="*/ 91808 w 1620162"/>
              <a:gd name="connsiteY1" fmla="*/ 391885 h 796834"/>
              <a:gd name="connsiteX2" fmla="*/ 144059 w 1620162"/>
              <a:gd name="connsiteY2" fmla="*/ 352697 h 796834"/>
              <a:gd name="connsiteX3" fmla="*/ 183248 w 1620162"/>
              <a:gd name="connsiteY3" fmla="*/ 339634 h 796834"/>
              <a:gd name="connsiteX4" fmla="*/ 261625 w 1620162"/>
              <a:gd name="connsiteY4" fmla="*/ 274320 h 796834"/>
              <a:gd name="connsiteX5" fmla="*/ 300813 w 1620162"/>
              <a:gd name="connsiteY5" fmla="*/ 235131 h 796834"/>
              <a:gd name="connsiteX6" fmla="*/ 379190 w 1620162"/>
              <a:gd name="connsiteY6" fmla="*/ 209005 h 796834"/>
              <a:gd name="connsiteX7" fmla="*/ 418379 w 1620162"/>
              <a:gd name="connsiteY7" fmla="*/ 195943 h 796834"/>
              <a:gd name="connsiteX8" fmla="*/ 758013 w 1620162"/>
              <a:gd name="connsiteY8" fmla="*/ 209005 h 796834"/>
              <a:gd name="connsiteX9" fmla="*/ 797202 w 1620162"/>
              <a:gd name="connsiteY9" fmla="*/ 248194 h 796834"/>
              <a:gd name="connsiteX10" fmla="*/ 901705 w 1620162"/>
              <a:gd name="connsiteY10" fmla="*/ 300445 h 796834"/>
              <a:gd name="connsiteX11" fmla="*/ 1019270 w 1620162"/>
              <a:gd name="connsiteY11" fmla="*/ 378823 h 796834"/>
              <a:gd name="connsiteX12" fmla="*/ 1058459 w 1620162"/>
              <a:gd name="connsiteY12" fmla="*/ 404948 h 796834"/>
              <a:gd name="connsiteX13" fmla="*/ 1149899 w 1620162"/>
              <a:gd name="connsiteY13" fmla="*/ 444137 h 796834"/>
              <a:gd name="connsiteX14" fmla="*/ 1241339 w 1620162"/>
              <a:gd name="connsiteY14" fmla="*/ 496388 h 796834"/>
              <a:gd name="connsiteX15" fmla="*/ 1319716 w 1620162"/>
              <a:gd name="connsiteY15" fmla="*/ 522514 h 796834"/>
              <a:gd name="connsiteX16" fmla="*/ 1358905 w 1620162"/>
              <a:gd name="connsiteY16" fmla="*/ 535577 h 796834"/>
              <a:gd name="connsiteX17" fmla="*/ 1411156 w 1620162"/>
              <a:gd name="connsiteY17" fmla="*/ 548640 h 796834"/>
              <a:gd name="connsiteX18" fmla="*/ 1450345 w 1620162"/>
              <a:gd name="connsiteY18" fmla="*/ 561703 h 796834"/>
              <a:gd name="connsiteX19" fmla="*/ 1502596 w 1620162"/>
              <a:gd name="connsiteY19" fmla="*/ 574765 h 796834"/>
              <a:gd name="connsiteX20" fmla="*/ 1541785 w 1620162"/>
              <a:gd name="connsiteY20" fmla="*/ 587828 h 796834"/>
              <a:gd name="connsiteX21" fmla="*/ 1620162 w 1620162"/>
              <a:gd name="connsiteY21" fmla="*/ 600891 h 796834"/>
              <a:gd name="connsiteX22" fmla="*/ 1580973 w 1620162"/>
              <a:gd name="connsiteY22" fmla="*/ 627017 h 796834"/>
              <a:gd name="connsiteX23" fmla="*/ 1541785 w 1620162"/>
              <a:gd name="connsiteY23" fmla="*/ 666205 h 796834"/>
              <a:gd name="connsiteX24" fmla="*/ 1502596 w 1620162"/>
              <a:gd name="connsiteY24" fmla="*/ 679268 h 796834"/>
              <a:gd name="connsiteX25" fmla="*/ 1463408 w 1620162"/>
              <a:gd name="connsiteY25" fmla="*/ 718457 h 796834"/>
              <a:gd name="connsiteX26" fmla="*/ 1371968 w 1620162"/>
              <a:gd name="connsiteY26" fmla="*/ 744583 h 796834"/>
              <a:gd name="connsiteX27" fmla="*/ 1293590 w 1620162"/>
              <a:gd name="connsiteY27" fmla="*/ 770708 h 796834"/>
              <a:gd name="connsiteX28" fmla="*/ 1058459 w 1620162"/>
              <a:gd name="connsiteY28" fmla="*/ 796834 h 796834"/>
              <a:gd name="connsiteX29" fmla="*/ 718825 w 1620162"/>
              <a:gd name="connsiteY29" fmla="*/ 783771 h 796834"/>
              <a:gd name="connsiteX30" fmla="*/ 640448 w 1620162"/>
              <a:gd name="connsiteY30" fmla="*/ 757645 h 796834"/>
              <a:gd name="connsiteX31" fmla="*/ 601259 w 1620162"/>
              <a:gd name="connsiteY31" fmla="*/ 744583 h 796834"/>
              <a:gd name="connsiteX32" fmla="*/ 562070 w 1620162"/>
              <a:gd name="connsiteY32" fmla="*/ 731520 h 796834"/>
              <a:gd name="connsiteX33" fmla="*/ 470630 w 1620162"/>
              <a:gd name="connsiteY33" fmla="*/ 705394 h 796834"/>
              <a:gd name="connsiteX34" fmla="*/ 353065 w 1620162"/>
              <a:gd name="connsiteY34" fmla="*/ 640080 h 796834"/>
              <a:gd name="connsiteX35" fmla="*/ 313876 w 1620162"/>
              <a:gd name="connsiteY35" fmla="*/ 600891 h 796834"/>
              <a:gd name="connsiteX36" fmla="*/ 222436 w 1620162"/>
              <a:gd name="connsiteY36" fmla="*/ 548640 h 796834"/>
              <a:gd name="connsiteX37" fmla="*/ 144059 w 1620162"/>
              <a:gd name="connsiteY37" fmla="*/ 496388 h 796834"/>
              <a:gd name="connsiteX38" fmla="*/ 65682 w 1620162"/>
              <a:gd name="connsiteY38" fmla="*/ 470263 h 796834"/>
              <a:gd name="connsiteX39" fmla="*/ 26493 w 1620162"/>
              <a:gd name="connsiteY39" fmla="*/ 457200 h 796834"/>
              <a:gd name="connsiteX40" fmla="*/ 368 w 1620162"/>
              <a:gd name="connsiteY40" fmla="*/ 418011 h 796834"/>
              <a:gd name="connsiteX41" fmla="*/ 13430 w 1620162"/>
              <a:gd name="connsiteY41" fmla="*/ 378823 h 796834"/>
              <a:gd name="connsiteX42" fmla="*/ 104870 w 1620162"/>
              <a:gd name="connsiteY42" fmla="*/ 261257 h 796834"/>
              <a:gd name="connsiteX43" fmla="*/ 170185 w 1620162"/>
              <a:gd name="connsiteY43" fmla="*/ 195943 h 796834"/>
              <a:gd name="connsiteX44" fmla="*/ 222436 w 1620162"/>
              <a:gd name="connsiteY44" fmla="*/ 130628 h 796834"/>
              <a:gd name="connsiteX45" fmla="*/ 235499 w 1620162"/>
              <a:gd name="connsiteY45" fmla="*/ 91440 h 796834"/>
              <a:gd name="connsiteX46" fmla="*/ 366128 w 1620162"/>
              <a:gd name="connsiteY46" fmla="*/ 26125 h 796834"/>
              <a:gd name="connsiteX47" fmla="*/ 522882 w 1620162"/>
              <a:gd name="connsiteY47" fmla="*/ 0 h 796834"/>
              <a:gd name="connsiteX48" fmla="*/ 744950 w 1620162"/>
              <a:gd name="connsiteY48" fmla="*/ 13063 h 796834"/>
              <a:gd name="connsiteX49" fmla="*/ 784139 w 1620162"/>
              <a:gd name="connsiteY49" fmla="*/ 26125 h 796834"/>
              <a:gd name="connsiteX50" fmla="*/ 849453 w 1620162"/>
              <a:gd name="connsiteY50" fmla="*/ 39188 h 796834"/>
              <a:gd name="connsiteX51" fmla="*/ 927830 w 1620162"/>
              <a:gd name="connsiteY51" fmla="*/ 117565 h 796834"/>
              <a:gd name="connsiteX52" fmla="*/ 953956 w 1620162"/>
              <a:gd name="connsiteY52" fmla="*/ 156754 h 796834"/>
              <a:gd name="connsiteX53" fmla="*/ 1006208 w 1620162"/>
              <a:gd name="connsiteY53" fmla="*/ 195943 h 796834"/>
              <a:gd name="connsiteX54" fmla="*/ 1123773 w 1620162"/>
              <a:gd name="connsiteY54" fmla="*/ 287383 h 796834"/>
              <a:gd name="connsiteX55" fmla="*/ 1149899 w 1620162"/>
              <a:gd name="connsiteY55" fmla="*/ 339634 h 796834"/>
              <a:gd name="connsiteX56" fmla="*/ 1228276 w 1620162"/>
              <a:gd name="connsiteY56" fmla="*/ 418011 h 796834"/>
              <a:gd name="connsiteX57" fmla="*/ 1267465 w 1620162"/>
              <a:gd name="connsiteY57" fmla="*/ 457200 h 796834"/>
              <a:gd name="connsiteX58" fmla="*/ 1306653 w 1620162"/>
              <a:gd name="connsiteY58" fmla="*/ 496388 h 796834"/>
              <a:gd name="connsiteX59" fmla="*/ 1398093 w 1620162"/>
              <a:gd name="connsiteY59" fmla="*/ 548640 h 796834"/>
              <a:gd name="connsiteX60" fmla="*/ 1437282 w 1620162"/>
              <a:gd name="connsiteY60" fmla="*/ 574765 h 796834"/>
              <a:gd name="connsiteX61" fmla="*/ 1541785 w 1620162"/>
              <a:gd name="connsiteY61" fmla="*/ 613954 h 796834"/>
              <a:gd name="connsiteX62" fmla="*/ 1567910 w 1620162"/>
              <a:gd name="connsiteY62" fmla="*/ 613954 h 79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20162" h="796834">
                <a:moveTo>
                  <a:pt x="26493" y="431074"/>
                </a:moveTo>
                <a:cubicBezTo>
                  <a:pt x="48265" y="418011"/>
                  <a:pt x="70682" y="405969"/>
                  <a:pt x="91808" y="391885"/>
                </a:cubicBezTo>
                <a:cubicBezTo>
                  <a:pt x="109923" y="379809"/>
                  <a:pt x="125156" y="363498"/>
                  <a:pt x="144059" y="352697"/>
                </a:cubicBezTo>
                <a:cubicBezTo>
                  <a:pt x="156014" y="345865"/>
                  <a:pt x="170185" y="343988"/>
                  <a:pt x="183248" y="339634"/>
                </a:cubicBezTo>
                <a:cubicBezTo>
                  <a:pt x="297736" y="225143"/>
                  <a:pt x="152506" y="365252"/>
                  <a:pt x="261625" y="274320"/>
                </a:cubicBezTo>
                <a:cubicBezTo>
                  <a:pt x="275817" y="262493"/>
                  <a:pt x="284664" y="244103"/>
                  <a:pt x="300813" y="235131"/>
                </a:cubicBezTo>
                <a:cubicBezTo>
                  <a:pt x="324886" y="221757"/>
                  <a:pt x="353064" y="217713"/>
                  <a:pt x="379190" y="209005"/>
                </a:cubicBezTo>
                <a:lnTo>
                  <a:pt x="418379" y="195943"/>
                </a:lnTo>
                <a:cubicBezTo>
                  <a:pt x="531590" y="200297"/>
                  <a:pt x="645781" y="193525"/>
                  <a:pt x="758013" y="209005"/>
                </a:cubicBezTo>
                <a:cubicBezTo>
                  <a:pt x="776314" y="211529"/>
                  <a:pt x="782423" y="237110"/>
                  <a:pt x="797202" y="248194"/>
                </a:cubicBezTo>
                <a:cubicBezTo>
                  <a:pt x="846562" y="285214"/>
                  <a:pt x="853485" y="284373"/>
                  <a:pt x="901705" y="300445"/>
                </a:cubicBezTo>
                <a:lnTo>
                  <a:pt x="1019270" y="378823"/>
                </a:lnTo>
                <a:cubicBezTo>
                  <a:pt x="1032333" y="387532"/>
                  <a:pt x="1043565" y="399983"/>
                  <a:pt x="1058459" y="404948"/>
                </a:cubicBezTo>
                <a:cubicBezTo>
                  <a:pt x="1102426" y="419604"/>
                  <a:pt x="1104701" y="418309"/>
                  <a:pt x="1149899" y="444137"/>
                </a:cubicBezTo>
                <a:cubicBezTo>
                  <a:pt x="1204885" y="475558"/>
                  <a:pt x="1175548" y="470072"/>
                  <a:pt x="1241339" y="496388"/>
                </a:cubicBezTo>
                <a:cubicBezTo>
                  <a:pt x="1266908" y="506616"/>
                  <a:pt x="1293590" y="513805"/>
                  <a:pt x="1319716" y="522514"/>
                </a:cubicBezTo>
                <a:cubicBezTo>
                  <a:pt x="1332779" y="526868"/>
                  <a:pt x="1345547" y="532237"/>
                  <a:pt x="1358905" y="535577"/>
                </a:cubicBezTo>
                <a:cubicBezTo>
                  <a:pt x="1376322" y="539931"/>
                  <a:pt x="1393894" y="543708"/>
                  <a:pt x="1411156" y="548640"/>
                </a:cubicBezTo>
                <a:cubicBezTo>
                  <a:pt x="1424396" y="552423"/>
                  <a:pt x="1437105" y="557920"/>
                  <a:pt x="1450345" y="561703"/>
                </a:cubicBezTo>
                <a:cubicBezTo>
                  <a:pt x="1467607" y="566635"/>
                  <a:pt x="1485334" y="569833"/>
                  <a:pt x="1502596" y="574765"/>
                </a:cubicBezTo>
                <a:cubicBezTo>
                  <a:pt x="1515836" y="578548"/>
                  <a:pt x="1528343" y="584841"/>
                  <a:pt x="1541785" y="587828"/>
                </a:cubicBezTo>
                <a:cubicBezTo>
                  <a:pt x="1567640" y="593574"/>
                  <a:pt x="1594036" y="596537"/>
                  <a:pt x="1620162" y="600891"/>
                </a:cubicBezTo>
                <a:cubicBezTo>
                  <a:pt x="1607099" y="609600"/>
                  <a:pt x="1593034" y="616966"/>
                  <a:pt x="1580973" y="627017"/>
                </a:cubicBezTo>
                <a:cubicBezTo>
                  <a:pt x="1566781" y="638843"/>
                  <a:pt x="1557156" y="655958"/>
                  <a:pt x="1541785" y="666205"/>
                </a:cubicBezTo>
                <a:cubicBezTo>
                  <a:pt x="1530328" y="673843"/>
                  <a:pt x="1515659" y="674914"/>
                  <a:pt x="1502596" y="679268"/>
                </a:cubicBezTo>
                <a:cubicBezTo>
                  <a:pt x="1489533" y="692331"/>
                  <a:pt x="1478779" y="708210"/>
                  <a:pt x="1463408" y="718457"/>
                </a:cubicBezTo>
                <a:cubicBezTo>
                  <a:pt x="1451436" y="726438"/>
                  <a:pt x="1379885" y="742208"/>
                  <a:pt x="1371968" y="744583"/>
                </a:cubicBezTo>
                <a:cubicBezTo>
                  <a:pt x="1345590" y="752496"/>
                  <a:pt x="1319716" y="762000"/>
                  <a:pt x="1293590" y="770708"/>
                </a:cubicBezTo>
                <a:cubicBezTo>
                  <a:pt x="1192297" y="804472"/>
                  <a:pt x="1268166" y="782853"/>
                  <a:pt x="1058459" y="796834"/>
                </a:cubicBezTo>
                <a:cubicBezTo>
                  <a:pt x="945248" y="792480"/>
                  <a:pt x="831625" y="794346"/>
                  <a:pt x="718825" y="783771"/>
                </a:cubicBezTo>
                <a:cubicBezTo>
                  <a:pt x="691406" y="781200"/>
                  <a:pt x="666574" y="766353"/>
                  <a:pt x="640448" y="757645"/>
                </a:cubicBezTo>
                <a:lnTo>
                  <a:pt x="601259" y="744583"/>
                </a:lnTo>
                <a:cubicBezTo>
                  <a:pt x="588196" y="740229"/>
                  <a:pt x="575428" y="734860"/>
                  <a:pt x="562070" y="731520"/>
                </a:cubicBezTo>
                <a:cubicBezTo>
                  <a:pt x="496461" y="715117"/>
                  <a:pt x="526851" y="724134"/>
                  <a:pt x="470630" y="705394"/>
                </a:cubicBezTo>
                <a:cubicBezTo>
                  <a:pt x="380796" y="645505"/>
                  <a:pt x="422041" y="663072"/>
                  <a:pt x="353065" y="640080"/>
                </a:cubicBezTo>
                <a:cubicBezTo>
                  <a:pt x="340002" y="627017"/>
                  <a:pt x="328068" y="612718"/>
                  <a:pt x="313876" y="600891"/>
                </a:cubicBezTo>
                <a:cubicBezTo>
                  <a:pt x="275138" y="568609"/>
                  <a:pt x="268075" y="576023"/>
                  <a:pt x="222436" y="548640"/>
                </a:cubicBezTo>
                <a:cubicBezTo>
                  <a:pt x="195511" y="532485"/>
                  <a:pt x="173847" y="506317"/>
                  <a:pt x="144059" y="496388"/>
                </a:cubicBezTo>
                <a:lnTo>
                  <a:pt x="65682" y="470263"/>
                </a:lnTo>
                <a:lnTo>
                  <a:pt x="26493" y="457200"/>
                </a:lnTo>
                <a:cubicBezTo>
                  <a:pt x="17785" y="444137"/>
                  <a:pt x="2949" y="433497"/>
                  <a:pt x="368" y="418011"/>
                </a:cubicBezTo>
                <a:cubicBezTo>
                  <a:pt x="-1896" y="404429"/>
                  <a:pt x="6743" y="390859"/>
                  <a:pt x="13430" y="378823"/>
                </a:cubicBezTo>
                <a:cubicBezTo>
                  <a:pt x="79461" y="259966"/>
                  <a:pt x="41401" y="337420"/>
                  <a:pt x="104870" y="261257"/>
                </a:cubicBezTo>
                <a:cubicBezTo>
                  <a:pt x="159298" y="195944"/>
                  <a:pt x="98340" y="243838"/>
                  <a:pt x="170185" y="195943"/>
                </a:cubicBezTo>
                <a:cubicBezTo>
                  <a:pt x="203019" y="97442"/>
                  <a:pt x="154910" y="215036"/>
                  <a:pt x="222436" y="130628"/>
                </a:cubicBezTo>
                <a:cubicBezTo>
                  <a:pt x="231038" y="119876"/>
                  <a:pt x="225763" y="101176"/>
                  <a:pt x="235499" y="91440"/>
                </a:cubicBezTo>
                <a:cubicBezTo>
                  <a:pt x="292500" y="34439"/>
                  <a:pt x="304178" y="43825"/>
                  <a:pt x="366128" y="26125"/>
                </a:cubicBezTo>
                <a:cubicBezTo>
                  <a:pt x="463609" y="-1726"/>
                  <a:pt x="331820" y="21229"/>
                  <a:pt x="522882" y="0"/>
                </a:cubicBezTo>
                <a:cubicBezTo>
                  <a:pt x="596905" y="4354"/>
                  <a:pt x="671167" y="5685"/>
                  <a:pt x="744950" y="13063"/>
                </a:cubicBezTo>
                <a:cubicBezTo>
                  <a:pt x="758651" y="14433"/>
                  <a:pt x="770781" y="22785"/>
                  <a:pt x="784139" y="26125"/>
                </a:cubicBezTo>
                <a:cubicBezTo>
                  <a:pt x="805679" y="31510"/>
                  <a:pt x="827682" y="34834"/>
                  <a:pt x="849453" y="39188"/>
                </a:cubicBezTo>
                <a:cubicBezTo>
                  <a:pt x="875579" y="65314"/>
                  <a:pt x="907335" y="86823"/>
                  <a:pt x="927830" y="117565"/>
                </a:cubicBezTo>
                <a:cubicBezTo>
                  <a:pt x="936539" y="130628"/>
                  <a:pt x="942855" y="145653"/>
                  <a:pt x="953956" y="156754"/>
                </a:cubicBezTo>
                <a:cubicBezTo>
                  <a:pt x="969351" y="172149"/>
                  <a:pt x="988372" y="183458"/>
                  <a:pt x="1006208" y="195943"/>
                </a:cubicBezTo>
                <a:cubicBezTo>
                  <a:pt x="1044799" y="222957"/>
                  <a:pt x="1094834" y="246868"/>
                  <a:pt x="1123773" y="287383"/>
                </a:cubicBezTo>
                <a:cubicBezTo>
                  <a:pt x="1135091" y="303229"/>
                  <a:pt x="1137734" y="324428"/>
                  <a:pt x="1149899" y="339634"/>
                </a:cubicBezTo>
                <a:cubicBezTo>
                  <a:pt x="1172980" y="368485"/>
                  <a:pt x="1202150" y="391885"/>
                  <a:pt x="1228276" y="418011"/>
                </a:cubicBezTo>
                <a:lnTo>
                  <a:pt x="1267465" y="457200"/>
                </a:lnTo>
                <a:cubicBezTo>
                  <a:pt x="1280528" y="470263"/>
                  <a:pt x="1291282" y="486141"/>
                  <a:pt x="1306653" y="496388"/>
                </a:cubicBezTo>
                <a:cubicBezTo>
                  <a:pt x="1402121" y="560033"/>
                  <a:pt x="1282092" y="482354"/>
                  <a:pt x="1398093" y="548640"/>
                </a:cubicBezTo>
                <a:cubicBezTo>
                  <a:pt x="1411724" y="556429"/>
                  <a:pt x="1423651" y="566976"/>
                  <a:pt x="1437282" y="574765"/>
                </a:cubicBezTo>
                <a:cubicBezTo>
                  <a:pt x="1477652" y="597833"/>
                  <a:pt x="1496400" y="606390"/>
                  <a:pt x="1541785" y="613954"/>
                </a:cubicBezTo>
                <a:cubicBezTo>
                  <a:pt x="1550375" y="615386"/>
                  <a:pt x="1559202" y="613954"/>
                  <a:pt x="1567910" y="61395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486222" y="2495006"/>
            <a:ext cx="726489" cy="2560320"/>
          </a:xfrm>
          <a:custGeom>
            <a:avLst/>
            <a:gdLst>
              <a:gd name="connsiteX0" fmla="*/ 339634 w 726489"/>
              <a:gd name="connsiteY0" fmla="*/ 1985554 h 2560320"/>
              <a:gd name="connsiteX1" fmla="*/ 404948 w 726489"/>
              <a:gd name="connsiteY1" fmla="*/ 1972491 h 2560320"/>
              <a:gd name="connsiteX2" fmla="*/ 457200 w 726489"/>
              <a:gd name="connsiteY2" fmla="*/ 1894114 h 2560320"/>
              <a:gd name="connsiteX3" fmla="*/ 522514 w 726489"/>
              <a:gd name="connsiteY3" fmla="*/ 1698171 h 2560320"/>
              <a:gd name="connsiteX4" fmla="*/ 548640 w 726489"/>
              <a:gd name="connsiteY4" fmla="*/ 1619794 h 2560320"/>
              <a:gd name="connsiteX5" fmla="*/ 561702 w 726489"/>
              <a:gd name="connsiteY5" fmla="*/ 1580605 h 2560320"/>
              <a:gd name="connsiteX6" fmla="*/ 587828 w 726489"/>
              <a:gd name="connsiteY6" fmla="*/ 1463040 h 2560320"/>
              <a:gd name="connsiteX7" fmla="*/ 666205 w 726489"/>
              <a:gd name="connsiteY7" fmla="*/ 1410788 h 2560320"/>
              <a:gd name="connsiteX8" fmla="*/ 613954 w 726489"/>
              <a:gd name="connsiteY8" fmla="*/ 1319348 h 2560320"/>
              <a:gd name="connsiteX9" fmla="*/ 627017 w 726489"/>
              <a:gd name="connsiteY9" fmla="*/ 1267097 h 2560320"/>
              <a:gd name="connsiteX10" fmla="*/ 653142 w 726489"/>
              <a:gd name="connsiteY10" fmla="*/ 1227908 h 2560320"/>
              <a:gd name="connsiteX11" fmla="*/ 640080 w 726489"/>
              <a:gd name="connsiteY11" fmla="*/ 1149531 h 2560320"/>
              <a:gd name="connsiteX12" fmla="*/ 600891 w 726489"/>
              <a:gd name="connsiteY12" fmla="*/ 1045028 h 2560320"/>
              <a:gd name="connsiteX13" fmla="*/ 587828 w 726489"/>
              <a:gd name="connsiteY13" fmla="*/ 953588 h 2560320"/>
              <a:gd name="connsiteX14" fmla="*/ 561702 w 726489"/>
              <a:gd name="connsiteY14" fmla="*/ 901337 h 2560320"/>
              <a:gd name="connsiteX15" fmla="*/ 627017 w 726489"/>
              <a:gd name="connsiteY15" fmla="*/ 836022 h 2560320"/>
              <a:gd name="connsiteX16" fmla="*/ 640080 w 726489"/>
              <a:gd name="connsiteY16" fmla="*/ 796834 h 2560320"/>
              <a:gd name="connsiteX17" fmla="*/ 600891 w 726489"/>
              <a:gd name="connsiteY17" fmla="*/ 770708 h 2560320"/>
              <a:gd name="connsiteX18" fmla="*/ 574765 w 726489"/>
              <a:gd name="connsiteY18" fmla="*/ 731520 h 2560320"/>
              <a:gd name="connsiteX19" fmla="*/ 640080 w 726489"/>
              <a:gd name="connsiteY19" fmla="*/ 627017 h 2560320"/>
              <a:gd name="connsiteX20" fmla="*/ 705394 w 726489"/>
              <a:gd name="connsiteY20" fmla="*/ 418011 h 2560320"/>
              <a:gd name="connsiteX21" fmla="*/ 666205 w 726489"/>
              <a:gd name="connsiteY21" fmla="*/ 391885 h 2560320"/>
              <a:gd name="connsiteX22" fmla="*/ 640080 w 726489"/>
              <a:gd name="connsiteY22" fmla="*/ 352697 h 2560320"/>
              <a:gd name="connsiteX23" fmla="*/ 574765 w 726489"/>
              <a:gd name="connsiteY23" fmla="*/ 313508 h 2560320"/>
              <a:gd name="connsiteX24" fmla="*/ 561702 w 726489"/>
              <a:gd name="connsiteY24" fmla="*/ 261257 h 2560320"/>
              <a:gd name="connsiteX25" fmla="*/ 535577 w 726489"/>
              <a:gd name="connsiteY25" fmla="*/ 182880 h 2560320"/>
              <a:gd name="connsiteX26" fmla="*/ 496388 w 726489"/>
              <a:gd name="connsiteY26" fmla="*/ 91440 h 2560320"/>
              <a:gd name="connsiteX27" fmla="*/ 457200 w 726489"/>
              <a:gd name="connsiteY27" fmla="*/ 0 h 2560320"/>
              <a:gd name="connsiteX28" fmla="*/ 404948 w 726489"/>
              <a:gd name="connsiteY28" fmla="*/ 13062 h 2560320"/>
              <a:gd name="connsiteX29" fmla="*/ 391885 w 726489"/>
              <a:gd name="connsiteY29" fmla="*/ 52251 h 2560320"/>
              <a:gd name="connsiteX30" fmla="*/ 352697 w 726489"/>
              <a:gd name="connsiteY30" fmla="*/ 78377 h 2560320"/>
              <a:gd name="connsiteX31" fmla="*/ 287382 w 726489"/>
              <a:gd name="connsiteY31" fmla="*/ 143691 h 2560320"/>
              <a:gd name="connsiteX32" fmla="*/ 222068 w 726489"/>
              <a:gd name="connsiteY32" fmla="*/ 209005 h 2560320"/>
              <a:gd name="connsiteX33" fmla="*/ 195942 w 726489"/>
              <a:gd name="connsiteY33" fmla="*/ 248194 h 2560320"/>
              <a:gd name="connsiteX34" fmla="*/ 156754 w 726489"/>
              <a:gd name="connsiteY34" fmla="*/ 261257 h 2560320"/>
              <a:gd name="connsiteX35" fmla="*/ 117565 w 726489"/>
              <a:gd name="connsiteY35" fmla="*/ 300445 h 2560320"/>
              <a:gd name="connsiteX36" fmla="*/ 91440 w 726489"/>
              <a:gd name="connsiteY36" fmla="*/ 352697 h 2560320"/>
              <a:gd name="connsiteX37" fmla="*/ 52251 w 726489"/>
              <a:gd name="connsiteY37" fmla="*/ 391885 h 2560320"/>
              <a:gd name="connsiteX38" fmla="*/ 39188 w 726489"/>
              <a:gd name="connsiteY38" fmla="*/ 483325 h 2560320"/>
              <a:gd name="connsiteX39" fmla="*/ 26125 w 726489"/>
              <a:gd name="connsiteY39" fmla="*/ 522514 h 2560320"/>
              <a:gd name="connsiteX40" fmla="*/ 26125 w 726489"/>
              <a:gd name="connsiteY40" fmla="*/ 796834 h 2560320"/>
              <a:gd name="connsiteX41" fmla="*/ 39188 w 726489"/>
              <a:gd name="connsiteY41" fmla="*/ 862148 h 2560320"/>
              <a:gd name="connsiteX42" fmla="*/ 65314 w 726489"/>
              <a:gd name="connsiteY42" fmla="*/ 940525 h 2560320"/>
              <a:gd name="connsiteX43" fmla="*/ 91440 w 726489"/>
              <a:gd name="connsiteY43" fmla="*/ 1149531 h 2560320"/>
              <a:gd name="connsiteX44" fmla="*/ 130628 w 726489"/>
              <a:gd name="connsiteY44" fmla="*/ 1254034 h 2560320"/>
              <a:gd name="connsiteX45" fmla="*/ 143691 w 726489"/>
              <a:gd name="connsiteY45" fmla="*/ 1293222 h 2560320"/>
              <a:gd name="connsiteX46" fmla="*/ 182880 w 726489"/>
              <a:gd name="connsiteY46" fmla="*/ 1332411 h 2560320"/>
              <a:gd name="connsiteX47" fmla="*/ 195942 w 726489"/>
              <a:gd name="connsiteY47" fmla="*/ 1410788 h 2560320"/>
              <a:gd name="connsiteX48" fmla="*/ 209005 w 726489"/>
              <a:gd name="connsiteY48" fmla="*/ 1554480 h 2560320"/>
              <a:gd name="connsiteX49" fmla="*/ 235131 w 726489"/>
              <a:gd name="connsiteY49" fmla="*/ 1593668 h 2560320"/>
              <a:gd name="connsiteX50" fmla="*/ 248194 w 726489"/>
              <a:gd name="connsiteY50" fmla="*/ 1672045 h 2560320"/>
              <a:gd name="connsiteX51" fmla="*/ 274320 w 726489"/>
              <a:gd name="connsiteY51" fmla="*/ 1750422 h 2560320"/>
              <a:gd name="connsiteX52" fmla="*/ 261257 w 726489"/>
              <a:gd name="connsiteY52" fmla="*/ 2037805 h 2560320"/>
              <a:gd name="connsiteX53" fmla="*/ 248194 w 726489"/>
              <a:gd name="connsiteY53" fmla="*/ 2076994 h 2560320"/>
              <a:gd name="connsiteX54" fmla="*/ 195942 w 726489"/>
              <a:gd name="connsiteY54" fmla="*/ 2155371 h 2560320"/>
              <a:gd name="connsiteX55" fmla="*/ 169817 w 726489"/>
              <a:gd name="connsiteY55" fmla="*/ 2233748 h 2560320"/>
              <a:gd name="connsiteX56" fmla="*/ 117565 w 726489"/>
              <a:gd name="connsiteY56" fmla="*/ 2312125 h 2560320"/>
              <a:gd name="connsiteX57" fmla="*/ 91440 w 726489"/>
              <a:gd name="connsiteY57" fmla="*/ 2364377 h 2560320"/>
              <a:gd name="connsiteX58" fmla="*/ 39188 w 726489"/>
              <a:gd name="connsiteY58" fmla="*/ 2442754 h 2560320"/>
              <a:gd name="connsiteX59" fmla="*/ 13062 w 726489"/>
              <a:gd name="connsiteY59" fmla="*/ 2521131 h 2560320"/>
              <a:gd name="connsiteX60" fmla="*/ 0 w 726489"/>
              <a:gd name="connsiteY60" fmla="*/ 2560320 h 2560320"/>
              <a:gd name="connsiteX61" fmla="*/ 13062 w 726489"/>
              <a:gd name="connsiteY61" fmla="*/ 2521131 h 2560320"/>
              <a:gd name="connsiteX62" fmla="*/ 52251 w 726489"/>
              <a:gd name="connsiteY62" fmla="*/ 2442754 h 2560320"/>
              <a:gd name="connsiteX63" fmla="*/ 65314 w 726489"/>
              <a:gd name="connsiteY63" fmla="*/ 2403565 h 2560320"/>
              <a:gd name="connsiteX64" fmla="*/ 104502 w 726489"/>
              <a:gd name="connsiteY64" fmla="*/ 2364377 h 2560320"/>
              <a:gd name="connsiteX65" fmla="*/ 235131 w 726489"/>
              <a:gd name="connsiteY65" fmla="*/ 2259874 h 2560320"/>
              <a:gd name="connsiteX66" fmla="*/ 313508 w 726489"/>
              <a:gd name="connsiteY66" fmla="*/ 2207622 h 2560320"/>
              <a:gd name="connsiteX67" fmla="*/ 352697 w 726489"/>
              <a:gd name="connsiteY67" fmla="*/ 2181497 h 2560320"/>
              <a:gd name="connsiteX68" fmla="*/ 378822 w 726489"/>
              <a:gd name="connsiteY68" fmla="*/ 2142308 h 2560320"/>
              <a:gd name="connsiteX69" fmla="*/ 404948 w 726489"/>
              <a:gd name="connsiteY69" fmla="*/ 1972491 h 2560320"/>
              <a:gd name="connsiteX70" fmla="*/ 418011 w 726489"/>
              <a:gd name="connsiteY70" fmla="*/ 1920240 h 2560320"/>
              <a:gd name="connsiteX71" fmla="*/ 431074 w 726489"/>
              <a:gd name="connsiteY71" fmla="*/ 1881051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26489" h="2560320">
                <a:moveTo>
                  <a:pt x="339634" y="1985554"/>
                </a:moveTo>
                <a:cubicBezTo>
                  <a:pt x="361405" y="1981200"/>
                  <a:pt x="387422" y="1986122"/>
                  <a:pt x="404948" y="1972491"/>
                </a:cubicBezTo>
                <a:cubicBezTo>
                  <a:pt x="429733" y="1953214"/>
                  <a:pt x="457200" y="1894114"/>
                  <a:pt x="457200" y="1894114"/>
                </a:cubicBezTo>
                <a:lnTo>
                  <a:pt x="522514" y="1698171"/>
                </a:lnTo>
                <a:lnTo>
                  <a:pt x="548640" y="1619794"/>
                </a:lnTo>
                <a:cubicBezTo>
                  <a:pt x="552994" y="1606731"/>
                  <a:pt x="559002" y="1594107"/>
                  <a:pt x="561702" y="1580605"/>
                </a:cubicBezTo>
                <a:cubicBezTo>
                  <a:pt x="564027" y="1568980"/>
                  <a:pt x="580910" y="1479182"/>
                  <a:pt x="587828" y="1463040"/>
                </a:cubicBezTo>
                <a:cubicBezTo>
                  <a:pt x="609479" y="1412522"/>
                  <a:pt x="615228" y="1423532"/>
                  <a:pt x="666205" y="1410788"/>
                </a:cubicBezTo>
                <a:cubicBezTo>
                  <a:pt x="650295" y="1389574"/>
                  <a:pt x="613954" y="1352594"/>
                  <a:pt x="613954" y="1319348"/>
                </a:cubicBezTo>
                <a:cubicBezTo>
                  <a:pt x="613954" y="1301395"/>
                  <a:pt x="619945" y="1283598"/>
                  <a:pt x="627017" y="1267097"/>
                </a:cubicBezTo>
                <a:cubicBezTo>
                  <a:pt x="633201" y="1252667"/>
                  <a:pt x="644434" y="1240971"/>
                  <a:pt x="653142" y="1227908"/>
                </a:cubicBezTo>
                <a:cubicBezTo>
                  <a:pt x="648788" y="1201782"/>
                  <a:pt x="645825" y="1175386"/>
                  <a:pt x="640080" y="1149531"/>
                </a:cubicBezTo>
                <a:cubicBezTo>
                  <a:pt x="634961" y="1126493"/>
                  <a:pt x="605977" y="1057742"/>
                  <a:pt x="600891" y="1045028"/>
                </a:cubicBezTo>
                <a:cubicBezTo>
                  <a:pt x="596537" y="1014548"/>
                  <a:pt x="595929" y="983293"/>
                  <a:pt x="587828" y="953588"/>
                </a:cubicBezTo>
                <a:cubicBezTo>
                  <a:pt x="582704" y="934801"/>
                  <a:pt x="555544" y="919811"/>
                  <a:pt x="561702" y="901337"/>
                </a:cubicBezTo>
                <a:cubicBezTo>
                  <a:pt x="571439" y="872127"/>
                  <a:pt x="605245" y="857794"/>
                  <a:pt x="627017" y="836022"/>
                </a:cubicBezTo>
                <a:cubicBezTo>
                  <a:pt x="631371" y="822959"/>
                  <a:pt x="645194" y="809618"/>
                  <a:pt x="640080" y="796834"/>
                </a:cubicBezTo>
                <a:cubicBezTo>
                  <a:pt x="634249" y="782257"/>
                  <a:pt x="611993" y="781809"/>
                  <a:pt x="600891" y="770708"/>
                </a:cubicBezTo>
                <a:cubicBezTo>
                  <a:pt x="589790" y="759607"/>
                  <a:pt x="583474" y="744583"/>
                  <a:pt x="574765" y="731520"/>
                </a:cubicBezTo>
                <a:cubicBezTo>
                  <a:pt x="596537" y="696686"/>
                  <a:pt x="615788" y="660143"/>
                  <a:pt x="640080" y="627017"/>
                </a:cubicBezTo>
                <a:cubicBezTo>
                  <a:pt x="712072" y="528847"/>
                  <a:pt x="754366" y="552682"/>
                  <a:pt x="705394" y="418011"/>
                </a:cubicBezTo>
                <a:cubicBezTo>
                  <a:pt x="700029" y="403256"/>
                  <a:pt x="679268" y="400594"/>
                  <a:pt x="666205" y="391885"/>
                </a:cubicBezTo>
                <a:cubicBezTo>
                  <a:pt x="657497" y="378822"/>
                  <a:pt x="652000" y="362914"/>
                  <a:pt x="640080" y="352697"/>
                </a:cubicBezTo>
                <a:cubicBezTo>
                  <a:pt x="620803" y="336173"/>
                  <a:pt x="591289" y="332785"/>
                  <a:pt x="574765" y="313508"/>
                </a:cubicBezTo>
                <a:cubicBezTo>
                  <a:pt x="563081" y="299877"/>
                  <a:pt x="566861" y="278453"/>
                  <a:pt x="561702" y="261257"/>
                </a:cubicBezTo>
                <a:cubicBezTo>
                  <a:pt x="553789" y="234880"/>
                  <a:pt x="544285" y="209006"/>
                  <a:pt x="535577" y="182880"/>
                </a:cubicBezTo>
                <a:cubicBezTo>
                  <a:pt x="504944" y="90980"/>
                  <a:pt x="544811" y="204425"/>
                  <a:pt x="496388" y="91440"/>
                </a:cubicBezTo>
                <a:cubicBezTo>
                  <a:pt x="438717" y="-43125"/>
                  <a:pt x="543859" y="173321"/>
                  <a:pt x="457200" y="0"/>
                </a:cubicBezTo>
                <a:cubicBezTo>
                  <a:pt x="439783" y="4354"/>
                  <a:pt x="418967" y="1847"/>
                  <a:pt x="404948" y="13062"/>
                </a:cubicBezTo>
                <a:cubicBezTo>
                  <a:pt x="394196" y="21664"/>
                  <a:pt x="400487" y="41499"/>
                  <a:pt x="391885" y="52251"/>
                </a:cubicBezTo>
                <a:cubicBezTo>
                  <a:pt x="382078" y="64510"/>
                  <a:pt x="365760" y="69668"/>
                  <a:pt x="352697" y="78377"/>
                </a:cubicBezTo>
                <a:cubicBezTo>
                  <a:pt x="283023" y="182885"/>
                  <a:pt x="374474" y="56598"/>
                  <a:pt x="287382" y="143691"/>
                </a:cubicBezTo>
                <a:cubicBezTo>
                  <a:pt x="200301" y="230774"/>
                  <a:pt x="326568" y="139341"/>
                  <a:pt x="222068" y="209005"/>
                </a:cubicBezTo>
                <a:cubicBezTo>
                  <a:pt x="213359" y="222068"/>
                  <a:pt x="208201" y="238386"/>
                  <a:pt x="195942" y="248194"/>
                </a:cubicBezTo>
                <a:cubicBezTo>
                  <a:pt x="185190" y="256796"/>
                  <a:pt x="168211" y="253619"/>
                  <a:pt x="156754" y="261257"/>
                </a:cubicBezTo>
                <a:cubicBezTo>
                  <a:pt x="141383" y="271504"/>
                  <a:pt x="130628" y="287382"/>
                  <a:pt x="117565" y="300445"/>
                </a:cubicBezTo>
                <a:cubicBezTo>
                  <a:pt x="108857" y="317862"/>
                  <a:pt x="102758" y="336851"/>
                  <a:pt x="91440" y="352697"/>
                </a:cubicBezTo>
                <a:cubicBezTo>
                  <a:pt x="80702" y="367730"/>
                  <a:pt x="59112" y="374733"/>
                  <a:pt x="52251" y="391885"/>
                </a:cubicBezTo>
                <a:cubicBezTo>
                  <a:pt x="40816" y="420472"/>
                  <a:pt x="45226" y="453133"/>
                  <a:pt x="39188" y="483325"/>
                </a:cubicBezTo>
                <a:cubicBezTo>
                  <a:pt x="36488" y="496827"/>
                  <a:pt x="30479" y="509451"/>
                  <a:pt x="26125" y="522514"/>
                </a:cubicBezTo>
                <a:cubicBezTo>
                  <a:pt x="12427" y="686894"/>
                  <a:pt x="5287" y="650971"/>
                  <a:pt x="26125" y="796834"/>
                </a:cubicBezTo>
                <a:cubicBezTo>
                  <a:pt x="29265" y="818813"/>
                  <a:pt x="33346" y="840728"/>
                  <a:pt x="39188" y="862148"/>
                </a:cubicBezTo>
                <a:cubicBezTo>
                  <a:pt x="46434" y="888717"/>
                  <a:pt x="65314" y="940525"/>
                  <a:pt x="65314" y="940525"/>
                </a:cubicBezTo>
                <a:cubicBezTo>
                  <a:pt x="73427" y="1029767"/>
                  <a:pt x="72158" y="1072400"/>
                  <a:pt x="91440" y="1149531"/>
                </a:cubicBezTo>
                <a:cubicBezTo>
                  <a:pt x="98855" y="1179194"/>
                  <a:pt x="121630" y="1230040"/>
                  <a:pt x="130628" y="1254034"/>
                </a:cubicBezTo>
                <a:cubicBezTo>
                  <a:pt x="135463" y="1266927"/>
                  <a:pt x="136053" y="1281765"/>
                  <a:pt x="143691" y="1293222"/>
                </a:cubicBezTo>
                <a:cubicBezTo>
                  <a:pt x="153939" y="1308593"/>
                  <a:pt x="169817" y="1319348"/>
                  <a:pt x="182880" y="1332411"/>
                </a:cubicBezTo>
                <a:cubicBezTo>
                  <a:pt x="187234" y="1358537"/>
                  <a:pt x="192847" y="1384483"/>
                  <a:pt x="195942" y="1410788"/>
                </a:cubicBezTo>
                <a:cubicBezTo>
                  <a:pt x="201561" y="1458553"/>
                  <a:pt x="198928" y="1507453"/>
                  <a:pt x="209005" y="1554480"/>
                </a:cubicBezTo>
                <a:cubicBezTo>
                  <a:pt x="212295" y="1569831"/>
                  <a:pt x="226422" y="1580605"/>
                  <a:pt x="235131" y="1593668"/>
                </a:cubicBezTo>
                <a:cubicBezTo>
                  <a:pt x="239485" y="1619794"/>
                  <a:pt x="241770" y="1646350"/>
                  <a:pt x="248194" y="1672045"/>
                </a:cubicBezTo>
                <a:cubicBezTo>
                  <a:pt x="254873" y="1698762"/>
                  <a:pt x="274320" y="1750422"/>
                  <a:pt x="274320" y="1750422"/>
                </a:cubicBezTo>
                <a:cubicBezTo>
                  <a:pt x="269966" y="1846216"/>
                  <a:pt x="268904" y="1942217"/>
                  <a:pt x="261257" y="2037805"/>
                </a:cubicBezTo>
                <a:cubicBezTo>
                  <a:pt x="260159" y="2051531"/>
                  <a:pt x="254881" y="2064957"/>
                  <a:pt x="248194" y="2076994"/>
                </a:cubicBezTo>
                <a:cubicBezTo>
                  <a:pt x="232945" y="2104442"/>
                  <a:pt x="195942" y="2155371"/>
                  <a:pt x="195942" y="2155371"/>
                </a:cubicBezTo>
                <a:cubicBezTo>
                  <a:pt x="187234" y="2181497"/>
                  <a:pt x="185093" y="2210834"/>
                  <a:pt x="169817" y="2233748"/>
                </a:cubicBezTo>
                <a:cubicBezTo>
                  <a:pt x="152400" y="2259874"/>
                  <a:pt x="131607" y="2284040"/>
                  <a:pt x="117565" y="2312125"/>
                </a:cubicBezTo>
                <a:cubicBezTo>
                  <a:pt x="108857" y="2329542"/>
                  <a:pt x="101459" y="2347679"/>
                  <a:pt x="91440" y="2364377"/>
                </a:cubicBezTo>
                <a:cubicBezTo>
                  <a:pt x="75285" y="2391302"/>
                  <a:pt x="49117" y="2412966"/>
                  <a:pt x="39188" y="2442754"/>
                </a:cubicBezTo>
                <a:lnTo>
                  <a:pt x="13062" y="2521131"/>
                </a:lnTo>
                <a:lnTo>
                  <a:pt x="0" y="2560320"/>
                </a:lnTo>
                <a:lnTo>
                  <a:pt x="13062" y="2521131"/>
                </a:lnTo>
                <a:cubicBezTo>
                  <a:pt x="31088" y="2467050"/>
                  <a:pt x="18488" y="2493397"/>
                  <a:pt x="52251" y="2442754"/>
                </a:cubicBezTo>
                <a:cubicBezTo>
                  <a:pt x="56605" y="2429691"/>
                  <a:pt x="57676" y="2415022"/>
                  <a:pt x="65314" y="2403565"/>
                </a:cubicBezTo>
                <a:cubicBezTo>
                  <a:pt x="75561" y="2388194"/>
                  <a:pt x="90400" y="2376310"/>
                  <a:pt x="104502" y="2364377"/>
                </a:cubicBezTo>
                <a:cubicBezTo>
                  <a:pt x="147070" y="2328358"/>
                  <a:pt x="188734" y="2290806"/>
                  <a:pt x="235131" y="2259874"/>
                </a:cubicBezTo>
                <a:lnTo>
                  <a:pt x="313508" y="2207622"/>
                </a:lnTo>
                <a:lnTo>
                  <a:pt x="352697" y="2181497"/>
                </a:lnTo>
                <a:cubicBezTo>
                  <a:pt x="361405" y="2168434"/>
                  <a:pt x="371801" y="2156350"/>
                  <a:pt x="378822" y="2142308"/>
                </a:cubicBezTo>
                <a:cubicBezTo>
                  <a:pt x="403069" y="2093814"/>
                  <a:pt x="398953" y="2014458"/>
                  <a:pt x="404948" y="1972491"/>
                </a:cubicBezTo>
                <a:cubicBezTo>
                  <a:pt x="407487" y="1954718"/>
                  <a:pt x="413079" y="1937502"/>
                  <a:pt x="418011" y="1920240"/>
                </a:cubicBezTo>
                <a:cubicBezTo>
                  <a:pt x="421794" y="1907000"/>
                  <a:pt x="431074" y="1881051"/>
                  <a:pt x="431074" y="1881051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367451" y="1123406"/>
            <a:ext cx="1632858" cy="1371600"/>
          </a:xfrm>
          <a:custGeom>
            <a:avLst/>
            <a:gdLst>
              <a:gd name="connsiteX0" fmla="*/ 13063 w 1632858"/>
              <a:gd name="connsiteY0" fmla="*/ 1136468 h 1371600"/>
              <a:gd name="connsiteX1" fmla="*/ 39189 w 1632858"/>
              <a:gd name="connsiteY1" fmla="*/ 705394 h 1371600"/>
              <a:gd name="connsiteX2" fmla="*/ 65315 w 1632858"/>
              <a:gd name="connsiteY2" fmla="*/ 600891 h 1371600"/>
              <a:gd name="connsiteX3" fmla="*/ 209006 w 1632858"/>
              <a:gd name="connsiteY3" fmla="*/ 431074 h 1371600"/>
              <a:gd name="connsiteX4" fmla="*/ 287383 w 1632858"/>
              <a:gd name="connsiteY4" fmla="*/ 378823 h 1371600"/>
              <a:gd name="connsiteX5" fmla="*/ 418012 w 1632858"/>
              <a:gd name="connsiteY5" fmla="*/ 287383 h 1371600"/>
              <a:gd name="connsiteX6" fmla="*/ 470263 w 1632858"/>
              <a:gd name="connsiteY6" fmla="*/ 274320 h 1371600"/>
              <a:gd name="connsiteX7" fmla="*/ 522515 w 1632858"/>
              <a:gd name="connsiteY7" fmla="*/ 222068 h 1371600"/>
              <a:gd name="connsiteX8" fmla="*/ 561703 w 1632858"/>
              <a:gd name="connsiteY8" fmla="*/ 209005 h 1371600"/>
              <a:gd name="connsiteX9" fmla="*/ 627018 w 1632858"/>
              <a:gd name="connsiteY9" fmla="*/ 156754 h 1371600"/>
              <a:gd name="connsiteX10" fmla="*/ 718458 w 1632858"/>
              <a:gd name="connsiteY10" fmla="*/ 39188 h 1371600"/>
              <a:gd name="connsiteX11" fmla="*/ 744583 w 1632858"/>
              <a:gd name="connsiteY11" fmla="*/ 0 h 1371600"/>
              <a:gd name="connsiteX12" fmla="*/ 731520 w 1632858"/>
              <a:gd name="connsiteY12" fmla="*/ 39188 h 1371600"/>
              <a:gd name="connsiteX13" fmla="*/ 705395 w 1632858"/>
              <a:gd name="connsiteY13" fmla="*/ 78377 h 1371600"/>
              <a:gd name="connsiteX14" fmla="*/ 653143 w 1632858"/>
              <a:gd name="connsiteY14" fmla="*/ 209005 h 1371600"/>
              <a:gd name="connsiteX15" fmla="*/ 640080 w 1632858"/>
              <a:gd name="connsiteY15" fmla="*/ 248194 h 1371600"/>
              <a:gd name="connsiteX16" fmla="*/ 613955 w 1632858"/>
              <a:gd name="connsiteY16" fmla="*/ 287383 h 1371600"/>
              <a:gd name="connsiteX17" fmla="*/ 574766 w 1632858"/>
              <a:gd name="connsiteY17" fmla="*/ 431074 h 1371600"/>
              <a:gd name="connsiteX18" fmla="*/ 561703 w 1632858"/>
              <a:gd name="connsiteY18" fmla="*/ 483325 h 1371600"/>
              <a:gd name="connsiteX19" fmla="*/ 535578 w 1632858"/>
              <a:gd name="connsiteY19" fmla="*/ 561703 h 1371600"/>
              <a:gd name="connsiteX20" fmla="*/ 496389 w 1632858"/>
              <a:gd name="connsiteY20" fmla="*/ 653143 h 1371600"/>
              <a:gd name="connsiteX21" fmla="*/ 470263 w 1632858"/>
              <a:gd name="connsiteY21" fmla="*/ 692331 h 1371600"/>
              <a:gd name="connsiteX22" fmla="*/ 391886 w 1632858"/>
              <a:gd name="connsiteY22" fmla="*/ 770708 h 1371600"/>
              <a:gd name="connsiteX23" fmla="*/ 352698 w 1632858"/>
              <a:gd name="connsiteY23" fmla="*/ 783771 h 1371600"/>
              <a:gd name="connsiteX24" fmla="*/ 313509 w 1632858"/>
              <a:gd name="connsiteY24" fmla="*/ 809897 h 1371600"/>
              <a:gd name="connsiteX25" fmla="*/ 235132 w 1632858"/>
              <a:gd name="connsiteY25" fmla="*/ 822960 h 1371600"/>
              <a:gd name="connsiteX26" fmla="*/ 156755 w 1632858"/>
              <a:gd name="connsiteY26" fmla="*/ 849085 h 1371600"/>
              <a:gd name="connsiteX27" fmla="*/ 39189 w 1632858"/>
              <a:gd name="connsiteY27" fmla="*/ 940525 h 1371600"/>
              <a:gd name="connsiteX28" fmla="*/ 26126 w 1632858"/>
              <a:gd name="connsiteY28" fmla="*/ 1018903 h 1371600"/>
              <a:gd name="connsiteX29" fmla="*/ 65315 w 1632858"/>
              <a:gd name="connsiteY29" fmla="*/ 992777 h 1371600"/>
              <a:gd name="connsiteX30" fmla="*/ 104503 w 1632858"/>
              <a:gd name="connsiteY30" fmla="*/ 953588 h 1371600"/>
              <a:gd name="connsiteX31" fmla="*/ 130629 w 1632858"/>
              <a:gd name="connsiteY31" fmla="*/ 914400 h 1371600"/>
              <a:gd name="connsiteX32" fmla="*/ 169818 w 1632858"/>
              <a:gd name="connsiteY32" fmla="*/ 901337 h 1371600"/>
              <a:gd name="connsiteX33" fmla="*/ 287383 w 1632858"/>
              <a:gd name="connsiteY33" fmla="*/ 836023 h 1371600"/>
              <a:gd name="connsiteX34" fmla="*/ 548640 w 1632858"/>
              <a:gd name="connsiteY34" fmla="*/ 862148 h 1371600"/>
              <a:gd name="connsiteX35" fmla="*/ 587829 w 1632858"/>
              <a:gd name="connsiteY35" fmla="*/ 888274 h 1371600"/>
              <a:gd name="connsiteX36" fmla="*/ 679269 w 1632858"/>
              <a:gd name="connsiteY36" fmla="*/ 914400 h 1371600"/>
              <a:gd name="connsiteX37" fmla="*/ 718458 w 1632858"/>
              <a:gd name="connsiteY37" fmla="*/ 927463 h 1371600"/>
              <a:gd name="connsiteX38" fmla="*/ 822960 w 1632858"/>
              <a:gd name="connsiteY38" fmla="*/ 979714 h 1371600"/>
              <a:gd name="connsiteX39" fmla="*/ 1018903 w 1632858"/>
              <a:gd name="connsiteY39" fmla="*/ 1018903 h 1371600"/>
              <a:gd name="connsiteX40" fmla="*/ 1463040 w 1632858"/>
              <a:gd name="connsiteY40" fmla="*/ 1005840 h 1371600"/>
              <a:gd name="connsiteX41" fmla="*/ 1554480 w 1632858"/>
              <a:gd name="connsiteY41" fmla="*/ 966651 h 1371600"/>
              <a:gd name="connsiteX42" fmla="*/ 1632858 w 1632858"/>
              <a:gd name="connsiteY42" fmla="*/ 940525 h 1371600"/>
              <a:gd name="connsiteX43" fmla="*/ 1541418 w 1632858"/>
              <a:gd name="connsiteY43" fmla="*/ 1005840 h 1371600"/>
              <a:gd name="connsiteX44" fmla="*/ 1502229 w 1632858"/>
              <a:gd name="connsiteY44" fmla="*/ 1045028 h 1371600"/>
              <a:gd name="connsiteX45" fmla="*/ 1410789 w 1632858"/>
              <a:gd name="connsiteY45" fmla="*/ 1097280 h 1371600"/>
              <a:gd name="connsiteX46" fmla="*/ 1371600 w 1632858"/>
              <a:gd name="connsiteY46" fmla="*/ 1123405 h 1371600"/>
              <a:gd name="connsiteX47" fmla="*/ 1227909 w 1632858"/>
              <a:gd name="connsiteY47" fmla="*/ 1175657 h 1371600"/>
              <a:gd name="connsiteX48" fmla="*/ 1175658 w 1632858"/>
              <a:gd name="connsiteY48" fmla="*/ 1188720 h 1371600"/>
              <a:gd name="connsiteX49" fmla="*/ 1045029 w 1632858"/>
              <a:gd name="connsiteY49" fmla="*/ 1214845 h 1371600"/>
              <a:gd name="connsiteX50" fmla="*/ 640080 w 1632858"/>
              <a:gd name="connsiteY50" fmla="*/ 1201783 h 1371600"/>
              <a:gd name="connsiteX51" fmla="*/ 600892 w 1632858"/>
              <a:gd name="connsiteY51" fmla="*/ 1175657 h 1371600"/>
              <a:gd name="connsiteX52" fmla="*/ 509452 w 1632858"/>
              <a:gd name="connsiteY52" fmla="*/ 1123405 h 1371600"/>
              <a:gd name="connsiteX53" fmla="*/ 418012 w 1632858"/>
              <a:gd name="connsiteY53" fmla="*/ 1058091 h 1371600"/>
              <a:gd name="connsiteX54" fmla="*/ 378823 w 1632858"/>
              <a:gd name="connsiteY54" fmla="*/ 1031965 h 1371600"/>
              <a:gd name="connsiteX55" fmla="*/ 248195 w 1632858"/>
              <a:gd name="connsiteY55" fmla="*/ 992777 h 1371600"/>
              <a:gd name="connsiteX56" fmla="*/ 209006 w 1632858"/>
              <a:gd name="connsiteY56" fmla="*/ 979714 h 1371600"/>
              <a:gd name="connsiteX57" fmla="*/ 91440 w 1632858"/>
              <a:gd name="connsiteY57" fmla="*/ 992777 h 1371600"/>
              <a:gd name="connsiteX58" fmla="*/ 65315 w 1632858"/>
              <a:gd name="connsiteY58" fmla="*/ 1045028 h 1371600"/>
              <a:gd name="connsiteX59" fmla="*/ 104503 w 1632858"/>
              <a:gd name="connsiteY59" fmla="*/ 1018903 h 1371600"/>
              <a:gd name="connsiteX60" fmla="*/ 143692 w 1632858"/>
              <a:gd name="connsiteY60" fmla="*/ 1005840 h 1371600"/>
              <a:gd name="connsiteX61" fmla="*/ 222069 w 1632858"/>
              <a:gd name="connsiteY61" fmla="*/ 927463 h 1371600"/>
              <a:gd name="connsiteX62" fmla="*/ 261258 w 1632858"/>
              <a:gd name="connsiteY62" fmla="*/ 888274 h 1371600"/>
              <a:gd name="connsiteX63" fmla="*/ 300446 w 1632858"/>
              <a:gd name="connsiteY63" fmla="*/ 770708 h 1371600"/>
              <a:gd name="connsiteX64" fmla="*/ 313509 w 1632858"/>
              <a:gd name="connsiteY64" fmla="*/ 731520 h 1371600"/>
              <a:gd name="connsiteX65" fmla="*/ 352698 w 1632858"/>
              <a:gd name="connsiteY65" fmla="*/ 692331 h 1371600"/>
              <a:gd name="connsiteX66" fmla="*/ 404949 w 1632858"/>
              <a:gd name="connsiteY66" fmla="*/ 640080 h 1371600"/>
              <a:gd name="connsiteX67" fmla="*/ 431075 w 1632858"/>
              <a:gd name="connsiteY67" fmla="*/ 600891 h 1371600"/>
              <a:gd name="connsiteX68" fmla="*/ 470263 w 1632858"/>
              <a:gd name="connsiteY68" fmla="*/ 587828 h 1371600"/>
              <a:gd name="connsiteX69" fmla="*/ 509452 w 1632858"/>
              <a:gd name="connsiteY69" fmla="*/ 561703 h 1371600"/>
              <a:gd name="connsiteX70" fmla="*/ 587829 w 1632858"/>
              <a:gd name="connsiteY70" fmla="*/ 535577 h 1371600"/>
              <a:gd name="connsiteX71" fmla="*/ 627018 w 1632858"/>
              <a:gd name="connsiteY71" fmla="*/ 509451 h 1371600"/>
              <a:gd name="connsiteX72" fmla="*/ 705395 w 1632858"/>
              <a:gd name="connsiteY72" fmla="*/ 483325 h 1371600"/>
              <a:gd name="connsiteX73" fmla="*/ 1058092 w 1632858"/>
              <a:gd name="connsiteY73" fmla="*/ 496388 h 1371600"/>
              <a:gd name="connsiteX74" fmla="*/ 1227909 w 1632858"/>
              <a:gd name="connsiteY74" fmla="*/ 548640 h 1371600"/>
              <a:gd name="connsiteX75" fmla="*/ 1293223 w 1632858"/>
              <a:gd name="connsiteY75" fmla="*/ 561703 h 1371600"/>
              <a:gd name="connsiteX76" fmla="*/ 1489166 w 1632858"/>
              <a:gd name="connsiteY76" fmla="*/ 587828 h 1371600"/>
              <a:gd name="connsiteX77" fmla="*/ 1397726 w 1632858"/>
              <a:gd name="connsiteY77" fmla="*/ 613954 h 1371600"/>
              <a:gd name="connsiteX78" fmla="*/ 1306286 w 1632858"/>
              <a:gd name="connsiteY78" fmla="*/ 627017 h 1371600"/>
              <a:gd name="connsiteX79" fmla="*/ 1267098 w 1632858"/>
              <a:gd name="connsiteY79" fmla="*/ 640080 h 1371600"/>
              <a:gd name="connsiteX80" fmla="*/ 1188720 w 1632858"/>
              <a:gd name="connsiteY80" fmla="*/ 692331 h 1371600"/>
              <a:gd name="connsiteX81" fmla="*/ 1110343 w 1632858"/>
              <a:gd name="connsiteY81" fmla="*/ 718457 h 1371600"/>
              <a:gd name="connsiteX82" fmla="*/ 1031966 w 1632858"/>
              <a:gd name="connsiteY82" fmla="*/ 770708 h 1371600"/>
              <a:gd name="connsiteX83" fmla="*/ 888275 w 1632858"/>
              <a:gd name="connsiteY83" fmla="*/ 809897 h 1371600"/>
              <a:gd name="connsiteX84" fmla="*/ 836023 w 1632858"/>
              <a:gd name="connsiteY84" fmla="*/ 822960 h 1371600"/>
              <a:gd name="connsiteX85" fmla="*/ 705395 w 1632858"/>
              <a:gd name="connsiteY85" fmla="*/ 836023 h 1371600"/>
              <a:gd name="connsiteX86" fmla="*/ 535578 w 1632858"/>
              <a:gd name="connsiteY86" fmla="*/ 822960 h 1371600"/>
              <a:gd name="connsiteX87" fmla="*/ 457200 w 1632858"/>
              <a:gd name="connsiteY87" fmla="*/ 796834 h 1371600"/>
              <a:gd name="connsiteX88" fmla="*/ 287383 w 1632858"/>
              <a:gd name="connsiteY88" fmla="*/ 809897 h 1371600"/>
              <a:gd name="connsiteX89" fmla="*/ 274320 w 1632858"/>
              <a:gd name="connsiteY89" fmla="*/ 849085 h 1371600"/>
              <a:gd name="connsiteX90" fmla="*/ 248195 w 1632858"/>
              <a:gd name="connsiteY90" fmla="*/ 888274 h 1371600"/>
              <a:gd name="connsiteX91" fmla="*/ 235132 w 1632858"/>
              <a:gd name="connsiteY91" fmla="*/ 927463 h 1371600"/>
              <a:gd name="connsiteX92" fmla="*/ 195943 w 1632858"/>
              <a:gd name="connsiteY92" fmla="*/ 953588 h 1371600"/>
              <a:gd name="connsiteX93" fmla="*/ 156755 w 1632858"/>
              <a:gd name="connsiteY93" fmla="*/ 1005840 h 1371600"/>
              <a:gd name="connsiteX94" fmla="*/ 104503 w 1632858"/>
              <a:gd name="connsiteY94" fmla="*/ 1018903 h 1371600"/>
              <a:gd name="connsiteX95" fmla="*/ 65315 w 1632858"/>
              <a:gd name="connsiteY95" fmla="*/ 1084217 h 1371600"/>
              <a:gd name="connsiteX96" fmla="*/ 26126 w 1632858"/>
              <a:gd name="connsiteY96" fmla="*/ 1136468 h 1371600"/>
              <a:gd name="connsiteX97" fmla="*/ 13063 w 1632858"/>
              <a:gd name="connsiteY97" fmla="*/ 1175657 h 1371600"/>
              <a:gd name="connsiteX98" fmla="*/ 0 w 1632858"/>
              <a:gd name="connsiteY98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632858" h="1371600">
                <a:moveTo>
                  <a:pt x="13063" y="1136468"/>
                </a:moveTo>
                <a:cubicBezTo>
                  <a:pt x="21772" y="992777"/>
                  <a:pt x="25211" y="848669"/>
                  <a:pt x="39189" y="705394"/>
                </a:cubicBezTo>
                <a:cubicBezTo>
                  <a:pt x="42676" y="669657"/>
                  <a:pt x="45398" y="630767"/>
                  <a:pt x="65315" y="600891"/>
                </a:cubicBezTo>
                <a:cubicBezTo>
                  <a:pt x="141476" y="486648"/>
                  <a:pt x="95363" y="544717"/>
                  <a:pt x="209006" y="431074"/>
                </a:cubicBezTo>
                <a:cubicBezTo>
                  <a:pt x="257931" y="382149"/>
                  <a:pt x="230669" y="397727"/>
                  <a:pt x="287383" y="378823"/>
                </a:cubicBezTo>
                <a:cubicBezTo>
                  <a:pt x="309000" y="362610"/>
                  <a:pt x="401929" y="291404"/>
                  <a:pt x="418012" y="287383"/>
                </a:cubicBezTo>
                <a:lnTo>
                  <a:pt x="470263" y="274320"/>
                </a:lnTo>
                <a:cubicBezTo>
                  <a:pt x="487680" y="256903"/>
                  <a:pt x="502471" y="236385"/>
                  <a:pt x="522515" y="222068"/>
                </a:cubicBezTo>
                <a:cubicBezTo>
                  <a:pt x="533719" y="214065"/>
                  <a:pt x="550951" y="217607"/>
                  <a:pt x="561703" y="209005"/>
                </a:cubicBezTo>
                <a:cubicBezTo>
                  <a:pt x="646111" y="141479"/>
                  <a:pt x="528517" y="189588"/>
                  <a:pt x="627018" y="156754"/>
                </a:cubicBezTo>
                <a:cubicBezTo>
                  <a:pt x="759079" y="-41338"/>
                  <a:pt x="616139" y="161971"/>
                  <a:pt x="718458" y="39188"/>
                </a:cubicBezTo>
                <a:cubicBezTo>
                  <a:pt x="728508" y="27127"/>
                  <a:pt x="728884" y="0"/>
                  <a:pt x="744583" y="0"/>
                </a:cubicBezTo>
                <a:cubicBezTo>
                  <a:pt x="758352" y="0"/>
                  <a:pt x="737678" y="26872"/>
                  <a:pt x="731520" y="39188"/>
                </a:cubicBezTo>
                <a:cubicBezTo>
                  <a:pt x="724499" y="53230"/>
                  <a:pt x="713184" y="64746"/>
                  <a:pt x="705395" y="78377"/>
                </a:cubicBezTo>
                <a:cubicBezTo>
                  <a:pt x="674640" y="132198"/>
                  <a:pt x="674555" y="144768"/>
                  <a:pt x="653143" y="209005"/>
                </a:cubicBezTo>
                <a:cubicBezTo>
                  <a:pt x="648789" y="222068"/>
                  <a:pt x="647718" y="236737"/>
                  <a:pt x="640080" y="248194"/>
                </a:cubicBezTo>
                <a:lnTo>
                  <a:pt x="613955" y="287383"/>
                </a:lnTo>
                <a:cubicBezTo>
                  <a:pt x="584409" y="405566"/>
                  <a:pt x="621353" y="260257"/>
                  <a:pt x="574766" y="431074"/>
                </a:cubicBezTo>
                <a:cubicBezTo>
                  <a:pt x="570042" y="448394"/>
                  <a:pt x="566862" y="466129"/>
                  <a:pt x="561703" y="483325"/>
                </a:cubicBezTo>
                <a:cubicBezTo>
                  <a:pt x="553790" y="509703"/>
                  <a:pt x="544286" y="535577"/>
                  <a:pt x="535578" y="561703"/>
                </a:cubicBezTo>
                <a:cubicBezTo>
                  <a:pt x="520924" y="605664"/>
                  <a:pt x="522213" y="607951"/>
                  <a:pt x="496389" y="653143"/>
                </a:cubicBezTo>
                <a:cubicBezTo>
                  <a:pt x="488600" y="666774"/>
                  <a:pt x="480693" y="680597"/>
                  <a:pt x="470263" y="692331"/>
                </a:cubicBezTo>
                <a:cubicBezTo>
                  <a:pt x="445716" y="719946"/>
                  <a:pt x="426937" y="759024"/>
                  <a:pt x="391886" y="770708"/>
                </a:cubicBezTo>
                <a:cubicBezTo>
                  <a:pt x="378823" y="775062"/>
                  <a:pt x="365014" y="777613"/>
                  <a:pt x="352698" y="783771"/>
                </a:cubicBezTo>
                <a:cubicBezTo>
                  <a:pt x="338656" y="790792"/>
                  <a:pt x="328403" y="804932"/>
                  <a:pt x="313509" y="809897"/>
                </a:cubicBezTo>
                <a:cubicBezTo>
                  <a:pt x="288382" y="818273"/>
                  <a:pt x="260827" y="816536"/>
                  <a:pt x="235132" y="822960"/>
                </a:cubicBezTo>
                <a:cubicBezTo>
                  <a:pt x="208415" y="829639"/>
                  <a:pt x="156755" y="849085"/>
                  <a:pt x="156755" y="849085"/>
                </a:cubicBezTo>
                <a:cubicBezTo>
                  <a:pt x="63007" y="911584"/>
                  <a:pt x="100581" y="879135"/>
                  <a:pt x="39189" y="940525"/>
                </a:cubicBezTo>
                <a:cubicBezTo>
                  <a:pt x="34835" y="966651"/>
                  <a:pt x="14281" y="995213"/>
                  <a:pt x="26126" y="1018903"/>
                </a:cubicBezTo>
                <a:cubicBezTo>
                  <a:pt x="33147" y="1032945"/>
                  <a:pt x="53254" y="1002828"/>
                  <a:pt x="65315" y="992777"/>
                </a:cubicBezTo>
                <a:cubicBezTo>
                  <a:pt x="79507" y="980950"/>
                  <a:pt x="92676" y="967780"/>
                  <a:pt x="104503" y="953588"/>
                </a:cubicBezTo>
                <a:cubicBezTo>
                  <a:pt x="114554" y="941527"/>
                  <a:pt x="118370" y="924207"/>
                  <a:pt x="130629" y="914400"/>
                </a:cubicBezTo>
                <a:cubicBezTo>
                  <a:pt x="141381" y="905798"/>
                  <a:pt x="156755" y="905691"/>
                  <a:pt x="169818" y="901337"/>
                </a:cubicBezTo>
                <a:cubicBezTo>
                  <a:pt x="259652" y="841447"/>
                  <a:pt x="218407" y="859014"/>
                  <a:pt x="287383" y="836023"/>
                </a:cubicBezTo>
                <a:cubicBezTo>
                  <a:pt x="296130" y="836696"/>
                  <a:pt x="504999" y="849056"/>
                  <a:pt x="548640" y="862148"/>
                </a:cubicBezTo>
                <a:cubicBezTo>
                  <a:pt x="563678" y="866659"/>
                  <a:pt x="573252" y="882443"/>
                  <a:pt x="587829" y="888274"/>
                </a:cubicBezTo>
                <a:cubicBezTo>
                  <a:pt x="617261" y="900047"/>
                  <a:pt x="648906" y="905291"/>
                  <a:pt x="679269" y="914400"/>
                </a:cubicBezTo>
                <a:cubicBezTo>
                  <a:pt x="692458" y="918357"/>
                  <a:pt x="705923" y="921765"/>
                  <a:pt x="718458" y="927463"/>
                </a:cubicBezTo>
                <a:cubicBezTo>
                  <a:pt x="753913" y="943579"/>
                  <a:pt x="784643" y="972747"/>
                  <a:pt x="822960" y="979714"/>
                </a:cubicBezTo>
                <a:cubicBezTo>
                  <a:pt x="984315" y="1009052"/>
                  <a:pt x="919423" y="994033"/>
                  <a:pt x="1018903" y="1018903"/>
                </a:cubicBezTo>
                <a:cubicBezTo>
                  <a:pt x="1166949" y="1014549"/>
                  <a:pt x="1315135" y="1013625"/>
                  <a:pt x="1463040" y="1005840"/>
                </a:cubicBezTo>
                <a:cubicBezTo>
                  <a:pt x="1531637" y="1002230"/>
                  <a:pt x="1499379" y="991140"/>
                  <a:pt x="1554480" y="966651"/>
                </a:cubicBezTo>
                <a:cubicBezTo>
                  <a:pt x="1579646" y="955466"/>
                  <a:pt x="1632858" y="940525"/>
                  <a:pt x="1632858" y="940525"/>
                </a:cubicBezTo>
                <a:cubicBezTo>
                  <a:pt x="1530968" y="1042415"/>
                  <a:pt x="1661770" y="919875"/>
                  <a:pt x="1541418" y="1005840"/>
                </a:cubicBezTo>
                <a:cubicBezTo>
                  <a:pt x="1526385" y="1016578"/>
                  <a:pt x="1516421" y="1033202"/>
                  <a:pt x="1502229" y="1045028"/>
                </a:cubicBezTo>
                <a:cubicBezTo>
                  <a:pt x="1467511" y="1073959"/>
                  <a:pt x="1451441" y="1074051"/>
                  <a:pt x="1410789" y="1097280"/>
                </a:cubicBezTo>
                <a:cubicBezTo>
                  <a:pt x="1397158" y="1105069"/>
                  <a:pt x="1385642" y="1116384"/>
                  <a:pt x="1371600" y="1123405"/>
                </a:cubicBezTo>
                <a:cubicBezTo>
                  <a:pt x="1345627" y="1136391"/>
                  <a:pt x="1252298" y="1169560"/>
                  <a:pt x="1227909" y="1175657"/>
                </a:cubicBezTo>
                <a:cubicBezTo>
                  <a:pt x="1210492" y="1180011"/>
                  <a:pt x="1193213" y="1184958"/>
                  <a:pt x="1175658" y="1188720"/>
                </a:cubicBezTo>
                <a:cubicBezTo>
                  <a:pt x="1132238" y="1198024"/>
                  <a:pt x="1045029" y="1214845"/>
                  <a:pt x="1045029" y="1214845"/>
                </a:cubicBezTo>
                <a:cubicBezTo>
                  <a:pt x="910046" y="1210491"/>
                  <a:pt x="774611" y="1213653"/>
                  <a:pt x="640080" y="1201783"/>
                </a:cubicBezTo>
                <a:cubicBezTo>
                  <a:pt x="624441" y="1200403"/>
                  <a:pt x="613667" y="1184782"/>
                  <a:pt x="600892" y="1175657"/>
                </a:cubicBezTo>
                <a:cubicBezTo>
                  <a:pt x="531695" y="1126230"/>
                  <a:pt x="573045" y="1144603"/>
                  <a:pt x="509452" y="1123405"/>
                </a:cubicBezTo>
                <a:cubicBezTo>
                  <a:pt x="445619" y="1059574"/>
                  <a:pt x="498249" y="1103941"/>
                  <a:pt x="418012" y="1058091"/>
                </a:cubicBezTo>
                <a:cubicBezTo>
                  <a:pt x="404381" y="1050302"/>
                  <a:pt x="393170" y="1038341"/>
                  <a:pt x="378823" y="1031965"/>
                </a:cubicBezTo>
                <a:cubicBezTo>
                  <a:pt x="322951" y="1007133"/>
                  <a:pt x="301388" y="1007975"/>
                  <a:pt x="248195" y="992777"/>
                </a:cubicBezTo>
                <a:cubicBezTo>
                  <a:pt x="234955" y="988994"/>
                  <a:pt x="222069" y="984068"/>
                  <a:pt x="209006" y="979714"/>
                </a:cubicBezTo>
                <a:cubicBezTo>
                  <a:pt x="169817" y="984068"/>
                  <a:pt x="127336" y="976461"/>
                  <a:pt x="91440" y="992777"/>
                </a:cubicBezTo>
                <a:cubicBezTo>
                  <a:pt x="73713" y="1000835"/>
                  <a:pt x="56607" y="1027611"/>
                  <a:pt x="65315" y="1045028"/>
                </a:cubicBezTo>
                <a:cubicBezTo>
                  <a:pt x="72336" y="1059070"/>
                  <a:pt x="90461" y="1025924"/>
                  <a:pt x="104503" y="1018903"/>
                </a:cubicBezTo>
                <a:cubicBezTo>
                  <a:pt x="116819" y="1012745"/>
                  <a:pt x="130629" y="1010194"/>
                  <a:pt x="143692" y="1005840"/>
                </a:cubicBezTo>
                <a:lnTo>
                  <a:pt x="222069" y="927463"/>
                </a:lnTo>
                <a:lnTo>
                  <a:pt x="261258" y="888274"/>
                </a:lnTo>
                <a:lnTo>
                  <a:pt x="300446" y="770708"/>
                </a:lnTo>
                <a:cubicBezTo>
                  <a:pt x="304800" y="757645"/>
                  <a:pt x="303773" y="741256"/>
                  <a:pt x="313509" y="731520"/>
                </a:cubicBezTo>
                <a:lnTo>
                  <a:pt x="352698" y="692331"/>
                </a:lnTo>
                <a:cubicBezTo>
                  <a:pt x="381197" y="606831"/>
                  <a:pt x="341614" y="690748"/>
                  <a:pt x="404949" y="640080"/>
                </a:cubicBezTo>
                <a:cubicBezTo>
                  <a:pt x="417208" y="630272"/>
                  <a:pt x="418816" y="610699"/>
                  <a:pt x="431075" y="600891"/>
                </a:cubicBezTo>
                <a:cubicBezTo>
                  <a:pt x="441827" y="592289"/>
                  <a:pt x="457947" y="593986"/>
                  <a:pt x="470263" y="587828"/>
                </a:cubicBezTo>
                <a:cubicBezTo>
                  <a:pt x="484305" y="580807"/>
                  <a:pt x="495106" y="568079"/>
                  <a:pt x="509452" y="561703"/>
                </a:cubicBezTo>
                <a:cubicBezTo>
                  <a:pt x="534617" y="550518"/>
                  <a:pt x="564915" y="550853"/>
                  <a:pt x="587829" y="535577"/>
                </a:cubicBezTo>
                <a:cubicBezTo>
                  <a:pt x="600892" y="526868"/>
                  <a:pt x="612671" y="515827"/>
                  <a:pt x="627018" y="509451"/>
                </a:cubicBezTo>
                <a:cubicBezTo>
                  <a:pt x="652183" y="498266"/>
                  <a:pt x="705395" y="483325"/>
                  <a:pt x="705395" y="483325"/>
                </a:cubicBezTo>
                <a:cubicBezTo>
                  <a:pt x="822961" y="487679"/>
                  <a:pt x="940876" y="486341"/>
                  <a:pt x="1058092" y="496388"/>
                </a:cubicBezTo>
                <a:cubicBezTo>
                  <a:pt x="1158282" y="504976"/>
                  <a:pt x="1146929" y="524346"/>
                  <a:pt x="1227909" y="548640"/>
                </a:cubicBezTo>
                <a:cubicBezTo>
                  <a:pt x="1249175" y="555020"/>
                  <a:pt x="1271683" y="556318"/>
                  <a:pt x="1293223" y="561703"/>
                </a:cubicBezTo>
                <a:cubicBezTo>
                  <a:pt x="1426612" y="595049"/>
                  <a:pt x="1149400" y="559514"/>
                  <a:pt x="1489166" y="587828"/>
                </a:cubicBezTo>
                <a:cubicBezTo>
                  <a:pt x="1455588" y="599021"/>
                  <a:pt x="1433814" y="607393"/>
                  <a:pt x="1397726" y="613954"/>
                </a:cubicBezTo>
                <a:cubicBezTo>
                  <a:pt x="1367433" y="619462"/>
                  <a:pt x="1336766" y="622663"/>
                  <a:pt x="1306286" y="627017"/>
                </a:cubicBezTo>
                <a:cubicBezTo>
                  <a:pt x="1293223" y="631371"/>
                  <a:pt x="1279135" y="633393"/>
                  <a:pt x="1267098" y="640080"/>
                </a:cubicBezTo>
                <a:cubicBezTo>
                  <a:pt x="1239650" y="655329"/>
                  <a:pt x="1218508" y="682402"/>
                  <a:pt x="1188720" y="692331"/>
                </a:cubicBezTo>
                <a:lnTo>
                  <a:pt x="1110343" y="718457"/>
                </a:lnTo>
                <a:cubicBezTo>
                  <a:pt x="1084217" y="735874"/>
                  <a:pt x="1061754" y="760779"/>
                  <a:pt x="1031966" y="770708"/>
                </a:cubicBezTo>
                <a:cubicBezTo>
                  <a:pt x="909626" y="811488"/>
                  <a:pt x="999055" y="785279"/>
                  <a:pt x="888275" y="809897"/>
                </a:cubicBezTo>
                <a:cubicBezTo>
                  <a:pt x="870749" y="813792"/>
                  <a:pt x="853796" y="820421"/>
                  <a:pt x="836023" y="822960"/>
                </a:cubicBezTo>
                <a:cubicBezTo>
                  <a:pt x="792703" y="829149"/>
                  <a:pt x="748938" y="831669"/>
                  <a:pt x="705395" y="836023"/>
                </a:cubicBezTo>
                <a:cubicBezTo>
                  <a:pt x="648789" y="831669"/>
                  <a:pt x="591656" y="831815"/>
                  <a:pt x="535578" y="822960"/>
                </a:cubicBezTo>
                <a:cubicBezTo>
                  <a:pt x="508376" y="818665"/>
                  <a:pt x="457200" y="796834"/>
                  <a:pt x="457200" y="796834"/>
                </a:cubicBezTo>
                <a:cubicBezTo>
                  <a:pt x="400594" y="801188"/>
                  <a:pt x="341972" y="794300"/>
                  <a:pt x="287383" y="809897"/>
                </a:cubicBezTo>
                <a:cubicBezTo>
                  <a:pt x="274143" y="813680"/>
                  <a:pt x="280478" y="836769"/>
                  <a:pt x="274320" y="849085"/>
                </a:cubicBezTo>
                <a:cubicBezTo>
                  <a:pt x="267299" y="863127"/>
                  <a:pt x="255216" y="874232"/>
                  <a:pt x="248195" y="888274"/>
                </a:cubicBezTo>
                <a:cubicBezTo>
                  <a:pt x="242037" y="900590"/>
                  <a:pt x="243734" y="916711"/>
                  <a:pt x="235132" y="927463"/>
                </a:cubicBezTo>
                <a:cubicBezTo>
                  <a:pt x="225324" y="939722"/>
                  <a:pt x="209006" y="944880"/>
                  <a:pt x="195943" y="953588"/>
                </a:cubicBezTo>
                <a:cubicBezTo>
                  <a:pt x="182880" y="971005"/>
                  <a:pt x="174471" y="993186"/>
                  <a:pt x="156755" y="1005840"/>
                </a:cubicBezTo>
                <a:cubicBezTo>
                  <a:pt x="142146" y="1016275"/>
                  <a:pt x="118134" y="1007219"/>
                  <a:pt x="104503" y="1018903"/>
                </a:cubicBezTo>
                <a:cubicBezTo>
                  <a:pt x="85226" y="1035426"/>
                  <a:pt x="79399" y="1063092"/>
                  <a:pt x="65315" y="1084217"/>
                </a:cubicBezTo>
                <a:cubicBezTo>
                  <a:pt x="53238" y="1102332"/>
                  <a:pt x="39189" y="1119051"/>
                  <a:pt x="26126" y="1136468"/>
                </a:cubicBezTo>
                <a:cubicBezTo>
                  <a:pt x="21772" y="1149531"/>
                  <a:pt x="14584" y="1161972"/>
                  <a:pt x="13063" y="1175657"/>
                </a:cubicBezTo>
                <a:cubicBezTo>
                  <a:pt x="5834" y="1240716"/>
                  <a:pt x="0" y="1371600"/>
                  <a:pt x="0" y="13716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717" y="0"/>
            <a:ext cx="8458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493534" y="1503619"/>
            <a:ext cx="4618500" cy="3923165"/>
          </a:xfrm>
          <a:custGeom>
            <a:avLst/>
            <a:gdLst>
              <a:gd name="connsiteX0" fmla="*/ 7312 w 4618500"/>
              <a:gd name="connsiteY0" fmla="*/ 3603958 h 3923165"/>
              <a:gd name="connsiteX1" fmla="*/ 33437 w 4618500"/>
              <a:gd name="connsiteY1" fmla="*/ 3538644 h 3923165"/>
              <a:gd name="connsiteX2" fmla="*/ 46500 w 4618500"/>
              <a:gd name="connsiteY2" fmla="*/ 3499455 h 3923165"/>
              <a:gd name="connsiteX3" fmla="*/ 72626 w 4618500"/>
              <a:gd name="connsiteY3" fmla="*/ 3460267 h 3923165"/>
              <a:gd name="connsiteX4" fmla="*/ 98752 w 4618500"/>
              <a:gd name="connsiteY4" fmla="*/ 3381890 h 3923165"/>
              <a:gd name="connsiteX5" fmla="*/ 151003 w 4618500"/>
              <a:gd name="connsiteY5" fmla="*/ 3290450 h 3923165"/>
              <a:gd name="connsiteX6" fmla="*/ 164066 w 4618500"/>
              <a:gd name="connsiteY6" fmla="*/ 3251261 h 3923165"/>
              <a:gd name="connsiteX7" fmla="*/ 229380 w 4618500"/>
              <a:gd name="connsiteY7" fmla="*/ 3172884 h 3923165"/>
              <a:gd name="connsiteX8" fmla="*/ 268569 w 4618500"/>
              <a:gd name="connsiteY8" fmla="*/ 3094507 h 3923165"/>
              <a:gd name="connsiteX9" fmla="*/ 307757 w 4618500"/>
              <a:gd name="connsiteY9" fmla="*/ 3016130 h 3923165"/>
              <a:gd name="connsiteX10" fmla="*/ 373072 w 4618500"/>
              <a:gd name="connsiteY10" fmla="*/ 2937752 h 3923165"/>
              <a:gd name="connsiteX11" fmla="*/ 399197 w 4618500"/>
              <a:gd name="connsiteY11" fmla="*/ 2885501 h 3923165"/>
              <a:gd name="connsiteX12" fmla="*/ 425323 w 4618500"/>
              <a:gd name="connsiteY12" fmla="*/ 2846312 h 3923165"/>
              <a:gd name="connsiteX13" fmla="*/ 438386 w 4618500"/>
              <a:gd name="connsiteY13" fmla="*/ 2807124 h 3923165"/>
              <a:gd name="connsiteX14" fmla="*/ 477575 w 4618500"/>
              <a:gd name="connsiteY14" fmla="*/ 2754872 h 3923165"/>
              <a:gd name="connsiteX15" fmla="*/ 529826 w 4618500"/>
              <a:gd name="connsiteY15" fmla="*/ 2663432 h 3923165"/>
              <a:gd name="connsiteX16" fmla="*/ 582077 w 4618500"/>
              <a:gd name="connsiteY16" fmla="*/ 2585055 h 3923165"/>
              <a:gd name="connsiteX17" fmla="*/ 608203 w 4618500"/>
              <a:gd name="connsiteY17" fmla="*/ 2545867 h 3923165"/>
              <a:gd name="connsiteX18" fmla="*/ 647392 w 4618500"/>
              <a:gd name="connsiteY18" fmla="*/ 2467490 h 3923165"/>
              <a:gd name="connsiteX19" fmla="*/ 660455 w 4618500"/>
              <a:gd name="connsiteY19" fmla="*/ 2428301 h 3923165"/>
              <a:gd name="connsiteX20" fmla="*/ 725769 w 4618500"/>
              <a:gd name="connsiteY20" fmla="*/ 2349924 h 3923165"/>
              <a:gd name="connsiteX21" fmla="*/ 791083 w 4618500"/>
              <a:gd name="connsiteY21" fmla="*/ 2219295 h 3923165"/>
              <a:gd name="connsiteX22" fmla="*/ 817209 w 4618500"/>
              <a:gd name="connsiteY22" fmla="*/ 2180107 h 3923165"/>
              <a:gd name="connsiteX23" fmla="*/ 856397 w 4618500"/>
              <a:gd name="connsiteY23" fmla="*/ 2101730 h 3923165"/>
              <a:gd name="connsiteX24" fmla="*/ 947837 w 4618500"/>
              <a:gd name="connsiteY24" fmla="*/ 1958038 h 3923165"/>
              <a:gd name="connsiteX25" fmla="*/ 960900 w 4618500"/>
              <a:gd name="connsiteY25" fmla="*/ 1918850 h 3923165"/>
              <a:gd name="connsiteX26" fmla="*/ 1013152 w 4618500"/>
              <a:gd name="connsiteY26" fmla="*/ 1840472 h 3923165"/>
              <a:gd name="connsiteX27" fmla="*/ 1078466 w 4618500"/>
              <a:gd name="connsiteY27" fmla="*/ 1722907 h 3923165"/>
              <a:gd name="connsiteX28" fmla="*/ 1104592 w 4618500"/>
              <a:gd name="connsiteY28" fmla="*/ 1670655 h 3923165"/>
              <a:gd name="connsiteX29" fmla="*/ 1117655 w 4618500"/>
              <a:gd name="connsiteY29" fmla="*/ 1631467 h 3923165"/>
              <a:gd name="connsiteX30" fmla="*/ 1143780 w 4618500"/>
              <a:gd name="connsiteY30" fmla="*/ 1592278 h 3923165"/>
              <a:gd name="connsiteX31" fmla="*/ 1169906 w 4618500"/>
              <a:gd name="connsiteY31" fmla="*/ 1540027 h 3923165"/>
              <a:gd name="connsiteX32" fmla="*/ 1235220 w 4618500"/>
              <a:gd name="connsiteY32" fmla="*/ 1461650 h 3923165"/>
              <a:gd name="connsiteX33" fmla="*/ 1261346 w 4618500"/>
              <a:gd name="connsiteY33" fmla="*/ 1422461 h 3923165"/>
              <a:gd name="connsiteX34" fmla="*/ 1274409 w 4618500"/>
              <a:gd name="connsiteY34" fmla="*/ 1370210 h 3923165"/>
              <a:gd name="connsiteX35" fmla="*/ 1300535 w 4618500"/>
              <a:gd name="connsiteY35" fmla="*/ 1331021 h 3923165"/>
              <a:gd name="connsiteX36" fmla="*/ 1326660 w 4618500"/>
              <a:gd name="connsiteY36" fmla="*/ 1278770 h 3923165"/>
              <a:gd name="connsiteX37" fmla="*/ 1378912 w 4618500"/>
              <a:gd name="connsiteY37" fmla="*/ 1200392 h 3923165"/>
              <a:gd name="connsiteX38" fmla="*/ 1405037 w 4618500"/>
              <a:gd name="connsiteY38" fmla="*/ 1148141 h 3923165"/>
              <a:gd name="connsiteX39" fmla="*/ 1418100 w 4618500"/>
              <a:gd name="connsiteY39" fmla="*/ 1108952 h 3923165"/>
              <a:gd name="connsiteX40" fmla="*/ 1470352 w 4618500"/>
              <a:gd name="connsiteY40" fmla="*/ 1030575 h 3923165"/>
              <a:gd name="connsiteX41" fmla="*/ 1496477 w 4618500"/>
              <a:gd name="connsiteY41" fmla="*/ 991387 h 3923165"/>
              <a:gd name="connsiteX42" fmla="*/ 1535666 w 4618500"/>
              <a:gd name="connsiteY42" fmla="*/ 899947 h 3923165"/>
              <a:gd name="connsiteX43" fmla="*/ 1561792 w 4618500"/>
              <a:gd name="connsiteY43" fmla="*/ 821570 h 3923165"/>
              <a:gd name="connsiteX44" fmla="*/ 1574855 w 4618500"/>
              <a:gd name="connsiteY44" fmla="*/ 782381 h 3923165"/>
              <a:gd name="connsiteX45" fmla="*/ 1587917 w 4618500"/>
              <a:gd name="connsiteY45" fmla="*/ 743192 h 3923165"/>
              <a:gd name="connsiteX46" fmla="*/ 1640169 w 4618500"/>
              <a:gd name="connsiteY46" fmla="*/ 664815 h 3923165"/>
              <a:gd name="connsiteX47" fmla="*/ 1718546 w 4618500"/>
              <a:gd name="connsiteY47" fmla="*/ 534187 h 3923165"/>
              <a:gd name="connsiteX48" fmla="*/ 1744672 w 4618500"/>
              <a:gd name="connsiteY48" fmla="*/ 494998 h 3923165"/>
              <a:gd name="connsiteX49" fmla="*/ 1783860 w 4618500"/>
              <a:gd name="connsiteY49" fmla="*/ 455810 h 3923165"/>
              <a:gd name="connsiteX50" fmla="*/ 1875300 w 4618500"/>
              <a:gd name="connsiteY50" fmla="*/ 338244 h 3923165"/>
              <a:gd name="connsiteX51" fmla="*/ 1940615 w 4618500"/>
              <a:gd name="connsiteY51" fmla="*/ 259867 h 3923165"/>
              <a:gd name="connsiteX52" fmla="*/ 1992866 w 4618500"/>
              <a:gd name="connsiteY52" fmla="*/ 181490 h 3923165"/>
              <a:gd name="connsiteX53" fmla="*/ 2018992 w 4618500"/>
              <a:gd name="connsiteY53" fmla="*/ 142301 h 3923165"/>
              <a:gd name="connsiteX54" fmla="*/ 2071243 w 4618500"/>
              <a:gd name="connsiteY54" fmla="*/ 103112 h 3923165"/>
              <a:gd name="connsiteX55" fmla="*/ 2110432 w 4618500"/>
              <a:gd name="connsiteY55" fmla="*/ 63924 h 3923165"/>
              <a:gd name="connsiteX56" fmla="*/ 2345563 w 4618500"/>
              <a:gd name="connsiteY56" fmla="*/ 37798 h 3923165"/>
              <a:gd name="connsiteX57" fmla="*/ 2567632 w 4618500"/>
              <a:gd name="connsiteY57" fmla="*/ 76987 h 3923165"/>
              <a:gd name="connsiteX58" fmla="*/ 2632946 w 4618500"/>
              <a:gd name="connsiteY58" fmla="*/ 90050 h 3923165"/>
              <a:gd name="connsiteX59" fmla="*/ 2711323 w 4618500"/>
              <a:gd name="connsiteY59" fmla="*/ 103112 h 3923165"/>
              <a:gd name="connsiteX60" fmla="*/ 2802763 w 4618500"/>
              <a:gd name="connsiteY60" fmla="*/ 129238 h 3923165"/>
              <a:gd name="connsiteX61" fmla="*/ 3246900 w 4618500"/>
              <a:gd name="connsiteY61" fmla="*/ 116175 h 3923165"/>
              <a:gd name="connsiteX62" fmla="*/ 3651849 w 4618500"/>
              <a:gd name="connsiteY62" fmla="*/ 90050 h 3923165"/>
              <a:gd name="connsiteX63" fmla="*/ 3677975 w 4618500"/>
              <a:gd name="connsiteY63" fmla="*/ 129238 h 3923165"/>
              <a:gd name="connsiteX64" fmla="*/ 3717163 w 4618500"/>
              <a:gd name="connsiteY64" fmla="*/ 351307 h 3923165"/>
              <a:gd name="connsiteX65" fmla="*/ 3756352 w 4618500"/>
              <a:gd name="connsiteY65" fmla="*/ 481935 h 3923165"/>
              <a:gd name="connsiteX66" fmla="*/ 3782477 w 4618500"/>
              <a:gd name="connsiteY66" fmla="*/ 521124 h 3923165"/>
              <a:gd name="connsiteX67" fmla="*/ 3795540 w 4618500"/>
              <a:gd name="connsiteY67" fmla="*/ 599501 h 3923165"/>
              <a:gd name="connsiteX68" fmla="*/ 3821666 w 4618500"/>
              <a:gd name="connsiteY68" fmla="*/ 638690 h 3923165"/>
              <a:gd name="connsiteX69" fmla="*/ 3834729 w 4618500"/>
              <a:gd name="connsiteY69" fmla="*/ 677878 h 3923165"/>
              <a:gd name="connsiteX70" fmla="*/ 3860855 w 4618500"/>
              <a:gd name="connsiteY70" fmla="*/ 782381 h 3923165"/>
              <a:gd name="connsiteX71" fmla="*/ 3913106 w 4618500"/>
              <a:gd name="connsiteY71" fmla="*/ 926072 h 3923165"/>
              <a:gd name="connsiteX72" fmla="*/ 3939232 w 4618500"/>
              <a:gd name="connsiteY72" fmla="*/ 1135078 h 3923165"/>
              <a:gd name="connsiteX73" fmla="*/ 3978420 w 4618500"/>
              <a:gd name="connsiteY73" fmla="*/ 1278770 h 3923165"/>
              <a:gd name="connsiteX74" fmla="*/ 4004546 w 4618500"/>
              <a:gd name="connsiteY74" fmla="*/ 1435524 h 3923165"/>
              <a:gd name="connsiteX75" fmla="*/ 4017609 w 4618500"/>
              <a:gd name="connsiteY75" fmla="*/ 1566152 h 3923165"/>
              <a:gd name="connsiteX76" fmla="*/ 4056797 w 4618500"/>
              <a:gd name="connsiteY76" fmla="*/ 1696781 h 3923165"/>
              <a:gd name="connsiteX77" fmla="*/ 4069860 w 4618500"/>
              <a:gd name="connsiteY77" fmla="*/ 1749032 h 3923165"/>
              <a:gd name="connsiteX78" fmla="*/ 4082923 w 4618500"/>
              <a:gd name="connsiteY78" fmla="*/ 1788221 h 3923165"/>
              <a:gd name="connsiteX79" fmla="*/ 4109049 w 4618500"/>
              <a:gd name="connsiteY79" fmla="*/ 1958038 h 3923165"/>
              <a:gd name="connsiteX80" fmla="*/ 4122112 w 4618500"/>
              <a:gd name="connsiteY80" fmla="*/ 2075604 h 3923165"/>
              <a:gd name="connsiteX81" fmla="*/ 4148237 w 4618500"/>
              <a:gd name="connsiteY81" fmla="*/ 2153981 h 3923165"/>
              <a:gd name="connsiteX82" fmla="*/ 4161300 w 4618500"/>
              <a:gd name="connsiteY82" fmla="*/ 2219295 h 3923165"/>
              <a:gd name="connsiteX83" fmla="*/ 4187426 w 4618500"/>
              <a:gd name="connsiteY83" fmla="*/ 2297672 h 3923165"/>
              <a:gd name="connsiteX84" fmla="*/ 4213552 w 4618500"/>
              <a:gd name="connsiteY84" fmla="*/ 2428301 h 3923165"/>
              <a:gd name="connsiteX85" fmla="*/ 4265803 w 4618500"/>
              <a:gd name="connsiteY85" fmla="*/ 2545867 h 3923165"/>
              <a:gd name="connsiteX86" fmla="*/ 4278866 w 4618500"/>
              <a:gd name="connsiteY86" fmla="*/ 2598118 h 3923165"/>
              <a:gd name="connsiteX87" fmla="*/ 4291929 w 4618500"/>
              <a:gd name="connsiteY87" fmla="*/ 2637307 h 3923165"/>
              <a:gd name="connsiteX88" fmla="*/ 4331117 w 4618500"/>
              <a:gd name="connsiteY88" fmla="*/ 2807124 h 3923165"/>
              <a:gd name="connsiteX89" fmla="*/ 4344180 w 4618500"/>
              <a:gd name="connsiteY89" fmla="*/ 2846312 h 3923165"/>
              <a:gd name="connsiteX90" fmla="*/ 4370306 w 4618500"/>
              <a:gd name="connsiteY90" fmla="*/ 2898564 h 3923165"/>
              <a:gd name="connsiteX91" fmla="*/ 4409495 w 4618500"/>
              <a:gd name="connsiteY91" fmla="*/ 3133695 h 3923165"/>
              <a:gd name="connsiteX92" fmla="*/ 4448683 w 4618500"/>
              <a:gd name="connsiteY92" fmla="*/ 3238198 h 3923165"/>
              <a:gd name="connsiteX93" fmla="*/ 4461746 w 4618500"/>
              <a:gd name="connsiteY93" fmla="*/ 3329638 h 3923165"/>
              <a:gd name="connsiteX94" fmla="*/ 4487872 w 4618500"/>
              <a:gd name="connsiteY94" fmla="*/ 3408015 h 3923165"/>
              <a:gd name="connsiteX95" fmla="*/ 4500935 w 4618500"/>
              <a:gd name="connsiteY95" fmla="*/ 3486392 h 3923165"/>
              <a:gd name="connsiteX96" fmla="*/ 4527060 w 4618500"/>
              <a:gd name="connsiteY96" fmla="*/ 3525581 h 3923165"/>
              <a:gd name="connsiteX97" fmla="*/ 4553186 w 4618500"/>
              <a:gd name="connsiteY97" fmla="*/ 3630084 h 3923165"/>
              <a:gd name="connsiteX98" fmla="*/ 4566249 w 4618500"/>
              <a:gd name="connsiteY98" fmla="*/ 3682335 h 3923165"/>
              <a:gd name="connsiteX99" fmla="*/ 4592375 w 4618500"/>
              <a:gd name="connsiteY99" fmla="*/ 3734587 h 3923165"/>
              <a:gd name="connsiteX100" fmla="*/ 4618500 w 4618500"/>
              <a:gd name="connsiteY100" fmla="*/ 3812964 h 3923165"/>
              <a:gd name="connsiteX101" fmla="*/ 4579312 w 4618500"/>
              <a:gd name="connsiteY101" fmla="*/ 3852152 h 3923165"/>
              <a:gd name="connsiteX102" fmla="*/ 4448683 w 4618500"/>
              <a:gd name="connsiteY102" fmla="*/ 3865215 h 3923165"/>
              <a:gd name="connsiteX103" fmla="*/ 4239677 w 4618500"/>
              <a:gd name="connsiteY103" fmla="*/ 3878278 h 3923165"/>
              <a:gd name="connsiteX104" fmla="*/ 4148237 w 4618500"/>
              <a:gd name="connsiteY104" fmla="*/ 3891341 h 3923165"/>
              <a:gd name="connsiteX105" fmla="*/ 3495095 w 4618500"/>
              <a:gd name="connsiteY105" fmla="*/ 3525581 h 3923165"/>
              <a:gd name="connsiteX106" fmla="*/ 3468969 w 4618500"/>
              <a:gd name="connsiteY106" fmla="*/ 3342701 h 3923165"/>
              <a:gd name="connsiteX107" fmla="*/ 3455906 w 4618500"/>
              <a:gd name="connsiteY107" fmla="*/ 2206232 h 3923165"/>
              <a:gd name="connsiteX108" fmla="*/ 3429780 w 4618500"/>
              <a:gd name="connsiteY108" fmla="*/ 2075604 h 3923165"/>
              <a:gd name="connsiteX109" fmla="*/ 3403655 w 4618500"/>
              <a:gd name="connsiteY109" fmla="*/ 1422461 h 3923165"/>
              <a:gd name="connsiteX110" fmla="*/ 3390592 w 4618500"/>
              <a:gd name="connsiteY110" fmla="*/ 1383272 h 3923165"/>
              <a:gd name="connsiteX111" fmla="*/ 3377529 w 4618500"/>
              <a:gd name="connsiteY111" fmla="*/ 991387 h 3923165"/>
              <a:gd name="connsiteX112" fmla="*/ 3312215 w 4618500"/>
              <a:gd name="connsiteY112" fmla="*/ 939135 h 3923165"/>
              <a:gd name="connsiteX113" fmla="*/ 3037895 w 4618500"/>
              <a:gd name="connsiteY113" fmla="*/ 926072 h 3923165"/>
              <a:gd name="connsiteX114" fmla="*/ 2959517 w 4618500"/>
              <a:gd name="connsiteY114" fmla="*/ 913010 h 3923165"/>
              <a:gd name="connsiteX115" fmla="*/ 2894203 w 4618500"/>
              <a:gd name="connsiteY115" fmla="*/ 899947 h 3923165"/>
              <a:gd name="connsiteX116" fmla="*/ 2554569 w 4618500"/>
              <a:gd name="connsiteY116" fmla="*/ 913010 h 3923165"/>
              <a:gd name="connsiteX117" fmla="*/ 2476192 w 4618500"/>
              <a:gd name="connsiteY117" fmla="*/ 965261 h 3923165"/>
              <a:gd name="connsiteX118" fmla="*/ 2437003 w 4618500"/>
              <a:gd name="connsiteY118" fmla="*/ 991387 h 3923165"/>
              <a:gd name="connsiteX119" fmla="*/ 2397815 w 4618500"/>
              <a:gd name="connsiteY119" fmla="*/ 1043638 h 3923165"/>
              <a:gd name="connsiteX120" fmla="*/ 2345563 w 4618500"/>
              <a:gd name="connsiteY120" fmla="*/ 1122015 h 3923165"/>
              <a:gd name="connsiteX121" fmla="*/ 2319437 w 4618500"/>
              <a:gd name="connsiteY121" fmla="*/ 1200392 h 3923165"/>
              <a:gd name="connsiteX122" fmla="*/ 2293312 w 4618500"/>
              <a:gd name="connsiteY122" fmla="*/ 1239581 h 3923165"/>
              <a:gd name="connsiteX123" fmla="*/ 2267186 w 4618500"/>
              <a:gd name="connsiteY123" fmla="*/ 1317958 h 3923165"/>
              <a:gd name="connsiteX124" fmla="*/ 2254123 w 4618500"/>
              <a:gd name="connsiteY124" fmla="*/ 1370210 h 3923165"/>
              <a:gd name="connsiteX125" fmla="*/ 2227997 w 4618500"/>
              <a:gd name="connsiteY125" fmla="*/ 1409398 h 3923165"/>
              <a:gd name="connsiteX126" fmla="*/ 2214935 w 4618500"/>
              <a:gd name="connsiteY126" fmla="*/ 1448587 h 3923165"/>
              <a:gd name="connsiteX127" fmla="*/ 2188809 w 4618500"/>
              <a:gd name="connsiteY127" fmla="*/ 1487775 h 3923165"/>
              <a:gd name="connsiteX128" fmla="*/ 2136557 w 4618500"/>
              <a:gd name="connsiteY128" fmla="*/ 1605341 h 3923165"/>
              <a:gd name="connsiteX129" fmla="*/ 2123495 w 4618500"/>
              <a:gd name="connsiteY129" fmla="*/ 1644530 h 3923165"/>
              <a:gd name="connsiteX130" fmla="*/ 2097369 w 4618500"/>
              <a:gd name="connsiteY130" fmla="*/ 1696781 h 3923165"/>
              <a:gd name="connsiteX131" fmla="*/ 2058180 w 4618500"/>
              <a:gd name="connsiteY131" fmla="*/ 1827410 h 3923165"/>
              <a:gd name="connsiteX132" fmla="*/ 2018992 w 4618500"/>
              <a:gd name="connsiteY132" fmla="*/ 1905787 h 3923165"/>
              <a:gd name="connsiteX133" fmla="*/ 1992866 w 4618500"/>
              <a:gd name="connsiteY133" fmla="*/ 1944975 h 3923165"/>
              <a:gd name="connsiteX134" fmla="*/ 1979803 w 4618500"/>
              <a:gd name="connsiteY134" fmla="*/ 1984164 h 3923165"/>
              <a:gd name="connsiteX135" fmla="*/ 1966740 w 4618500"/>
              <a:gd name="connsiteY135" fmla="*/ 2049478 h 3923165"/>
              <a:gd name="connsiteX136" fmla="*/ 1940615 w 4618500"/>
              <a:gd name="connsiteY136" fmla="*/ 2088667 h 3923165"/>
              <a:gd name="connsiteX137" fmla="*/ 1927552 w 4618500"/>
              <a:gd name="connsiteY137" fmla="*/ 2140918 h 3923165"/>
              <a:gd name="connsiteX138" fmla="*/ 1901426 w 4618500"/>
              <a:gd name="connsiteY138" fmla="*/ 2180107 h 3923165"/>
              <a:gd name="connsiteX139" fmla="*/ 1875300 w 4618500"/>
              <a:gd name="connsiteY139" fmla="*/ 2232358 h 3923165"/>
              <a:gd name="connsiteX140" fmla="*/ 1849175 w 4618500"/>
              <a:gd name="connsiteY140" fmla="*/ 2323798 h 3923165"/>
              <a:gd name="connsiteX141" fmla="*/ 1836112 w 4618500"/>
              <a:gd name="connsiteY141" fmla="*/ 2376050 h 3923165"/>
              <a:gd name="connsiteX142" fmla="*/ 1809986 w 4618500"/>
              <a:gd name="connsiteY142" fmla="*/ 2415238 h 3923165"/>
              <a:gd name="connsiteX143" fmla="*/ 1823049 w 4618500"/>
              <a:gd name="connsiteY143" fmla="*/ 2467490 h 3923165"/>
              <a:gd name="connsiteX144" fmla="*/ 1862237 w 4618500"/>
              <a:gd name="connsiteY144" fmla="*/ 2493615 h 3923165"/>
              <a:gd name="connsiteX145" fmla="*/ 1901426 w 4618500"/>
              <a:gd name="connsiteY145" fmla="*/ 2506678 h 3923165"/>
              <a:gd name="connsiteX146" fmla="*/ 2045117 w 4618500"/>
              <a:gd name="connsiteY146" fmla="*/ 2532804 h 3923165"/>
              <a:gd name="connsiteX147" fmla="*/ 3286089 w 4618500"/>
              <a:gd name="connsiteY147" fmla="*/ 2532804 h 3923165"/>
              <a:gd name="connsiteX148" fmla="*/ 3429780 w 4618500"/>
              <a:gd name="connsiteY148" fmla="*/ 2545867 h 3923165"/>
              <a:gd name="connsiteX149" fmla="*/ 3468969 w 4618500"/>
              <a:gd name="connsiteY149" fmla="*/ 2585055 h 3923165"/>
              <a:gd name="connsiteX150" fmla="*/ 3468969 w 4618500"/>
              <a:gd name="connsiteY150" fmla="*/ 2950815 h 3923165"/>
              <a:gd name="connsiteX151" fmla="*/ 3351403 w 4618500"/>
              <a:gd name="connsiteY151" fmla="*/ 2937752 h 3923165"/>
              <a:gd name="connsiteX152" fmla="*/ 3312215 w 4618500"/>
              <a:gd name="connsiteY152" fmla="*/ 2924690 h 3923165"/>
              <a:gd name="connsiteX153" fmla="*/ 3246900 w 4618500"/>
              <a:gd name="connsiteY153" fmla="*/ 2911627 h 3923165"/>
              <a:gd name="connsiteX154" fmla="*/ 3207712 w 4618500"/>
              <a:gd name="connsiteY154" fmla="*/ 2898564 h 3923165"/>
              <a:gd name="connsiteX155" fmla="*/ 3142397 w 4618500"/>
              <a:gd name="connsiteY155" fmla="*/ 2885501 h 3923165"/>
              <a:gd name="connsiteX156" fmla="*/ 3103209 w 4618500"/>
              <a:gd name="connsiteY156" fmla="*/ 2872438 h 3923165"/>
              <a:gd name="connsiteX157" fmla="*/ 2998706 w 4618500"/>
              <a:gd name="connsiteY157" fmla="*/ 2846312 h 3923165"/>
              <a:gd name="connsiteX158" fmla="*/ 2032055 w 4618500"/>
              <a:gd name="connsiteY158" fmla="*/ 2859375 h 3923165"/>
              <a:gd name="connsiteX159" fmla="*/ 1966740 w 4618500"/>
              <a:gd name="connsiteY159" fmla="*/ 2872438 h 3923165"/>
              <a:gd name="connsiteX160" fmla="*/ 1823049 w 4618500"/>
              <a:gd name="connsiteY160" fmla="*/ 2898564 h 3923165"/>
              <a:gd name="connsiteX161" fmla="*/ 1731609 w 4618500"/>
              <a:gd name="connsiteY161" fmla="*/ 2924690 h 3923165"/>
              <a:gd name="connsiteX162" fmla="*/ 1666295 w 4618500"/>
              <a:gd name="connsiteY162" fmla="*/ 2937752 h 3923165"/>
              <a:gd name="connsiteX163" fmla="*/ 1587917 w 4618500"/>
              <a:gd name="connsiteY163" fmla="*/ 2963878 h 3923165"/>
              <a:gd name="connsiteX164" fmla="*/ 1548729 w 4618500"/>
              <a:gd name="connsiteY164" fmla="*/ 3003067 h 3923165"/>
              <a:gd name="connsiteX165" fmla="*/ 1509540 w 4618500"/>
              <a:gd name="connsiteY165" fmla="*/ 3016130 h 3923165"/>
              <a:gd name="connsiteX166" fmla="*/ 1431163 w 4618500"/>
              <a:gd name="connsiteY166" fmla="*/ 3081444 h 3923165"/>
              <a:gd name="connsiteX167" fmla="*/ 1378912 w 4618500"/>
              <a:gd name="connsiteY167" fmla="*/ 3159821 h 3923165"/>
              <a:gd name="connsiteX168" fmla="*/ 1352786 w 4618500"/>
              <a:gd name="connsiteY168" fmla="*/ 3199010 h 3923165"/>
              <a:gd name="connsiteX169" fmla="*/ 1326660 w 4618500"/>
              <a:gd name="connsiteY169" fmla="*/ 3238198 h 3923165"/>
              <a:gd name="connsiteX170" fmla="*/ 1313597 w 4618500"/>
              <a:gd name="connsiteY170" fmla="*/ 3277387 h 3923165"/>
              <a:gd name="connsiteX171" fmla="*/ 1261346 w 4618500"/>
              <a:gd name="connsiteY171" fmla="*/ 3355764 h 3923165"/>
              <a:gd name="connsiteX172" fmla="*/ 1222157 w 4618500"/>
              <a:gd name="connsiteY172" fmla="*/ 3486392 h 3923165"/>
              <a:gd name="connsiteX173" fmla="*/ 1209095 w 4618500"/>
              <a:gd name="connsiteY173" fmla="*/ 3525581 h 3923165"/>
              <a:gd name="connsiteX174" fmla="*/ 1182969 w 4618500"/>
              <a:gd name="connsiteY174" fmla="*/ 3564770 h 3923165"/>
              <a:gd name="connsiteX175" fmla="*/ 1156843 w 4618500"/>
              <a:gd name="connsiteY175" fmla="*/ 3617021 h 3923165"/>
              <a:gd name="connsiteX176" fmla="*/ 1143780 w 4618500"/>
              <a:gd name="connsiteY176" fmla="*/ 3656210 h 3923165"/>
              <a:gd name="connsiteX177" fmla="*/ 987026 w 4618500"/>
              <a:gd name="connsiteY177" fmla="*/ 3721524 h 3923165"/>
              <a:gd name="connsiteX178" fmla="*/ 438386 w 4618500"/>
              <a:gd name="connsiteY178" fmla="*/ 3708461 h 3923165"/>
              <a:gd name="connsiteX179" fmla="*/ 399197 w 4618500"/>
              <a:gd name="connsiteY179" fmla="*/ 3695398 h 3923165"/>
              <a:gd name="connsiteX180" fmla="*/ 346946 w 4618500"/>
              <a:gd name="connsiteY180" fmla="*/ 3682335 h 3923165"/>
              <a:gd name="connsiteX181" fmla="*/ 307757 w 4618500"/>
              <a:gd name="connsiteY181" fmla="*/ 3656210 h 3923165"/>
              <a:gd name="connsiteX182" fmla="*/ 255506 w 4618500"/>
              <a:gd name="connsiteY182" fmla="*/ 3643147 h 3923165"/>
              <a:gd name="connsiteX183" fmla="*/ 216317 w 4618500"/>
              <a:gd name="connsiteY183" fmla="*/ 3630084 h 3923165"/>
              <a:gd name="connsiteX184" fmla="*/ 177129 w 4618500"/>
              <a:gd name="connsiteY184" fmla="*/ 3603958 h 3923165"/>
              <a:gd name="connsiteX185" fmla="*/ 7312 w 4618500"/>
              <a:gd name="connsiteY185" fmla="*/ 3603958 h 392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4618500" h="3923165">
                <a:moveTo>
                  <a:pt x="7312" y="3603958"/>
                </a:moveTo>
                <a:cubicBezTo>
                  <a:pt x="-16637" y="3593072"/>
                  <a:pt x="25204" y="3560599"/>
                  <a:pt x="33437" y="3538644"/>
                </a:cubicBezTo>
                <a:cubicBezTo>
                  <a:pt x="38272" y="3525751"/>
                  <a:pt x="40342" y="3511771"/>
                  <a:pt x="46500" y="3499455"/>
                </a:cubicBezTo>
                <a:cubicBezTo>
                  <a:pt x="53521" y="3485413"/>
                  <a:pt x="63917" y="3473330"/>
                  <a:pt x="72626" y="3460267"/>
                </a:cubicBezTo>
                <a:cubicBezTo>
                  <a:pt x="81335" y="3434141"/>
                  <a:pt x="86437" y="3406522"/>
                  <a:pt x="98752" y="3381890"/>
                </a:cubicBezTo>
                <a:cubicBezTo>
                  <a:pt x="131898" y="3315596"/>
                  <a:pt x="114075" y="3345840"/>
                  <a:pt x="151003" y="3290450"/>
                </a:cubicBezTo>
                <a:cubicBezTo>
                  <a:pt x="155357" y="3277387"/>
                  <a:pt x="157908" y="3263577"/>
                  <a:pt x="164066" y="3251261"/>
                </a:cubicBezTo>
                <a:cubicBezTo>
                  <a:pt x="182253" y="3214888"/>
                  <a:pt x="200490" y="3201774"/>
                  <a:pt x="229380" y="3172884"/>
                </a:cubicBezTo>
                <a:cubicBezTo>
                  <a:pt x="262214" y="3074381"/>
                  <a:pt x="217923" y="3195798"/>
                  <a:pt x="268569" y="3094507"/>
                </a:cubicBezTo>
                <a:cubicBezTo>
                  <a:pt x="298027" y="3035593"/>
                  <a:pt x="260962" y="3072284"/>
                  <a:pt x="307757" y="3016130"/>
                </a:cubicBezTo>
                <a:cubicBezTo>
                  <a:pt x="356879" y="2957183"/>
                  <a:pt x="337691" y="2999669"/>
                  <a:pt x="373072" y="2937752"/>
                </a:cubicBezTo>
                <a:cubicBezTo>
                  <a:pt x="382733" y="2920845"/>
                  <a:pt x="389536" y="2902408"/>
                  <a:pt x="399197" y="2885501"/>
                </a:cubicBezTo>
                <a:cubicBezTo>
                  <a:pt x="406986" y="2871870"/>
                  <a:pt x="418302" y="2860354"/>
                  <a:pt x="425323" y="2846312"/>
                </a:cubicBezTo>
                <a:cubicBezTo>
                  <a:pt x="431481" y="2833996"/>
                  <a:pt x="431554" y="2819079"/>
                  <a:pt x="438386" y="2807124"/>
                </a:cubicBezTo>
                <a:cubicBezTo>
                  <a:pt x="449188" y="2788221"/>
                  <a:pt x="464921" y="2772588"/>
                  <a:pt x="477575" y="2754872"/>
                </a:cubicBezTo>
                <a:cubicBezTo>
                  <a:pt x="534055" y="2675799"/>
                  <a:pt x="472425" y="2759101"/>
                  <a:pt x="529826" y="2663432"/>
                </a:cubicBezTo>
                <a:cubicBezTo>
                  <a:pt x="545981" y="2636507"/>
                  <a:pt x="564660" y="2611181"/>
                  <a:pt x="582077" y="2585055"/>
                </a:cubicBezTo>
                <a:lnTo>
                  <a:pt x="608203" y="2545867"/>
                </a:lnTo>
                <a:cubicBezTo>
                  <a:pt x="641037" y="2447364"/>
                  <a:pt x="596746" y="2568781"/>
                  <a:pt x="647392" y="2467490"/>
                </a:cubicBezTo>
                <a:cubicBezTo>
                  <a:pt x="653550" y="2455174"/>
                  <a:pt x="654297" y="2440617"/>
                  <a:pt x="660455" y="2428301"/>
                </a:cubicBezTo>
                <a:cubicBezTo>
                  <a:pt x="678643" y="2391925"/>
                  <a:pt x="696876" y="2378816"/>
                  <a:pt x="725769" y="2349924"/>
                </a:cubicBezTo>
                <a:cubicBezTo>
                  <a:pt x="746447" y="2267211"/>
                  <a:pt x="728874" y="2312609"/>
                  <a:pt x="791083" y="2219295"/>
                </a:cubicBezTo>
                <a:lnTo>
                  <a:pt x="817209" y="2180107"/>
                </a:lnTo>
                <a:cubicBezTo>
                  <a:pt x="843697" y="2100643"/>
                  <a:pt x="812988" y="2181313"/>
                  <a:pt x="856397" y="2101730"/>
                </a:cubicBezTo>
                <a:cubicBezTo>
                  <a:pt x="929013" y="1968601"/>
                  <a:pt x="875370" y="2030507"/>
                  <a:pt x="947837" y="1958038"/>
                </a:cubicBezTo>
                <a:cubicBezTo>
                  <a:pt x="952191" y="1944975"/>
                  <a:pt x="954213" y="1930887"/>
                  <a:pt x="960900" y="1918850"/>
                </a:cubicBezTo>
                <a:cubicBezTo>
                  <a:pt x="976149" y="1891402"/>
                  <a:pt x="1003222" y="1870260"/>
                  <a:pt x="1013152" y="1840472"/>
                </a:cubicBezTo>
                <a:cubicBezTo>
                  <a:pt x="1049277" y="1732101"/>
                  <a:pt x="988631" y="1902577"/>
                  <a:pt x="1078466" y="1722907"/>
                </a:cubicBezTo>
                <a:cubicBezTo>
                  <a:pt x="1087175" y="1705490"/>
                  <a:pt x="1096921" y="1688554"/>
                  <a:pt x="1104592" y="1670655"/>
                </a:cubicBezTo>
                <a:cubicBezTo>
                  <a:pt x="1110016" y="1657999"/>
                  <a:pt x="1111497" y="1643783"/>
                  <a:pt x="1117655" y="1631467"/>
                </a:cubicBezTo>
                <a:cubicBezTo>
                  <a:pt x="1124676" y="1617425"/>
                  <a:pt x="1135991" y="1605909"/>
                  <a:pt x="1143780" y="1592278"/>
                </a:cubicBezTo>
                <a:cubicBezTo>
                  <a:pt x="1153441" y="1575371"/>
                  <a:pt x="1160245" y="1556934"/>
                  <a:pt x="1169906" y="1540027"/>
                </a:cubicBezTo>
                <a:cubicBezTo>
                  <a:pt x="1205289" y="1478108"/>
                  <a:pt x="1186096" y="1520599"/>
                  <a:pt x="1235220" y="1461650"/>
                </a:cubicBezTo>
                <a:cubicBezTo>
                  <a:pt x="1245271" y="1449589"/>
                  <a:pt x="1252637" y="1435524"/>
                  <a:pt x="1261346" y="1422461"/>
                </a:cubicBezTo>
                <a:cubicBezTo>
                  <a:pt x="1265700" y="1405044"/>
                  <a:pt x="1267337" y="1386711"/>
                  <a:pt x="1274409" y="1370210"/>
                </a:cubicBezTo>
                <a:cubicBezTo>
                  <a:pt x="1280594" y="1355780"/>
                  <a:pt x="1292746" y="1344652"/>
                  <a:pt x="1300535" y="1331021"/>
                </a:cubicBezTo>
                <a:cubicBezTo>
                  <a:pt x="1310196" y="1314114"/>
                  <a:pt x="1316641" y="1295468"/>
                  <a:pt x="1326660" y="1278770"/>
                </a:cubicBezTo>
                <a:cubicBezTo>
                  <a:pt x="1342815" y="1251845"/>
                  <a:pt x="1364870" y="1228477"/>
                  <a:pt x="1378912" y="1200392"/>
                </a:cubicBezTo>
                <a:cubicBezTo>
                  <a:pt x="1387620" y="1182975"/>
                  <a:pt x="1397366" y="1166039"/>
                  <a:pt x="1405037" y="1148141"/>
                </a:cubicBezTo>
                <a:cubicBezTo>
                  <a:pt x="1410461" y="1135485"/>
                  <a:pt x="1411413" y="1120989"/>
                  <a:pt x="1418100" y="1108952"/>
                </a:cubicBezTo>
                <a:cubicBezTo>
                  <a:pt x="1433349" y="1081504"/>
                  <a:pt x="1452935" y="1056701"/>
                  <a:pt x="1470352" y="1030575"/>
                </a:cubicBezTo>
                <a:lnTo>
                  <a:pt x="1496477" y="991387"/>
                </a:lnTo>
                <a:cubicBezTo>
                  <a:pt x="1531032" y="853165"/>
                  <a:pt x="1484116" y="1015931"/>
                  <a:pt x="1535666" y="899947"/>
                </a:cubicBezTo>
                <a:cubicBezTo>
                  <a:pt x="1546851" y="874782"/>
                  <a:pt x="1553083" y="847696"/>
                  <a:pt x="1561792" y="821570"/>
                </a:cubicBezTo>
                <a:lnTo>
                  <a:pt x="1574855" y="782381"/>
                </a:lnTo>
                <a:cubicBezTo>
                  <a:pt x="1579209" y="769318"/>
                  <a:pt x="1580279" y="754649"/>
                  <a:pt x="1587917" y="743192"/>
                </a:cubicBezTo>
                <a:cubicBezTo>
                  <a:pt x="1605334" y="717066"/>
                  <a:pt x="1626127" y="692899"/>
                  <a:pt x="1640169" y="664815"/>
                </a:cubicBezTo>
                <a:cubicBezTo>
                  <a:pt x="1680337" y="584480"/>
                  <a:pt x="1655494" y="628766"/>
                  <a:pt x="1718546" y="534187"/>
                </a:cubicBezTo>
                <a:cubicBezTo>
                  <a:pt x="1727255" y="521124"/>
                  <a:pt x="1733571" y="506099"/>
                  <a:pt x="1744672" y="494998"/>
                </a:cubicBezTo>
                <a:lnTo>
                  <a:pt x="1783860" y="455810"/>
                </a:lnTo>
                <a:cubicBezTo>
                  <a:pt x="1819553" y="348731"/>
                  <a:pt x="1757815" y="514471"/>
                  <a:pt x="1875300" y="338244"/>
                </a:cubicBezTo>
                <a:cubicBezTo>
                  <a:pt x="1911673" y="283684"/>
                  <a:pt x="1890324" y="310156"/>
                  <a:pt x="1940615" y="259867"/>
                </a:cubicBezTo>
                <a:cubicBezTo>
                  <a:pt x="1963570" y="190997"/>
                  <a:pt x="1938505" y="246723"/>
                  <a:pt x="1992866" y="181490"/>
                </a:cubicBezTo>
                <a:cubicBezTo>
                  <a:pt x="2002917" y="169429"/>
                  <a:pt x="2007891" y="153402"/>
                  <a:pt x="2018992" y="142301"/>
                </a:cubicBezTo>
                <a:cubicBezTo>
                  <a:pt x="2034387" y="126906"/>
                  <a:pt x="2054713" y="117281"/>
                  <a:pt x="2071243" y="103112"/>
                </a:cubicBezTo>
                <a:cubicBezTo>
                  <a:pt x="2085269" y="91090"/>
                  <a:pt x="2097369" y="76987"/>
                  <a:pt x="2110432" y="63924"/>
                </a:cubicBezTo>
                <a:cubicBezTo>
                  <a:pt x="2146117" y="-43132"/>
                  <a:pt x="2114199" y="10578"/>
                  <a:pt x="2345563" y="37798"/>
                </a:cubicBezTo>
                <a:cubicBezTo>
                  <a:pt x="2420215" y="46581"/>
                  <a:pt x="2493925" y="62245"/>
                  <a:pt x="2567632" y="76987"/>
                </a:cubicBezTo>
                <a:lnTo>
                  <a:pt x="2632946" y="90050"/>
                </a:lnTo>
                <a:cubicBezTo>
                  <a:pt x="2659005" y="94788"/>
                  <a:pt x="2685515" y="97156"/>
                  <a:pt x="2711323" y="103112"/>
                </a:cubicBezTo>
                <a:cubicBezTo>
                  <a:pt x="2742211" y="110240"/>
                  <a:pt x="2772283" y="120529"/>
                  <a:pt x="2802763" y="129238"/>
                </a:cubicBezTo>
                <a:lnTo>
                  <a:pt x="3246900" y="116175"/>
                </a:lnTo>
                <a:cubicBezTo>
                  <a:pt x="3597587" y="104485"/>
                  <a:pt x="3477621" y="124893"/>
                  <a:pt x="3651849" y="90050"/>
                </a:cubicBezTo>
                <a:cubicBezTo>
                  <a:pt x="3660558" y="103113"/>
                  <a:pt x="3673010" y="114344"/>
                  <a:pt x="3677975" y="129238"/>
                </a:cubicBezTo>
                <a:cubicBezTo>
                  <a:pt x="3708599" y="221109"/>
                  <a:pt x="3701846" y="259407"/>
                  <a:pt x="3717163" y="351307"/>
                </a:cubicBezTo>
                <a:cubicBezTo>
                  <a:pt x="3721220" y="375648"/>
                  <a:pt x="3748609" y="470320"/>
                  <a:pt x="3756352" y="481935"/>
                </a:cubicBezTo>
                <a:lnTo>
                  <a:pt x="3782477" y="521124"/>
                </a:lnTo>
                <a:cubicBezTo>
                  <a:pt x="3786831" y="547250"/>
                  <a:pt x="3787164" y="574374"/>
                  <a:pt x="3795540" y="599501"/>
                </a:cubicBezTo>
                <a:cubicBezTo>
                  <a:pt x="3800505" y="614395"/>
                  <a:pt x="3814645" y="624648"/>
                  <a:pt x="3821666" y="638690"/>
                </a:cubicBezTo>
                <a:cubicBezTo>
                  <a:pt x="3827824" y="651006"/>
                  <a:pt x="3831106" y="664594"/>
                  <a:pt x="3834729" y="677878"/>
                </a:cubicBezTo>
                <a:cubicBezTo>
                  <a:pt x="3844177" y="712519"/>
                  <a:pt x="3849501" y="748317"/>
                  <a:pt x="3860855" y="782381"/>
                </a:cubicBezTo>
                <a:cubicBezTo>
                  <a:pt x="3894395" y="883003"/>
                  <a:pt x="3876752" y="835189"/>
                  <a:pt x="3913106" y="926072"/>
                </a:cubicBezTo>
                <a:cubicBezTo>
                  <a:pt x="3915929" y="951483"/>
                  <a:pt x="3931244" y="1100461"/>
                  <a:pt x="3939232" y="1135078"/>
                </a:cubicBezTo>
                <a:cubicBezTo>
                  <a:pt x="3994076" y="1372737"/>
                  <a:pt x="3942463" y="1075014"/>
                  <a:pt x="3978420" y="1278770"/>
                </a:cubicBezTo>
                <a:cubicBezTo>
                  <a:pt x="3987626" y="1330936"/>
                  <a:pt x="3997389" y="1383038"/>
                  <a:pt x="4004546" y="1435524"/>
                </a:cubicBezTo>
                <a:cubicBezTo>
                  <a:pt x="4010459" y="1478883"/>
                  <a:pt x="4011420" y="1522832"/>
                  <a:pt x="4017609" y="1566152"/>
                </a:cubicBezTo>
                <a:cubicBezTo>
                  <a:pt x="4024519" y="1614524"/>
                  <a:pt x="4044677" y="1648304"/>
                  <a:pt x="4056797" y="1696781"/>
                </a:cubicBezTo>
                <a:cubicBezTo>
                  <a:pt x="4061151" y="1714198"/>
                  <a:pt x="4064928" y="1731770"/>
                  <a:pt x="4069860" y="1749032"/>
                </a:cubicBezTo>
                <a:cubicBezTo>
                  <a:pt x="4073643" y="1762272"/>
                  <a:pt x="4079936" y="1774779"/>
                  <a:pt x="4082923" y="1788221"/>
                </a:cubicBezTo>
                <a:cubicBezTo>
                  <a:pt x="4089149" y="1816237"/>
                  <a:pt x="4106073" y="1934227"/>
                  <a:pt x="4109049" y="1958038"/>
                </a:cubicBezTo>
                <a:cubicBezTo>
                  <a:pt x="4113940" y="1997163"/>
                  <a:pt x="4114379" y="2036940"/>
                  <a:pt x="4122112" y="2075604"/>
                </a:cubicBezTo>
                <a:cubicBezTo>
                  <a:pt x="4127513" y="2102608"/>
                  <a:pt x="4142836" y="2126977"/>
                  <a:pt x="4148237" y="2153981"/>
                </a:cubicBezTo>
                <a:cubicBezTo>
                  <a:pt x="4152591" y="2175752"/>
                  <a:pt x="4155458" y="2197875"/>
                  <a:pt x="4161300" y="2219295"/>
                </a:cubicBezTo>
                <a:cubicBezTo>
                  <a:pt x="4168546" y="2245864"/>
                  <a:pt x="4182025" y="2270668"/>
                  <a:pt x="4187426" y="2297672"/>
                </a:cubicBezTo>
                <a:cubicBezTo>
                  <a:pt x="4196135" y="2341215"/>
                  <a:pt x="4193694" y="2388584"/>
                  <a:pt x="4213552" y="2428301"/>
                </a:cubicBezTo>
                <a:cubicBezTo>
                  <a:pt x="4236312" y="2473823"/>
                  <a:pt x="4249124" y="2495831"/>
                  <a:pt x="4265803" y="2545867"/>
                </a:cubicBezTo>
                <a:cubicBezTo>
                  <a:pt x="4271480" y="2562899"/>
                  <a:pt x="4273934" y="2580856"/>
                  <a:pt x="4278866" y="2598118"/>
                </a:cubicBezTo>
                <a:cubicBezTo>
                  <a:pt x="4282649" y="2611358"/>
                  <a:pt x="4288589" y="2623949"/>
                  <a:pt x="4291929" y="2637307"/>
                </a:cubicBezTo>
                <a:cubicBezTo>
                  <a:pt x="4312650" y="2720192"/>
                  <a:pt x="4298610" y="2709606"/>
                  <a:pt x="4331117" y="2807124"/>
                </a:cubicBezTo>
                <a:cubicBezTo>
                  <a:pt x="4335471" y="2820187"/>
                  <a:pt x="4338756" y="2833656"/>
                  <a:pt x="4344180" y="2846312"/>
                </a:cubicBezTo>
                <a:cubicBezTo>
                  <a:pt x="4351851" y="2864211"/>
                  <a:pt x="4361597" y="2881147"/>
                  <a:pt x="4370306" y="2898564"/>
                </a:cubicBezTo>
                <a:cubicBezTo>
                  <a:pt x="4383369" y="2976941"/>
                  <a:pt x="4379986" y="3059920"/>
                  <a:pt x="4409495" y="3133695"/>
                </a:cubicBezTo>
                <a:cubicBezTo>
                  <a:pt x="4440734" y="3211795"/>
                  <a:pt x="4428205" y="3176765"/>
                  <a:pt x="4448683" y="3238198"/>
                </a:cubicBezTo>
                <a:cubicBezTo>
                  <a:pt x="4453037" y="3268678"/>
                  <a:pt x="4454823" y="3299637"/>
                  <a:pt x="4461746" y="3329638"/>
                </a:cubicBezTo>
                <a:cubicBezTo>
                  <a:pt x="4467938" y="3356472"/>
                  <a:pt x="4487872" y="3408015"/>
                  <a:pt x="4487872" y="3408015"/>
                </a:cubicBezTo>
                <a:cubicBezTo>
                  <a:pt x="4492226" y="3434141"/>
                  <a:pt x="4492560" y="3461265"/>
                  <a:pt x="4500935" y="3486392"/>
                </a:cubicBezTo>
                <a:cubicBezTo>
                  <a:pt x="4505900" y="3501286"/>
                  <a:pt x="4521695" y="3510827"/>
                  <a:pt x="4527060" y="3525581"/>
                </a:cubicBezTo>
                <a:cubicBezTo>
                  <a:pt x="4539331" y="3559326"/>
                  <a:pt x="4544477" y="3595250"/>
                  <a:pt x="4553186" y="3630084"/>
                </a:cubicBezTo>
                <a:cubicBezTo>
                  <a:pt x="4557540" y="3647501"/>
                  <a:pt x="4558220" y="3666277"/>
                  <a:pt x="4566249" y="3682335"/>
                </a:cubicBezTo>
                <a:cubicBezTo>
                  <a:pt x="4574958" y="3699752"/>
                  <a:pt x="4585143" y="3716507"/>
                  <a:pt x="4592375" y="3734587"/>
                </a:cubicBezTo>
                <a:cubicBezTo>
                  <a:pt x="4602603" y="3760156"/>
                  <a:pt x="4618500" y="3812964"/>
                  <a:pt x="4618500" y="3812964"/>
                </a:cubicBezTo>
                <a:cubicBezTo>
                  <a:pt x="4605437" y="3826027"/>
                  <a:pt x="4596968" y="3846719"/>
                  <a:pt x="4579312" y="3852152"/>
                </a:cubicBezTo>
                <a:cubicBezTo>
                  <a:pt x="4537487" y="3865021"/>
                  <a:pt x="4492314" y="3861859"/>
                  <a:pt x="4448683" y="3865215"/>
                </a:cubicBezTo>
                <a:cubicBezTo>
                  <a:pt x="4379084" y="3870569"/>
                  <a:pt x="4309346" y="3873924"/>
                  <a:pt x="4239677" y="3878278"/>
                </a:cubicBezTo>
                <a:cubicBezTo>
                  <a:pt x="4209197" y="3882632"/>
                  <a:pt x="4179026" y="3891341"/>
                  <a:pt x="4148237" y="3891341"/>
                </a:cubicBezTo>
                <a:cubicBezTo>
                  <a:pt x="3375338" y="3891341"/>
                  <a:pt x="3524433" y="4083011"/>
                  <a:pt x="3495095" y="3525581"/>
                </a:cubicBezTo>
                <a:cubicBezTo>
                  <a:pt x="3487941" y="3389643"/>
                  <a:pt x="3495192" y="3421371"/>
                  <a:pt x="3468969" y="3342701"/>
                </a:cubicBezTo>
                <a:cubicBezTo>
                  <a:pt x="3464615" y="2963878"/>
                  <a:pt x="3463965" y="2584994"/>
                  <a:pt x="3455906" y="2206232"/>
                </a:cubicBezTo>
                <a:cubicBezTo>
                  <a:pt x="3454541" y="2142097"/>
                  <a:pt x="3446477" y="2125694"/>
                  <a:pt x="3429780" y="2075604"/>
                </a:cubicBezTo>
                <a:cubicBezTo>
                  <a:pt x="3428362" y="2013226"/>
                  <a:pt x="3446528" y="1615393"/>
                  <a:pt x="3403655" y="1422461"/>
                </a:cubicBezTo>
                <a:cubicBezTo>
                  <a:pt x="3400668" y="1409019"/>
                  <a:pt x="3394946" y="1396335"/>
                  <a:pt x="3390592" y="1383272"/>
                </a:cubicBezTo>
                <a:cubicBezTo>
                  <a:pt x="3386238" y="1252644"/>
                  <a:pt x="3389362" y="1121551"/>
                  <a:pt x="3377529" y="991387"/>
                </a:cubicBezTo>
                <a:cubicBezTo>
                  <a:pt x="3374560" y="958724"/>
                  <a:pt x="3339289" y="941391"/>
                  <a:pt x="3312215" y="939135"/>
                </a:cubicBezTo>
                <a:cubicBezTo>
                  <a:pt x="3220988" y="931533"/>
                  <a:pt x="3129335" y="930426"/>
                  <a:pt x="3037895" y="926072"/>
                </a:cubicBezTo>
                <a:lnTo>
                  <a:pt x="2959517" y="913010"/>
                </a:lnTo>
                <a:cubicBezTo>
                  <a:pt x="2937673" y="909038"/>
                  <a:pt x="2916406" y="899947"/>
                  <a:pt x="2894203" y="899947"/>
                </a:cubicBezTo>
                <a:cubicBezTo>
                  <a:pt x="2780908" y="899947"/>
                  <a:pt x="2667780" y="908656"/>
                  <a:pt x="2554569" y="913010"/>
                </a:cubicBezTo>
                <a:lnTo>
                  <a:pt x="2476192" y="965261"/>
                </a:lnTo>
                <a:lnTo>
                  <a:pt x="2437003" y="991387"/>
                </a:lnTo>
                <a:cubicBezTo>
                  <a:pt x="2423940" y="1008804"/>
                  <a:pt x="2410300" y="1025802"/>
                  <a:pt x="2397815" y="1043638"/>
                </a:cubicBezTo>
                <a:cubicBezTo>
                  <a:pt x="2379809" y="1069361"/>
                  <a:pt x="2345563" y="1122015"/>
                  <a:pt x="2345563" y="1122015"/>
                </a:cubicBezTo>
                <a:cubicBezTo>
                  <a:pt x="2336854" y="1148141"/>
                  <a:pt x="2334712" y="1177478"/>
                  <a:pt x="2319437" y="1200392"/>
                </a:cubicBezTo>
                <a:cubicBezTo>
                  <a:pt x="2310729" y="1213455"/>
                  <a:pt x="2299688" y="1225235"/>
                  <a:pt x="2293312" y="1239581"/>
                </a:cubicBezTo>
                <a:cubicBezTo>
                  <a:pt x="2282127" y="1264746"/>
                  <a:pt x="2273865" y="1291241"/>
                  <a:pt x="2267186" y="1317958"/>
                </a:cubicBezTo>
                <a:cubicBezTo>
                  <a:pt x="2262832" y="1335375"/>
                  <a:pt x="2261195" y="1353708"/>
                  <a:pt x="2254123" y="1370210"/>
                </a:cubicBezTo>
                <a:cubicBezTo>
                  <a:pt x="2247939" y="1384640"/>
                  <a:pt x="2236706" y="1396335"/>
                  <a:pt x="2227997" y="1409398"/>
                </a:cubicBezTo>
                <a:cubicBezTo>
                  <a:pt x="2223643" y="1422461"/>
                  <a:pt x="2221093" y="1436271"/>
                  <a:pt x="2214935" y="1448587"/>
                </a:cubicBezTo>
                <a:cubicBezTo>
                  <a:pt x="2207914" y="1462629"/>
                  <a:pt x="2195185" y="1473429"/>
                  <a:pt x="2188809" y="1487775"/>
                </a:cubicBezTo>
                <a:cubicBezTo>
                  <a:pt x="2126626" y="1627685"/>
                  <a:pt x="2195684" y="1516650"/>
                  <a:pt x="2136557" y="1605341"/>
                </a:cubicBezTo>
                <a:cubicBezTo>
                  <a:pt x="2132203" y="1618404"/>
                  <a:pt x="2128919" y="1631874"/>
                  <a:pt x="2123495" y="1644530"/>
                </a:cubicBezTo>
                <a:cubicBezTo>
                  <a:pt x="2115824" y="1662428"/>
                  <a:pt x="2104206" y="1678548"/>
                  <a:pt x="2097369" y="1696781"/>
                </a:cubicBezTo>
                <a:cubicBezTo>
                  <a:pt x="2081721" y="1738509"/>
                  <a:pt x="2083703" y="1789125"/>
                  <a:pt x="2058180" y="1827410"/>
                </a:cubicBezTo>
                <a:cubicBezTo>
                  <a:pt x="1983304" y="1939725"/>
                  <a:pt x="2073079" y="1797615"/>
                  <a:pt x="2018992" y="1905787"/>
                </a:cubicBezTo>
                <a:cubicBezTo>
                  <a:pt x="2011971" y="1919829"/>
                  <a:pt x="2001575" y="1931912"/>
                  <a:pt x="1992866" y="1944975"/>
                </a:cubicBezTo>
                <a:cubicBezTo>
                  <a:pt x="1988512" y="1958038"/>
                  <a:pt x="1983143" y="1970806"/>
                  <a:pt x="1979803" y="1984164"/>
                </a:cubicBezTo>
                <a:cubicBezTo>
                  <a:pt x="1974418" y="2005704"/>
                  <a:pt x="1974536" y="2028689"/>
                  <a:pt x="1966740" y="2049478"/>
                </a:cubicBezTo>
                <a:cubicBezTo>
                  <a:pt x="1961228" y="2064178"/>
                  <a:pt x="1949323" y="2075604"/>
                  <a:pt x="1940615" y="2088667"/>
                </a:cubicBezTo>
                <a:cubicBezTo>
                  <a:pt x="1936261" y="2106084"/>
                  <a:pt x="1934624" y="2124417"/>
                  <a:pt x="1927552" y="2140918"/>
                </a:cubicBezTo>
                <a:cubicBezTo>
                  <a:pt x="1921367" y="2155348"/>
                  <a:pt x="1909215" y="2166476"/>
                  <a:pt x="1901426" y="2180107"/>
                </a:cubicBezTo>
                <a:cubicBezTo>
                  <a:pt x="1891765" y="2197014"/>
                  <a:pt x="1884009" y="2214941"/>
                  <a:pt x="1875300" y="2232358"/>
                </a:cubicBezTo>
                <a:cubicBezTo>
                  <a:pt x="1834462" y="2395710"/>
                  <a:pt x="1886655" y="2192616"/>
                  <a:pt x="1849175" y="2323798"/>
                </a:cubicBezTo>
                <a:cubicBezTo>
                  <a:pt x="1844243" y="2341061"/>
                  <a:pt x="1843184" y="2359548"/>
                  <a:pt x="1836112" y="2376050"/>
                </a:cubicBezTo>
                <a:cubicBezTo>
                  <a:pt x="1829928" y="2390480"/>
                  <a:pt x="1818695" y="2402175"/>
                  <a:pt x="1809986" y="2415238"/>
                </a:cubicBezTo>
                <a:cubicBezTo>
                  <a:pt x="1814340" y="2432655"/>
                  <a:pt x="1813090" y="2452552"/>
                  <a:pt x="1823049" y="2467490"/>
                </a:cubicBezTo>
                <a:cubicBezTo>
                  <a:pt x="1831757" y="2480553"/>
                  <a:pt x="1848195" y="2486594"/>
                  <a:pt x="1862237" y="2493615"/>
                </a:cubicBezTo>
                <a:cubicBezTo>
                  <a:pt x="1874553" y="2499773"/>
                  <a:pt x="1887962" y="2503793"/>
                  <a:pt x="1901426" y="2506678"/>
                </a:cubicBezTo>
                <a:cubicBezTo>
                  <a:pt x="1949028" y="2516878"/>
                  <a:pt x="1997220" y="2524095"/>
                  <a:pt x="2045117" y="2532804"/>
                </a:cubicBezTo>
                <a:cubicBezTo>
                  <a:pt x="2676880" y="2519911"/>
                  <a:pt x="2667696" y="2511106"/>
                  <a:pt x="3286089" y="2532804"/>
                </a:cubicBezTo>
                <a:cubicBezTo>
                  <a:pt x="3334154" y="2534491"/>
                  <a:pt x="3381883" y="2541513"/>
                  <a:pt x="3429780" y="2545867"/>
                </a:cubicBezTo>
                <a:cubicBezTo>
                  <a:pt x="3442843" y="2558930"/>
                  <a:pt x="3465346" y="2566940"/>
                  <a:pt x="3468969" y="2585055"/>
                </a:cubicBezTo>
                <a:cubicBezTo>
                  <a:pt x="3496772" y="2724067"/>
                  <a:pt x="3481017" y="2818289"/>
                  <a:pt x="3468969" y="2950815"/>
                </a:cubicBezTo>
                <a:cubicBezTo>
                  <a:pt x="3429780" y="2946461"/>
                  <a:pt x="3390296" y="2944234"/>
                  <a:pt x="3351403" y="2937752"/>
                </a:cubicBezTo>
                <a:cubicBezTo>
                  <a:pt x="3337821" y="2935488"/>
                  <a:pt x="3325573" y="2928029"/>
                  <a:pt x="3312215" y="2924690"/>
                </a:cubicBezTo>
                <a:cubicBezTo>
                  <a:pt x="3290675" y="2919305"/>
                  <a:pt x="3268440" y="2917012"/>
                  <a:pt x="3246900" y="2911627"/>
                </a:cubicBezTo>
                <a:cubicBezTo>
                  <a:pt x="3233542" y="2908287"/>
                  <a:pt x="3221070" y="2901904"/>
                  <a:pt x="3207712" y="2898564"/>
                </a:cubicBezTo>
                <a:cubicBezTo>
                  <a:pt x="3186172" y="2893179"/>
                  <a:pt x="3163937" y="2890886"/>
                  <a:pt x="3142397" y="2885501"/>
                </a:cubicBezTo>
                <a:cubicBezTo>
                  <a:pt x="3129039" y="2882161"/>
                  <a:pt x="3116567" y="2875778"/>
                  <a:pt x="3103209" y="2872438"/>
                </a:cubicBezTo>
                <a:lnTo>
                  <a:pt x="2998706" y="2846312"/>
                </a:lnTo>
                <a:lnTo>
                  <a:pt x="2032055" y="2859375"/>
                </a:lnTo>
                <a:cubicBezTo>
                  <a:pt x="2009859" y="2859937"/>
                  <a:pt x="1988585" y="2868466"/>
                  <a:pt x="1966740" y="2872438"/>
                </a:cubicBezTo>
                <a:cubicBezTo>
                  <a:pt x="1888751" y="2886618"/>
                  <a:pt x="1895651" y="2882430"/>
                  <a:pt x="1823049" y="2898564"/>
                </a:cubicBezTo>
                <a:cubicBezTo>
                  <a:pt x="1603061" y="2947451"/>
                  <a:pt x="1906228" y="2881036"/>
                  <a:pt x="1731609" y="2924690"/>
                </a:cubicBezTo>
                <a:cubicBezTo>
                  <a:pt x="1710069" y="2930075"/>
                  <a:pt x="1687715" y="2931910"/>
                  <a:pt x="1666295" y="2937752"/>
                </a:cubicBezTo>
                <a:cubicBezTo>
                  <a:pt x="1639726" y="2944998"/>
                  <a:pt x="1587917" y="2963878"/>
                  <a:pt x="1587917" y="2963878"/>
                </a:cubicBezTo>
                <a:cubicBezTo>
                  <a:pt x="1574854" y="2976941"/>
                  <a:pt x="1564100" y="2992820"/>
                  <a:pt x="1548729" y="3003067"/>
                </a:cubicBezTo>
                <a:cubicBezTo>
                  <a:pt x="1537272" y="3010705"/>
                  <a:pt x="1521856" y="3009972"/>
                  <a:pt x="1509540" y="3016130"/>
                </a:cubicBezTo>
                <a:cubicBezTo>
                  <a:pt x="1482094" y="3029853"/>
                  <a:pt x="1449548" y="3057807"/>
                  <a:pt x="1431163" y="3081444"/>
                </a:cubicBezTo>
                <a:cubicBezTo>
                  <a:pt x="1411886" y="3106229"/>
                  <a:pt x="1396329" y="3133695"/>
                  <a:pt x="1378912" y="3159821"/>
                </a:cubicBezTo>
                <a:lnTo>
                  <a:pt x="1352786" y="3199010"/>
                </a:lnTo>
                <a:lnTo>
                  <a:pt x="1326660" y="3238198"/>
                </a:lnTo>
                <a:cubicBezTo>
                  <a:pt x="1322306" y="3251261"/>
                  <a:pt x="1320284" y="3265350"/>
                  <a:pt x="1313597" y="3277387"/>
                </a:cubicBezTo>
                <a:cubicBezTo>
                  <a:pt x="1298348" y="3304835"/>
                  <a:pt x="1261346" y="3355764"/>
                  <a:pt x="1261346" y="3355764"/>
                </a:cubicBezTo>
                <a:cubicBezTo>
                  <a:pt x="1241602" y="3434739"/>
                  <a:pt x="1253963" y="3390972"/>
                  <a:pt x="1222157" y="3486392"/>
                </a:cubicBezTo>
                <a:cubicBezTo>
                  <a:pt x="1217803" y="3499455"/>
                  <a:pt x="1216733" y="3514124"/>
                  <a:pt x="1209095" y="3525581"/>
                </a:cubicBezTo>
                <a:cubicBezTo>
                  <a:pt x="1200386" y="3538644"/>
                  <a:pt x="1190758" y="3551139"/>
                  <a:pt x="1182969" y="3564770"/>
                </a:cubicBezTo>
                <a:cubicBezTo>
                  <a:pt x="1173308" y="3581677"/>
                  <a:pt x="1164514" y="3599123"/>
                  <a:pt x="1156843" y="3617021"/>
                </a:cubicBezTo>
                <a:cubicBezTo>
                  <a:pt x="1151419" y="3629677"/>
                  <a:pt x="1153517" y="3646473"/>
                  <a:pt x="1143780" y="3656210"/>
                </a:cubicBezTo>
                <a:cubicBezTo>
                  <a:pt x="1083532" y="3716458"/>
                  <a:pt x="1062493" y="3708946"/>
                  <a:pt x="987026" y="3721524"/>
                </a:cubicBezTo>
                <a:cubicBezTo>
                  <a:pt x="804146" y="3717170"/>
                  <a:pt x="621137" y="3716583"/>
                  <a:pt x="438386" y="3708461"/>
                </a:cubicBezTo>
                <a:cubicBezTo>
                  <a:pt x="424630" y="3707850"/>
                  <a:pt x="412437" y="3699181"/>
                  <a:pt x="399197" y="3695398"/>
                </a:cubicBezTo>
                <a:cubicBezTo>
                  <a:pt x="381935" y="3690466"/>
                  <a:pt x="364363" y="3686689"/>
                  <a:pt x="346946" y="3682335"/>
                </a:cubicBezTo>
                <a:cubicBezTo>
                  <a:pt x="333883" y="3673627"/>
                  <a:pt x="322187" y="3662394"/>
                  <a:pt x="307757" y="3656210"/>
                </a:cubicBezTo>
                <a:cubicBezTo>
                  <a:pt x="291256" y="3649138"/>
                  <a:pt x="272768" y="3648079"/>
                  <a:pt x="255506" y="3643147"/>
                </a:cubicBezTo>
                <a:cubicBezTo>
                  <a:pt x="242266" y="3639364"/>
                  <a:pt x="229380" y="3634438"/>
                  <a:pt x="216317" y="3630084"/>
                </a:cubicBezTo>
                <a:cubicBezTo>
                  <a:pt x="203254" y="3621375"/>
                  <a:pt x="192134" y="3608575"/>
                  <a:pt x="177129" y="3603958"/>
                </a:cubicBezTo>
                <a:cubicBezTo>
                  <a:pt x="86670" y="3576124"/>
                  <a:pt x="31261" y="3614844"/>
                  <a:pt x="7312" y="3603958"/>
                </a:cubicBezTo>
                <a:close/>
              </a:path>
            </a:pathLst>
          </a:custGeom>
          <a:solidFill>
            <a:srgbClr val="CC00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705611" y="1619794"/>
            <a:ext cx="1332412" cy="8360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22914" y="4376057"/>
            <a:ext cx="992778" cy="7968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7038023" y="4558937"/>
            <a:ext cx="812754" cy="613954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6907395" y="3030582"/>
            <a:ext cx="669063" cy="95358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4531401" y="3030581"/>
            <a:ext cx="669063" cy="953589"/>
          </a:xfrm>
          <a:prstGeom prst="star4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60274" y="3038388"/>
            <a:ext cx="1254035" cy="971942"/>
          </a:xfrm>
          <a:custGeom>
            <a:avLst/>
            <a:gdLst>
              <a:gd name="connsiteX0" fmla="*/ 130629 w 1254035"/>
              <a:gd name="connsiteY0" fmla="*/ 945783 h 971942"/>
              <a:gd name="connsiteX1" fmla="*/ 195943 w 1254035"/>
              <a:gd name="connsiteY1" fmla="*/ 919658 h 971942"/>
              <a:gd name="connsiteX2" fmla="*/ 209006 w 1254035"/>
              <a:gd name="connsiteY2" fmla="*/ 880469 h 971942"/>
              <a:gd name="connsiteX3" fmla="*/ 248195 w 1254035"/>
              <a:gd name="connsiteY3" fmla="*/ 841281 h 971942"/>
              <a:gd name="connsiteX4" fmla="*/ 261257 w 1254035"/>
              <a:gd name="connsiteY4" fmla="*/ 802092 h 971942"/>
              <a:gd name="connsiteX5" fmla="*/ 352697 w 1254035"/>
              <a:gd name="connsiteY5" fmla="*/ 736778 h 971942"/>
              <a:gd name="connsiteX6" fmla="*/ 470263 w 1254035"/>
              <a:gd name="connsiteY6" fmla="*/ 645338 h 971942"/>
              <a:gd name="connsiteX7" fmla="*/ 509452 w 1254035"/>
              <a:gd name="connsiteY7" fmla="*/ 632275 h 971942"/>
              <a:gd name="connsiteX8" fmla="*/ 627017 w 1254035"/>
              <a:gd name="connsiteY8" fmla="*/ 580023 h 971942"/>
              <a:gd name="connsiteX9" fmla="*/ 666206 w 1254035"/>
              <a:gd name="connsiteY9" fmla="*/ 566961 h 971942"/>
              <a:gd name="connsiteX10" fmla="*/ 705395 w 1254035"/>
              <a:gd name="connsiteY10" fmla="*/ 553898 h 971942"/>
              <a:gd name="connsiteX11" fmla="*/ 953589 w 1254035"/>
              <a:gd name="connsiteY11" fmla="*/ 566961 h 971942"/>
              <a:gd name="connsiteX12" fmla="*/ 1018903 w 1254035"/>
              <a:gd name="connsiteY12" fmla="*/ 580023 h 971942"/>
              <a:gd name="connsiteX13" fmla="*/ 1254035 w 1254035"/>
              <a:gd name="connsiteY13" fmla="*/ 566961 h 971942"/>
              <a:gd name="connsiteX14" fmla="*/ 1136469 w 1254035"/>
              <a:gd name="connsiteY14" fmla="*/ 632275 h 971942"/>
              <a:gd name="connsiteX15" fmla="*/ 1058092 w 1254035"/>
              <a:gd name="connsiteY15" fmla="*/ 697589 h 971942"/>
              <a:gd name="connsiteX16" fmla="*/ 1005840 w 1254035"/>
              <a:gd name="connsiteY16" fmla="*/ 775966 h 971942"/>
              <a:gd name="connsiteX17" fmla="*/ 940526 w 1254035"/>
              <a:gd name="connsiteY17" fmla="*/ 854343 h 971942"/>
              <a:gd name="connsiteX18" fmla="*/ 901337 w 1254035"/>
              <a:gd name="connsiteY18" fmla="*/ 867406 h 971942"/>
              <a:gd name="connsiteX19" fmla="*/ 862149 w 1254035"/>
              <a:gd name="connsiteY19" fmla="*/ 893532 h 971942"/>
              <a:gd name="connsiteX20" fmla="*/ 731520 w 1254035"/>
              <a:gd name="connsiteY20" fmla="*/ 932721 h 971942"/>
              <a:gd name="connsiteX21" fmla="*/ 470263 w 1254035"/>
              <a:gd name="connsiteY21" fmla="*/ 919658 h 971942"/>
              <a:gd name="connsiteX22" fmla="*/ 378823 w 1254035"/>
              <a:gd name="connsiteY22" fmla="*/ 906595 h 971942"/>
              <a:gd name="connsiteX23" fmla="*/ 169817 w 1254035"/>
              <a:gd name="connsiteY23" fmla="*/ 893532 h 971942"/>
              <a:gd name="connsiteX24" fmla="*/ 195943 w 1254035"/>
              <a:gd name="connsiteY24" fmla="*/ 854343 h 971942"/>
              <a:gd name="connsiteX25" fmla="*/ 209006 w 1254035"/>
              <a:gd name="connsiteY25" fmla="*/ 815155 h 971942"/>
              <a:gd name="connsiteX26" fmla="*/ 287383 w 1254035"/>
              <a:gd name="connsiteY26" fmla="*/ 762903 h 971942"/>
              <a:gd name="connsiteX27" fmla="*/ 274320 w 1254035"/>
              <a:gd name="connsiteY27" fmla="*/ 475521 h 971942"/>
              <a:gd name="connsiteX28" fmla="*/ 261257 w 1254035"/>
              <a:gd name="connsiteY28" fmla="*/ 240389 h 971942"/>
              <a:gd name="connsiteX29" fmla="*/ 222069 w 1254035"/>
              <a:gd name="connsiteY29" fmla="*/ 162012 h 971942"/>
              <a:gd name="connsiteX30" fmla="*/ 182880 w 1254035"/>
              <a:gd name="connsiteY30" fmla="*/ 83635 h 971942"/>
              <a:gd name="connsiteX31" fmla="*/ 156755 w 1254035"/>
              <a:gd name="connsiteY31" fmla="*/ 5258 h 971942"/>
              <a:gd name="connsiteX32" fmla="*/ 143692 w 1254035"/>
              <a:gd name="connsiteY32" fmla="*/ 44446 h 971942"/>
              <a:gd name="connsiteX33" fmla="*/ 52252 w 1254035"/>
              <a:gd name="connsiteY33" fmla="*/ 175075 h 971942"/>
              <a:gd name="connsiteX34" fmla="*/ 0 w 1254035"/>
              <a:gd name="connsiteY34" fmla="*/ 305703 h 971942"/>
              <a:gd name="connsiteX35" fmla="*/ 13063 w 1254035"/>
              <a:gd name="connsiteY35" fmla="*/ 553898 h 971942"/>
              <a:gd name="connsiteX36" fmla="*/ 26126 w 1254035"/>
              <a:gd name="connsiteY36" fmla="*/ 606149 h 971942"/>
              <a:gd name="connsiteX37" fmla="*/ 91440 w 1254035"/>
              <a:gd name="connsiteY37" fmla="*/ 723715 h 971942"/>
              <a:gd name="connsiteX38" fmla="*/ 195943 w 1254035"/>
              <a:gd name="connsiteY38" fmla="*/ 841281 h 971942"/>
              <a:gd name="connsiteX39" fmla="*/ 156755 w 1254035"/>
              <a:gd name="connsiteY39" fmla="*/ 958846 h 971942"/>
              <a:gd name="connsiteX40" fmla="*/ 0 w 1254035"/>
              <a:gd name="connsiteY40" fmla="*/ 971909 h 97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54035" h="971942">
                <a:moveTo>
                  <a:pt x="130629" y="945783"/>
                </a:moveTo>
                <a:cubicBezTo>
                  <a:pt x="152400" y="937075"/>
                  <a:pt x="177929" y="934669"/>
                  <a:pt x="195943" y="919658"/>
                </a:cubicBezTo>
                <a:cubicBezTo>
                  <a:pt x="206521" y="910843"/>
                  <a:pt x="201368" y="891926"/>
                  <a:pt x="209006" y="880469"/>
                </a:cubicBezTo>
                <a:cubicBezTo>
                  <a:pt x="219253" y="865098"/>
                  <a:pt x="235132" y="854344"/>
                  <a:pt x="248195" y="841281"/>
                </a:cubicBezTo>
                <a:cubicBezTo>
                  <a:pt x="252549" y="828218"/>
                  <a:pt x="253619" y="813549"/>
                  <a:pt x="261257" y="802092"/>
                </a:cubicBezTo>
                <a:cubicBezTo>
                  <a:pt x="287736" y="762373"/>
                  <a:pt x="311834" y="757209"/>
                  <a:pt x="352697" y="736778"/>
                </a:cubicBezTo>
                <a:cubicBezTo>
                  <a:pt x="386510" y="702965"/>
                  <a:pt x="423388" y="660963"/>
                  <a:pt x="470263" y="645338"/>
                </a:cubicBezTo>
                <a:lnTo>
                  <a:pt x="509452" y="632275"/>
                </a:lnTo>
                <a:cubicBezTo>
                  <a:pt x="571552" y="590874"/>
                  <a:pt x="533749" y="611112"/>
                  <a:pt x="627017" y="580023"/>
                </a:cubicBezTo>
                <a:lnTo>
                  <a:pt x="666206" y="566961"/>
                </a:lnTo>
                <a:lnTo>
                  <a:pt x="705395" y="553898"/>
                </a:lnTo>
                <a:cubicBezTo>
                  <a:pt x="788126" y="558252"/>
                  <a:pt x="871029" y="560081"/>
                  <a:pt x="953589" y="566961"/>
                </a:cubicBezTo>
                <a:cubicBezTo>
                  <a:pt x="975715" y="568805"/>
                  <a:pt x="996701" y="580023"/>
                  <a:pt x="1018903" y="580023"/>
                </a:cubicBezTo>
                <a:cubicBezTo>
                  <a:pt x="1097401" y="580023"/>
                  <a:pt x="1175658" y="571315"/>
                  <a:pt x="1254035" y="566961"/>
                </a:cubicBezTo>
                <a:cubicBezTo>
                  <a:pt x="1185057" y="589952"/>
                  <a:pt x="1226304" y="572385"/>
                  <a:pt x="1136469" y="632275"/>
                </a:cubicBezTo>
                <a:cubicBezTo>
                  <a:pt x="1101634" y="655498"/>
                  <a:pt x="1085172" y="662773"/>
                  <a:pt x="1058092" y="697589"/>
                </a:cubicBezTo>
                <a:cubicBezTo>
                  <a:pt x="1038815" y="722374"/>
                  <a:pt x="1023257" y="749840"/>
                  <a:pt x="1005840" y="775966"/>
                </a:cubicBezTo>
                <a:cubicBezTo>
                  <a:pt x="986560" y="804886"/>
                  <a:pt x="970704" y="834225"/>
                  <a:pt x="940526" y="854343"/>
                </a:cubicBezTo>
                <a:cubicBezTo>
                  <a:pt x="929069" y="861981"/>
                  <a:pt x="914400" y="863052"/>
                  <a:pt x="901337" y="867406"/>
                </a:cubicBezTo>
                <a:cubicBezTo>
                  <a:pt x="888274" y="876115"/>
                  <a:pt x="876495" y="887156"/>
                  <a:pt x="862149" y="893532"/>
                </a:cubicBezTo>
                <a:cubicBezTo>
                  <a:pt x="821259" y="911706"/>
                  <a:pt x="774946" y="921864"/>
                  <a:pt x="731520" y="932721"/>
                </a:cubicBezTo>
                <a:cubicBezTo>
                  <a:pt x="644434" y="928367"/>
                  <a:pt x="557219" y="926099"/>
                  <a:pt x="470263" y="919658"/>
                </a:cubicBezTo>
                <a:cubicBezTo>
                  <a:pt x="439558" y="917384"/>
                  <a:pt x="409497" y="909262"/>
                  <a:pt x="378823" y="906595"/>
                </a:cubicBezTo>
                <a:cubicBezTo>
                  <a:pt x="309281" y="900548"/>
                  <a:pt x="239486" y="897886"/>
                  <a:pt x="169817" y="893532"/>
                </a:cubicBezTo>
                <a:cubicBezTo>
                  <a:pt x="178526" y="880469"/>
                  <a:pt x="188922" y="868385"/>
                  <a:pt x="195943" y="854343"/>
                </a:cubicBezTo>
                <a:cubicBezTo>
                  <a:pt x="202101" y="842027"/>
                  <a:pt x="199270" y="824891"/>
                  <a:pt x="209006" y="815155"/>
                </a:cubicBezTo>
                <a:cubicBezTo>
                  <a:pt x="231209" y="792952"/>
                  <a:pt x="287383" y="762903"/>
                  <a:pt x="287383" y="762903"/>
                </a:cubicBezTo>
                <a:cubicBezTo>
                  <a:pt x="283029" y="667109"/>
                  <a:pt x="279109" y="571294"/>
                  <a:pt x="274320" y="475521"/>
                </a:cubicBezTo>
                <a:cubicBezTo>
                  <a:pt x="270400" y="397121"/>
                  <a:pt x="268699" y="318534"/>
                  <a:pt x="261257" y="240389"/>
                </a:cubicBezTo>
                <a:cubicBezTo>
                  <a:pt x="257394" y="199828"/>
                  <a:pt x="239683" y="197240"/>
                  <a:pt x="222069" y="162012"/>
                </a:cubicBezTo>
                <a:cubicBezTo>
                  <a:pt x="167989" y="53852"/>
                  <a:pt x="257750" y="195936"/>
                  <a:pt x="182880" y="83635"/>
                </a:cubicBezTo>
                <a:cubicBezTo>
                  <a:pt x="174172" y="57509"/>
                  <a:pt x="165464" y="-20868"/>
                  <a:pt x="156755" y="5258"/>
                </a:cubicBezTo>
                <a:cubicBezTo>
                  <a:pt x="152401" y="18321"/>
                  <a:pt x="150524" y="32491"/>
                  <a:pt x="143692" y="44446"/>
                </a:cubicBezTo>
                <a:cubicBezTo>
                  <a:pt x="119845" y="86178"/>
                  <a:pt x="67283" y="129982"/>
                  <a:pt x="52252" y="175075"/>
                </a:cubicBezTo>
                <a:cubicBezTo>
                  <a:pt x="19968" y="271926"/>
                  <a:pt x="38442" y="228821"/>
                  <a:pt x="0" y="305703"/>
                </a:cubicBezTo>
                <a:cubicBezTo>
                  <a:pt x="4354" y="388435"/>
                  <a:pt x="5886" y="471363"/>
                  <a:pt x="13063" y="553898"/>
                </a:cubicBezTo>
                <a:cubicBezTo>
                  <a:pt x="14618" y="571784"/>
                  <a:pt x="21194" y="588887"/>
                  <a:pt x="26126" y="606149"/>
                </a:cubicBezTo>
                <a:cubicBezTo>
                  <a:pt x="39267" y="652143"/>
                  <a:pt x="54015" y="686290"/>
                  <a:pt x="91440" y="723715"/>
                </a:cubicBezTo>
                <a:cubicBezTo>
                  <a:pt x="180918" y="813193"/>
                  <a:pt x="149322" y="771350"/>
                  <a:pt x="195943" y="841281"/>
                </a:cubicBezTo>
                <a:cubicBezTo>
                  <a:pt x="194932" y="847344"/>
                  <a:pt x="188898" y="949662"/>
                  <a:pt x="156755" y="958846"/>
                </a:cubicBezTo>
                <a:cubicBezTo>
                  <a:pt x="106340" y="973250"/>
                  <a:pt x="0" y="971909"/>
                  <a:pt x="0" y="971909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702261" y="4598126"/>
            <a:ext cx="1620162" cy="796834"/>
          </a:xfrm>
          <a:custGeom>
            <a:avLst/>
            <a:gdLst>
              <a:gd name="connsiteX0" fmla="*/ 26493 w 1620162"/>
              <a:gd name="connsiteY0" fmla="*/ 431074 h 796834"/>
              <a:gd name="connsiteX1" fmla="*/ 91808 w 1620162"/>
              <a:gd name="connsiteY1" fmla="*/ 391885 h 796834"/>
              <a:gd name="connsiteX2" fmla="*/ 144059 w 1620162"/>
              <a:gd name="connsiteY2" fmla="*/ 352697 h 796834"/>
              <a:gd name="connsiteX3" fmla="*/ 183248 w 1620162"/>
              <a:gd name="connsiteY3" fmla="*/ 339634 h 796834"/>
              <a:gd name="connsiteX4" fmla="*/ 261625 w 1620162"/>
              <a:gd name="connsiteY4" fmla="*/ 274320 h 796834"/>
              <a:gd name="connsiteX5" fmla="*/ 300813 w 1620162"/>
              <a:gd name="connsiteY5" fmla="*/ 235131 h 796834"/>
              <a:gd name="connsiteX6" fmla="*/ 379190 w 1620162"/>
              <a:gd name="connsiteY6" fmla="*/ 209005 h 796834"/>
              <a:gd name="connsiteX7" fmla="*/ 418379 w 1620162"/>
              <a:gd name="connsiteY7" fmla="*/ 195943 h 796834"/>
              <a:gd name="connsiteX8" fmla="*/ 758013 w 1620162"/>
              <a:gd name="connsiteY8" fmla="*/ 209005 h 796834"/>
              <a:gd name="connsiteX9" fmla="*/ 797202 w 1620162"/>
              <a:gd name="connsiteY9" fmla="*/ 248194 h 796834"/>
              <a:gd name="connsiteX10" fmla="*/ 901705 w 1620162"/>
              <a:gd name="connsiteY10" fmla="*/ 300445 h 796834"/>
              <a:gd name="connsiteX11" fmla="*/ 1019270 w 1620162"/>
              <a:gd name="connsiteY11" fmla="*/ 378823 h 796834"/>
              <a:gd name="connsiteX12" fmla="*/ 1058459 w 1620162"/>
              <a:gd name="connsiteY12" fmla="*/ 404948 h 796834"/>
              <a:gd name="connsiteX13" fmla="*/ 1149899 w 1620162"/>
              <a:gd name="connsiteY13" fmla="*/ 444137 h 796834"/>
              <a:gd name="connsiteX14" fmla="*/ 1241339 w 1620162"/>
              <a:gd name="connsiteY14" fmla="*/ 496388 h 796834"/>
              <a:gd name="connsiteX15" fmla="*/ 1319716 w 1620162"/>
              <a:gd name="connsiteY15" fmla="*/ 522514 h 796834"/>
              <a:gd name="connsiteX16" fmla="*/ 1358905 w 1620162"/>
              <a:gd name="connsiteY16" fmla="*/ 535577 h 796834"/>
              <a:gd name="connsiteX17" fmla="*/ 1411156 w 1620162"/>
              <a:gd name="connsiteY17" fmla="*/ 548640 h 796834"/>
              <a:gd name="connsiteX18" fmla="*/ 1450345 w 1620162"/>
              <a:gd name="connsiteY18" fmla="*/ 561703 h 796834"/>
              <a:gd name="connsiteX19" fmla="*/ 1502596 w 1620162"/>
              <a:gd name="connsiteY19" fmla="*/ 574765 h 796834"/>
              <a:gd name="connsiteX20" fmla="*/ 1541785 w 1620162"/>
              <a:gd name="connsiteY20" fmla="*/ 587828 h 796834"/>
              <a:gd name="connsiteX21" fmla="*/ 1620162 w 1620162"/>
              <a:gd name="connsiteY21" fmla="*/ 600891 h 796834"/>
              <a:gd name="connsiteX22" fmla="*/ 1580973 w 1620162"/>
              <a:gd name="connsiteY22" fmla="*/ 627017 h 796834"/>
              <a:gd name="connsiteX23" fmla="*/ 1541785 w 1620162"/>
              <a:gd name="connsiteY23" fmla="*/ 666205 h 796834"/>
              <a:gd name="connsiteX24" fmla="*/ 1502596 w 1620162"/>
              <a:gd name="connsiteY24" fmla="*/ 679268 h 796834"/>
              <a:gd name="connsiteX25" fmla="*/ 1463408 w 1620162"/>
              <a:gd name="connsiteY25" fmla="*/ 718457 h 796834"/>
              <a:gd name="connsiteX26" fmla="*/ 1371968 w 1620162"/>
              <a:gd name="connsiteY26" fmla="*/ 744583 h 796834"/>
              <a:gd name="connsiteX27" fmla="*/ 1293590 w 1620162"/>
              <a:gd name="connsiteY27" fmla="*/ 770708 h 796834"/>
              <a:gd name="connsiteX28" fmla="*/ 1058459 w 1620162"/>
              <a:gd name="connsiteY28" fmla="*/ 796834 h 796834"/>
              <a:gd name="connsiteX29" fmla="*/ 718825 w 1620162"/>
              <a:gd name="connsiteY29" fmla="*/ 783771 h 796834"/>
              <a:gd name="connsiteX30" fmla="*/ 640448 w 1620162"/>
              <a:gd name="connsiteY30" fmla="*/ 757645 h 796834"/>
              <a:gd name="connsiteX31" fmla="*/ 601259 w 1620162"/>
              <a:gd name="connsiteY31" fmla="*/ 744583 h 796834"/>
              <a:gd name="connsiteX32" fmla="*/ 562070 w 1620162"/>
              <a:gd name="connsiteY32" fmla="*/ 731520 h 796834"/>
              <a:gd name="connsiteX33" fmla="*/ 470630 w 1620162"/>
              <a:gd name="connsiteY33" fmla="*/ 705394 h 796834"/>
              <a:gd name="connsiteX34" fmla="*/ 353065 w 1620162"/>
              <a:gd name="connsiteY34" fmla="*/ 640080 h 796834"/>
              <a:gd name="connsiteX35" fmla="*/ 313876 w 1620162"/>
              <a:gd name="connsiteY35" fmla="*/ 600891 h 796834"/>
              <a:gd name="connsiteX36" fmla="*/ 222436 w 1620162"/>
              <a:gd name="connsiteY36" fmla="*/ 548640 h 796834"/>
              <a:gd name="connsiteX37" fmla="*/ 144059 w 1620162"/>
              <a:gd name="connsiteY37" fmla="*/ 496388 h 796834"/>
              <a:gd name="connsiteX38" fmla="*/ 65682 w 1620162"/>
              <a:gd name="connsiteY38" fmla="*/ 470263 h 796834"/>
              <a:gd name="connsiteX39" fmla="*/ 26493 w 1620162"/>
              <a:gd name="connsiteY39" fmla="*/ 457200 h 796834"/>
              <a:gd name="connsiteX40" fmla="*/ 368 w 1620162"/>
              <a:gd name="connsiteY40" fmla="*/ 418011 h 796834"/>
              <a:gd name="connsiteX41" fmla="*/ 13430 w 1620162"/>
              <a:gd name="connsiteY41" fmla="*/ 378823 h 796834"/>
              <a:gd name="connsiteX42" fmla="*/ 104870 w 1620162"/>
              <a:gd name="connsiteY42" fmla="*/ 261257 h 796834"/>
              <a:gd name="connsiteX43" fmla="*/ 170185 w 1620162"/>
              <a:gd name="connsiteY43" fmla="*/ 195943 h 796834"/>
              <a:gd name="connsiteX44" fmla="*/ 222436 w 1620162"/>
              <a:gd name="connsiteY44" fmla="*/ 130628 h 796834"/>
              <a:gd name="connsiteX45" fmla="*/ 235499 w 1620162"/>
              <a:gd name="connsiteY45" fmla="*/ 91440 h 796834"/>
              <a:gd name="connsiteX46" fmla="*/ 366128 w 1620162"/>
              <a:gd name="connsiteY46" fmla="*/ 26125 h 796834"/>
              <a:gd name="connsiteX47" fmla="*/ 522882 w 1620162"/>
              <a:gd name="connsiteY47" fmla="*/ 0 h 796834"/>
              <a:gd name="connsiteX48" fmla="*/ 744950 w 1620162"/>
              <a:gd name="connsiteY48" fmla="*/ 13063 h 796834"/>
              <a:gd name="connsiteX49" fmla="*/ 784139 w 1620162"/>
              <a:gd name="connsiteY49" fmla="*/ 26125 h 796834"/>
              <a:gd name="connsiteX50" fmla="*/ 849453 w 1620162"/>
              <a:gd name="connsiteY50" fmla="*/ 39188 h 796834"/>
              <a:gd name="connsiteX51" fmla="*/ 927830 w 1620162"/>
              <a:gd name="connsiteY51" fmla="*/ 117565 h 796834"/>
              <a:gd name="connsiteX52" fmla="*/ 953956 w 1620162"/>
              <a:gd name="connsiteY52" fmla="*/ 156754 h 796834"/>
              <a:gd name="connsiteX53" fmla="*/ 1006208 w 1620162"/>
              <a:gd name="connsiteY53" fmla="*/ 195943 h 796834"/>
              <a:gd name="connsiteX54" fmla="*/ 1123773 w 1620162"/>
              <a:gd name="connsiteY54" fmla="*/ 287383 h 796834"/>
              <a:gd name="connsiteX55" fmla="*/ 1149899 w 1620162"/>
              <a:gd name="connsiteY55" fmla="*/ 339634 h 796834"/>
              <a:gd name="connsiteX56" fmla="*/ 1228276 w 1620162"/>
              <a:gd name="connsiteY56" fmla="*/ 418011 h 796834"/>
              <a:gd name="connsiteX57" fmla="*/ 1267465 w 1620162"/>
              <a:gd name="connsiteY57" fmla="*/ 457200 h 796834"/>
              <a:gd name="connsiteX58" fmla="*/ 1306653 w 1620162"/>
              <a:gd name="connsiteY58" fmla="*/ 496388 h 796834"/>
              <a:gd name="connsiteX59" fmla="*/ 1398093 w 1620162"/>
              <a:gd name="connsiteY59" fmla="*/ 548640 h 796834"/>
              <a:gd name="connsiteX60" fmla="*/ 1437282 w 1620162"/>
              <a:gd name="connsiteY60" fmla="*/ 574765 h 796834"/>
              <a:gd name="connsiteX61" fmla="*/ 1541785 w 1620162"/>
              <a:gd name="connsiteY61" fmla="*/ 613954 h 796834"/>
              <a:gd name="connsiteX62" fmla="*/ 1567910 w 1620162"/>
              <a:gd name="connsiteY62" fmla="*/ 613954 h 79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20162" h="796834">
                <a:moveTo>
                  <a:pt x="26493" y="431074"/>
                </a:moveTo>
                <a:cubicBezTo>
                  <a:pt x="48265" y="418011"/>
                  <a:pt x="70682" y="405969"/>
                  <a:pt x="91808" y="391885"/>
                </a:cubicBezTo>
                <a:cubicBezTo>
                  <a:pt x="109923" y="379809"/>
                  <a:pt x="125156" y="363498"/>
                  <a:pt x="144059" y="352697"/>
                </a:cubicBezTo>
                <a:cubicBezTo>
                  <a:pt x="156014" y="345865"/>
                  <a:pt x="170185" y="343988"/>
                  <a:pt x="183248" y="339634"/>
                </a:cubicBezTo>
                <a:cubicBezTo>
                  <a:pt x="297736" y="225143"/>
                  <a:pt x="152506" y="365252"/>
                  <a:pt x="261625" y="274320"/>
                </a:cubicBezTo>
                <a:cubicBezTo>
                  <a:pt x="275817" y="262493"/>
                  <a:pt x="284664" y="244103"/>
                  <a:pt x="300813" y="235131"/>
                </a:cubicBezTo>
                <a:cubicBezTo>
                  <a:pt x="324886" y="221757"/>
                  <a:pt x="353064" y="217713"/>
                  <a:pt x="379190" y="209005"/>
                </a:cubicBezTo>
                <a:lnTo>
                  <a:pt x="418379" y="195943"/>
                </a:lnTo>
                <a:cubicBezTo>
                  <a:pt x="531590" y="200297"/>
                  <a:pt x="645781" y="193525"/>
                  <a:pt x="758013" y="209005"/>
                </a:cubicBezTo>
                <a:cubicBezTo>
                  <a:pt x="776314" y="211529"/>
                  <a:pt x="782423" y="237110"/>
                  <a:pt x="797202" y="248194"/>
                </a:cubicBezTo>
                <a:cubicBezTo>
                  <a:pt x="846562" y="285214"/>
                  <a:pt x="853485" y="284373"/>
                  <a:pt x="901705" y="300445"/>
                </a:cubicBezTo>
                <a:lnTo>
                  <a:pt x="1019270" y="378823"/>
                </a:lnTo>
                <a:cubicBezTo>
                  <a:pt x="1032333" y="387532"/>
                  <a:pt x="1043565" y="399983"/>
                  <a:pt x="1058459" y="404948"/>
                </a:cubicBezTo>
                <a:cubicBezTo>
                  <a:pt x="1102426" y="419604"/>
                  <a:pt x="1104701" y="418309"/>
                  <a:pt x="1149899" y="444137"/>
                </a:cubicBezTo>
                <a:cubicBezTo>
                  <a:pt x="1204885" y="475558"/>
                  <a:pt x="1175548" y="470072"/>
                  <a:pt x="1241339" y="496388"/>
                </a:cubicBezTo>
                <a:cubicBezTo>
                  <a:pt x="1266908" y="506616"/>
                  <a:pt x="1293590" y="513805"/>
                  <a:pt x="1319716" y="522514"/>
                </a:cubicBezTo>
                <a:cubicBezTo>
                  <a:pt x="1332779" y="526868"/>
                  <a:pt x="1345547" y="532237"/>
                  <a:pt x="1358905" y="535577"/>
                </a:cubicBezTo>
                <a:cubicBezTo>
                  <a:pt x="1376322" y="539931"/>
                  <a:pt x="1393894" y="543708"/>
                  <a:pt x="1411156" y="548640"/>
                </a:cubicBezTo>
                <a:cubicBezTo>
                  <a:pt x="1424396" y="552423"/>
                  <a:pt x="1437105" y="557920"/>
                  <a:pt x="1450345" y="561703"/>
                </a:cubicBezTo>
                <a:cubicBezTo>
                  <a:pt x="1467607" y="566635"/>
                  <a:pt x="1485334" y="569833"/>
                  <a:pt x="1502596" y="574765"/>
                </a:cubicBezTo>
                <a:cubicBezTo>
                  <a:pt x="1515836" y="578548"/>
                  <a:pt x="1528343" y="584841"/>
                  <a:pt x="1541785" y="587828"/>
                </a:cubicBezTo>
                <a:cubicBezTo>
                  <a:pt x="1567640" y="593574"/>
                  <a:pt x="1594036" y="596537"/>
                  <a:pt x="1620162" y="600891"/>
                </a:cubicBezTo>
                <a:cubicBezTo>
                  <a:pt x="1607099" y="609600"/>
                  <a:pt x="1593034" y="616966"/>
                  <a:pt x="1580973" y="627017"/>
                </a:cubicBezTo>
                <a:cubicBezTo>
                  <a:pt x="1566781" y="638843"/>
                  <a:pt x="1557156" y="655958"/>
                  <a:pt x="1541785" y="666205"/>
                </a:cubicBezTo>
                <a:cubicBezTo>
                  <a:pt x="1530328" y="673843"/>
                  <a:pt x="1515659" y="674914"/>
                  <a:pt x="1502596" y="679268"/>
                </a:cubicBezTo>
                <a:cubicBezTo>
                  <a:pt x="1489533" y="692331"/>
                  <a:pt x="1478779" y="708210"/>
                  <a:pt x="1463408" y="718457"/>
                </a:cubicBezTo>
                <a:cubicBezTo>
                  <a:pt x="1451436" y="726438"/>
                  <a:pt x="1379885" y="742208"/>
                  <a:pt x="1371968" y="744583"/>
                </a:cubicBezTo>
                <a:cubicBezTo>
                  <a:pt x="1345590" y="752496"/>
                  <a:pt x="1319716" y="762000"/>
                  <a:pt x="1293590" y="770708"/>
                </a:cubicBezTo>
                <a:cubicBezTo>
                  <a:pt x="1192297" y="804472"/>
                  <a:pt x="1268166" y="782853"/>
                  <a:pt x="1058459" y="796834"/>
                </a:cubicBezTo>
                <a:cubicBezTo>
                  <a:pt x="945248" y="792480"/>
                  <a:pt x="831625" y="794346"/>
                  <a:pt x="718825" y="783771"/>
                </a:cubicBezTo>
                <a:cubicBezTo>
                  <a:pt x="691406" y="781200"/>
                  <a:pt x="666574" y="766353"/>
                  <a:pt x="640448" y="757645"/>
                </a:cubicBezTo>
                <a:lnTo>
                  <a:pt x="601259" y="744583"/>
                </a:lnTo>
                <a:cubicBezTo>
                  <a:pt x="588196" y="740229"/>
                  <a:pt x="575428" y="734860"/>
                  <a:pt x="562070" y="731520"/>
                </a:cubicBezTo>
                <a:cubicBezTo>
                  <a:pt x="496461" y="715117"/>
                  <a:pt x="526851" y="724134"/>
                  <a:pt x="470630" y="705394"/>
                </a:cubicBezTo>
                <a:cubicBezTo>
                  <a:pt x="380796" y="645505"/>
                  <a:pt x="422041" y="663072"/>
                  <a:pt x="353065" y="640080"/>
                </a:cubicBezTo>
                <a:cubicBezTo>
                  <a:pt x="340002" y="627017"/>
                  <a:pt x="328068" y="612718"/>
                  <a:pt x="313876" y="600891"/>
                </a:cubicBezTo>
                <a:cubicBezTo>
                  <a:pt x="275138" y="568609"/>
                  <a:pt x="268075" y="576023"/>
                  <a:pt x="222436" y="548640"/>
                </a:cubicBezTo>
                <a:cubicBezTo>
                  <a:pt x="195511" y="532485"/>
                  <a:pt x="173847" y="506317"/>
                  <a:pt x="144059" y="496388"/>
                </a:cubicBezTo>
                <a:lnTo>
                  <a:pt x="65682" y="470263"/>
                </a:lnTo>
                <a:lnTo>
                  <a:pt x="26493" y="457200"/>
                </a:lnTo>
                <a:cubicBezTo>
                  <a:pt x="17785" y="444137"/>
                  <a:pt x="2949" y="433497"/>
                  <a:pt x="368" y="418011"/>
                </a:cubicBezTo>
                <a:cubicBezTo>
                  <a:pt x="-1896" y="404429"/>
                  <a:pt x="6743" y="390859"/>
                  <a:pt x="13430" y="378823"/>
                </a:cubicBezTo>
                <a:cubicBezTo>
                  <a:pt x="79461" y="259966"/>
                  <a:pt x="41401" y="337420"/>
                  <a:pt x="104870" y="261257"/>
                </a:cubicBezTo>
                <a:cubicBezTo>
                  <a:pt x="159298" y="195944"/>
                  <a:pt x="98340" y="243838"/>
                  <a:pt x="170185" y="195943"/>
                </a:cubicBezTo>
                <a:cubicBezTo>
                  <a:pt x="203019" y="97442"/>
                  <a:pt x="154910" y="215036"/>
                  <a:pt x="222436" y="130628"/>
                </a:cubicBezTo>
                <a:cubicBezTo>
                  <a:pt x="231038" y="119876"/>
                  <a:pt x="225763" y="101176"/>
                  <a:pt x="235499" y="91440"/>
                </a:cubicBezTo>
                <a:cubicBezTo>
                  <a:pt x="292500" y="34439"/>
                  <a:pt x="304178" y="43825"/>
                  <a:pt x="366128" y="26125"/>
                </a:cubicBezTo>
                <a:cubicBezTo>
                  <a:pt x="463609" y="-1726"/>
                  <a:pt x="331820" y="21229"/>
                  <a:pt x="522882" y="0"/>
                </a:cubicBezTo>
                <a:cubicBezTo>
                  <a:pt x="596905" y="4354"/>
                  <a:pt x="671167" y="5685"/>
                  <a:pt x="744950" y="13063"/>
                </a:cubicBezTo>
                <a:cubicBezTo>
                  <a:pt x="758651" y="14433"/>
                  <a:pt x="770781" y="22785"/>
                  <a:pt x="784139" y="26125"/>
                </a:cubicBezTo>
                <a:cubicBezTo>
                  <a:pt x="805679" y="31510"/>
                  <a:pt x="827682" y="34834"/>
                  <a:pt x="849453" y="39188"/>
                </a:cubicBezTo>
                <a:cubicBezTo>
                  <a:pt x="875579" y="65314"/>
                  <a:pt x="907335" y="86823"/>
                  <a:pt x="927830" y="117565"/>
                </a:cubicBezTo>
                <a:cubicBezTo>
                  <a:pt x="936539" y="130628"/>
                  <a:pt x="942855" y="145653"/>
                  <a:pt x="953956" y="156754"/>
                </a:cubicBezTo>
                <a:cubicBezTo>
                  <a:pt x="969351" y="172149"/>
                  <a:pt x="988372" y="183458"/>
                  <a:pt x="1006208" y="195943"/>
                </a:cubicBezTo>
                <a:cubicBezTo>
                  <a:pt x="1044799" y="222957"/>
                  <a:pt x="1094834" y="246868"/>
                  <a:pt x="1123773" y="287383"/>
                </a:cubicBezTo>
                <a:cubicBezTo>
                  <a:pt x="1135091" y="303229"/>
                  <a:pt x="1137734" y="324428"/>
                  <a:pt x="1149899" y="339634"/>
                </a:cubicBezTo>
                <a:cubicBezTo>
                  <a:pt x="1172980" y="368485"/>
                  <a:pt x="1202150" y="391885"/>
                  <a:pt x="1228276" y="418011"/>
                </a:cubicBezTo>
                <a:lnTo>
                  <a:pt x="1267465" y="457200"/>
                </a:lnTo>
                <a:cubicBezTo>
                  <a:pt x="1280528" y="470263"/>
                  <a:pt x="1291282" y="486141"/>
                  <a:pt x="1306653" y="496388"/>
                </a:cubicBezTo>
                <a:cubicBezTo>
                  <a:pt x="1402121" y="560033"/>
                  <a:pt x="1282092" y="482354"/>
                  <a:pt x="1398093" y="548640"/>
                </a:cubicBezTo>
                <a:cubicBezTo>
                  <a:pt x="1411724" y="556429"/>
                  <a:pt x="1423651" y="566976"/>
                  <a:pt x="1437282" y="574765"/>
                </a:cubicBezTo>
                <a:cubicBezTo>
                  <a:pt x="1477652" y="597833"/>
                  <a:pt x="1496400" y="606390"/>
                  <a:pt x="1541785" y="613954"/>
                </a:cubicBezTo>
                <a:cubicBezTo>
                  <a:pt x="1550375" y="615386"/>
                  <a:pt x="1559202" y="613954"/>
                  <a:pt x="1567910" y="613954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422469" y="2508069"/>
            <a:ext cx="726489" cy="2560320"/>
          </a:xfrm>
          <a:custGeom>
            <a:avLst/>
            <a:gdLst>
              <a:gd name="connsiteX0" fmla="*/ 339634 w 726489"/>
              <a:gd name="connsiteY0" fmla="*/ 1985554 h 2560320"/>
              <a:gd name="connsiteX1" fmla="*/ 404948 w 726489"/>
              <a:gd name="connsiteY1" fmla="*/ 1972491 h 2560320"/>
              <a:gd name="connsiteX2" fmla="*/ 457200 w 726489"/>
              <a:gd name="connsiteY2" fmla="*/ 1894114 h 2560320"/>
              <a:gd name="connsiteX3" fmla="*/ 522514 w 726489"/>
              <a:gd name="connsiteY3" fmla="*/ 1698171 h 2560320"/>
              <a:gd name="connsiteX4" fmla="*/ 548640 w 726489"/>
              <a:gd name="connsiteY4" fmla="*/ 1619794 h 2560320"/>
              <a:gd name="connsiteX5" fmla="*/ 561702 w 726489"/>
              <a:gd name="connsiteY5" fmla="*/ 1580605 h 2560320"/>
              <a:gd name="connsiteX6" fmla="*/ 587828 w 726489"/>
              <a:gd name="connsiteY6" fmla="*/ 1463040 h 2560320"/>
              <a:gd name="connsiteX7" fmla="*/ 666205 w 726489"/>
              <a:gd name="connsiteY7" fmla="*/ 1410788 h 2560320"/>
              <a:gd name="connsiteX8" fmla="*/ 613954 w 726489"/>
              <a:gd name="connsiteY8" fmla="*/ 1319348 h 2560320"/>
              <a:gd name="connsiteX9" fmla="*/ 627017 w 726489"/>
              <a:gd name="connsiteY9" fmla="*/ 1267097 h 2560320"/>
              <a:gd name="connsiteX10" fmla="*/ 653142 w 726489"/>
              <a:gd name="connsiteY10" fmla="*/ 1227908 h 2560320"/>
              <a:gd name="connsiteX11" fmla="*/ 640080 w 726489"/>
              <a:gd name="connsiteY11" fmla="*/ 1149531 h 2560320"/>
              <a:gd name="connsiteX12" fmla="*/ 600891 w 726489"/>
              <a:gd name="connsiteY12" fmla="*/ 1045028 h 2560320"/>
              <a:gd name="connsiteX13" fmla="*/ 587828 w 726489"/>
              <a:gd name="connsiteY13" fmla="*/ 953588 h 2560320"/>
              <a:gd name="connsiteX14" fmla="*/ 561702 w 726489"/>
              <a:gd name="connsiteY14" fmla="*/ 901337 h 2560320"/>
              <a:gd name="connsiteX15" fmla="*/ 627017 w 726489"/>
              <a:gd name="connsiteY15" fmla="*/ 836022 h 2560320"/>
              <a:gd name="connsiteX16" fmla="*/ 640080 w 726489"/>
              <a:gd name="connsiteY16" fmla="*/ 796834 h 2560320"/>
              <a:gd name="connsiteX17" fmla="*/ 600891 w 726489"/>
              <a:gd name="connsiteY17" fmla="*/ 770708 h 2560320"/>
              <a:gd name="connsiteX18" fmla="*/ 574765 w 726489"/>
              <a:gd name="connsiteY18" fmla="*/ 731520 h 2560320"/>
              <a:gd name="connsiteX19" fmla="*/ 640080 w 726489"/>
              <a:gd name="connsiteY19" fmla="*/ 627017 h 2560320"/>
              <a:gd name="connsiteX20" fmla="*/ 705394 w 726489"/>
              <a:gd name="connsiteY20" fmla="*/ 418011 h 2560320"/>
              <a:gd name="connsiteX21" fmla="*/ 666205 w 726489"/>
              <a:gd name="connsiteY21" fmla="*/ 391885 h 2560320"/>
              <a:gd name="connsiteX22" fmla="*/ 640080 w 726489"/>
              <a:gd name="connsiteY22" fmla="*/ 352697 h 2560320"/>
              <a:gd name="connsiteX23" fmla="*/ 574765 w 726489"/>
              <a:gd name="connsiteY23" fmla="*/ 313508 h 2560320"/>
              <a:gd name="connsiteX24" fmla="*/ 561702 w 726489"/>
              <a:gd name="connsiteY24" fmla="*/ 261257 h 2560320"/>
              <a:gd name="connsiteX25" fmla="*/ 535577 w 726489"/>
              <a:gd name="connsiteY25" fmla="*/ 182880 h 2560320"/>
              <a:gd name="connsiteX26" fmla="*/ 496388 w 726489"/>
              <a:gd name="connsiteY26" fmla="*/ 91440 h 2560320"/>
              <a:gd name="connsiteX27" fmla="*/ 457200 w 726489"/>
              <a:gd name="connsiteY27" fmla="*/ 0 h 2560320"/>
              <a:gd name="connsiteX28" fmla="*/ 404948 w 726489"/>
              <a:gd name="connsiteY28" fmla="*/ 13062 h 2560320"/>
              <a:gd name="connsiteX29" fmla="*/ 391885 w 726489"/>
              <a:gd name="connsiteY29" fmla="*/ 52251 h 2560320"/>
              <a:gd name="connsiteX30" fmla="*/ 352697 w 726489"/>
              <a:gd name="connsiteY30" fmla="*/ 78377 h 2560320"/>
              <a:gd name="connsiteX31" fmla="*/ 287382 w 726489"/>
              <a:gd name="connsiteY31" fmla="*/ 143691 h 2560320"/>
              <a:gd name="connsiteX32" fmla="*/ 222068 w 726489"/>
              <a:gd name="connsiteY32" fmla="*/ 209005 h 2560320"/>
              <a:gd name="connsiteX33" fmla="*/ 195942 w 726489"/>
              <a:gd name="connsiteY33" fmla="*/ 248194 h 2560320"/>
              <a:gd name="connsiteX34" fmla="*/ 156754 w 726489"/>
              <a:gd name="connsiteY34" fmla="*/ 261257 h 2560320"/>
              <a:gd name="connsiteX35" fmla="*/ 117565 w 726489"/>
              <a:gd name="connsiteY35" fmla="*/ 300445 h 2560320"/>
              <a:gd name="connsiteX36" fmla="*/ 91440 w 726489"/>
              <a:gd name="connsiteY36" fmla="*/ 352697 h 2560320"/>
              <a:gd name="connsiteX37" fmla="*/ 52251 w 726489"/>
              <a:gd name="connsiteY37" fmla="*/ 391885 h 2560320"/>
              <a:gd name="connsiteX38" fmla="*/ 39188 w 726489"/>
              <a:gd name="connsiteY38" fmla="*/ 483325 h 2560320"/>
              <a:gd name="connsiteX39" fmla="*/ 26125 w 726489"/>
              <a:gd name="connsiteY39" fmla="*/ 522514 h 2560320"/>
              <a:gd name="connsiteX40" fmla="*/ 26125 w 726489"/>
              <a:gd name="connsiteY40" fmla="*/ 796834 h 2560320"/>
              <a:gd name="connsiteX41" fmla="*/ 39188 w 726489"/>
              <a:gd name="connsiteY41" fmla="*/ 862148 h 2560320"/>
              <a:gd name="connsiteX42" fmla="*/ 65314 w 726489"/>
              <a:gd name="connsiteY42" fmla="*/ 940525 h 2560320"/>
              <a:gd name="connsiteX43" fmla="*/ 91440 w 726489"/>
              <a:gd name="connsiteY43" fmla="*/ 1149531 h 2560320"/>
              <a:gd name="connsiteX44" fmla="*/ 130628 w 726489"/>
              <a:gd name="connsiteY44" fmla="*/ 1254034 h 2560320"/>
              <a:gd name="connsiteX45" fmla="*/ 143691 w 726489"/>
              <a:gd name="connsiteY45" fmla="*/ 1293222 h 2560320"/>
              <a:gd name="connsiteX46" fmla="*/ 182880 w 726489"/>
              <a:gd name="connsiteY46" fmla="*/ 1332411 h 2560320"/>
              <a:gd name="connsiteX47" fmla="*/ 195942 w 726489"/>
              <a:gd name="connsiteY47" fmla="*/ 1410788 h 2560320"/>
              <a:gd name="connsiteX48" fmla="*/ 209005 w 726489"/>
              <a:gd name="connsiteY48" fmla="*/ 1554480 h 2560320"/>
              <a:gd name="connsiteX49" fmla="*/ 235131 w 726489"/>
              <a:gd name="connsiteY49" fmla="*/ 1593668 h 2560320"/>
              <a:gd name="connsiteX50" fmla="*/ 248194 w 726489"/>
              <a:gd name="connsiteY50" fmla="*/ 1672045 h 2560320"/>
              <a:gd name="connsiteX51" fmla="*/ 274320 w 726489"/>
              <a:gd name="connsiteY51" fmla="*/ 1750422 h 2560320"/>
              <a:gd name="connsiteX52" fmla="*/ 261257 w 726489"/>
              <a:gd name="connsiteY52" fmla="*/ 2037805 h 2560320"/>
              <a:gd name="connsiteX53" fmla="*/ 248194 w 726489"/>
              <a:gd name="connsiteY53" fmla="*/ 2076994 h 2560320"/>
              <a:gd name="connsiteX54" fmla="*/ 195942 w 726489"/>
              <a:gd name="connsiteY54" fmla="*/ 2155371 h 2560320"/>
              <a:gd name="connsiteX55" fmla="*/ 169817 w 726489"/>
              <a:gd name="connsiteY55" fmla="*/ 2233748 h 2560320"/>
              <a:gd name="connsiteX56" fmla="*/ 117565 w 726489"/>
              <a:gd name="connsiteY56" fmla="*/ 2312125 h 2560320"/>
              <a:gd name="connsiteX57" fmla="*/ 91440 w 726489"/>
              <a:gd name="connsiteY57" fmla="*/ 2364377 h 2560320"/>
              <a:gd name="connsiteX58" fmla="*/ 39188 w 726489"/>
              <a:gd name="connsiteY58" fmla="*/ 2442754 h 2560320"/>
              <a:gd name="connsiteX59" fmla="*/ 13062 w 726489"/>
              <a:gd name="connsiteY59" fmla="*/ 2521131 h 2560320"/>
              <a:gd name="connsiteX60" fmla="*/ 0 w 726489"/>
              <a:gd name="connsiteY60" fmla="*/ 2560320 h 2560320"/>
              <a:gd name="connsiteX61" fmla="*/ 13062 w 726489"/>
              <a:gd name="connsiteY61" fmla="*/ 2521131 h 2560320"/>
              <a:gd name="connsiteX62" fmla="*/ 52251 w 726489"/>
              <a:gd name="connsiteY62" fmla="*/ 2442754 h 2560320"/>
              <a:gd name="connsiteX63" fmla="*/ 65314 w 726489"/>
              <a:gd name="connsiteY63" fmla="*/ 2403565 h 2560320"/>
              <a:gd name="connsiteX64" fmla="*/ 104502 w 726489"/>
              <a:gd name="connsiteY64" fmla="*/ 2364377 h 2560320"/>
              <a:gd name="connsiteX65" fmla="*/ 235131 w 726489"/>
              <a:gd name="connsiteY65" fmla="*/ 2259874 h 2560320"/>
              <a:gd name="connsiteX66" fmla="*/ 313508 w 726489"/>
              <a:gd name="connsiteY66" fmla="*/ 2207622 h 2560320"/>
              <a:gd name="connsiteX67" fmla="*/ 352697 w 726489"/>
              <a:gd name="connsiteY67" fmla="*/ 2181497 h 2560320"/>
              <a:gd name="connsiteX68" fmla="*/ 378822 w 726489"/>
              <a:gd name="connsiteY68" fmla="*/ 2142308 h 2560320"/>
              <a:gd name="connsiteX69" fmla="*/ 404948 w 726489"/>
              <a:gd name="connsiteY69" fmla="*/ 1972491 h 2560320"/>
              <a:gd name="connsiteX70" fmla="*/ 418011 w 726489"/>
              <a:gd name="connsiteY70" fmla="*/ 1920240 h 2560320"/>
              <a:gd name="connsiteX71" fmla="*/ 431074 w 726489"/>
              <a:gd name="connsiteY71" fmla="*/ 1881051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26489" h="2560320">
                <a:moveTo>
                  <a:pt x="339634" y="1985554"/>
                </a:moveTo>
                <a:cubicBezTo>
                  <a:pt x="361405" y="1981200"/>
                  <a:pt x="387422" y="1986122"/>
                  <a:pt x="404948" y="1972491"/>
                </a:cubicBezTo>
                <a:cubicBezTo>
                  <a:pt x="429733" y="1953214"/>
                  <a:pt x="457200" y="1894114"/>
                  <a:pt x="457200" y="1894114"/>
                </a:cubicBezTo>
                <a:lnTo>
                  <a:pt x="522514" y="1698171"/>
                </a:lnTo>
                <a:lnTo>
                  <a:pt x="548640" y="1619794"/>
                </a:lnTo>
                <a:cubicBezTo>
                  <a:pt x="552994" y="1606731"/>
                  <a:pt x="559002" y="1594107"/>
                  <a:pt x="561702" y="1580605"/>
                </a:cubicBezTo>
                <a:cubicBezTo>
                  <a:pt x="564027" y="1568980"/>
                  <a:pt x="580910" y="1479182"/>
                  <a:pt x="587828" y="1463040"/>
                </a:cubicBezTo>
                <a:cubicBezTo>
                  <a:pt x="609479" y="1412522"/>
                  <a:pt x="615228" y="1423532"/>
                  <a:pt x="666205" y="1410788"/>
                </a:cubicBezTo>
                <a:cubicBezTo>
                  <a:pt x="650295" y="1389574"/>
                  <a:pt x="613954" y="1352594"/>
                  <a:pt x="613954" y="1319348"/>
                </a:cubicBezTo>
                <a:cubicBezTo>
                  <a:pt x="613954" y="1301395"/>
                  <a:pt x="619945" y="1283598"/>
                  <a:pt x="627017" y="1267097"/>
                </a:cubicBezTo>
                <a:cubicBezTo>
                  <a:pt x="633201" y="1252667"/>
                  <a:pt x="644434" y="1240971"/>
                  <a:pt x="653142" y="1227908"/>
                </a:cubicBezTo>
                <a:cubicBezTo>
                  <a:pt x="648788" y="1201782"/>
                  <a:pt x="645825" y="1175386"/>
                  <a:pt x="640080" y="1149531"/>
                </a:cubicBezTo>
                <a:cubicBezTo>
                  <a:pt x="634961" y="1126493"/>
                  <a:pt x="605977" y="1057742"/>
                  <a:pt x="600891" y="1045028"/>
                </a:cubicBezTo>
                <a:cubicBezTo>
                  <a:pt x="596537" y="1014548"/>
                  <a:pt x="595929" y="983293"/>
                  <a:pt x="587828" y="953588"/>
                </a:cubicBezTo>
                <a:cubicBezTo>
                  <a:pt x="582704" y="934801"/>
                  <a:pt x="555544" y="919811"/>
                  <a:pt x="561702" y="901337"/>
                </a:cubicBezTo>
                <a:cubicBezTo>
                  <a:pt x="571439" y="872127"/>
                  <a:pt x="605245" y="857794"/>
                  <a:pt x="627017" y="836022"/>
                </a:cubicBezTo>
                <a:cubicBezTo>
                  <a:pt x="631371" y="822959"/>
                  <a:pt x="645194" y="809618"/>
                  <a:pt x="640080" y="796834"/>
                </a:cubicBezTo>
                <a:cubicBezTo>
                  <a:pt x="634249" y="782257"/>
                  <a:pt x="611993" y="781809"/>
                  <a:pt x="600891" y="770708"/>
                </a:cubicBezTo>
                <a:cubicBezTo>
                  <a:pt x="589790" y="759607"/>
                  <a:pt x="583474" y="744583"/>
                  <a:pt x="574765" y="731520"/>
                </a:cubicBezTo>
                <a:cubicBezTo>
                  <a:pt x="596537" y="696686"/>
                  <a:pt x="615788" y="660143"/>
                  <a:pt x="640080" y="627017"/>
                </a:cubicBezTo>
                <a:cubicBezTo>
                  <a:pt x="712072" y="528847"/>
                  <a:pt x="754366" y="552682"/>
                  <a:pt x="705394" y="418011"/>
                </a:cubicBezTo>
                <a:cubicBezTo>
                  <a:pt x="700029" y="403256"/>
                  <a:pt x="679268" y="400594"/>
                  <a:pt x="666205" y="391885"/>
                </a:cubicBezTo>
                <a:cubicBezTo>
                  <a:pt x="657497" y="378822"/>
                  <a:pt x="652000" y="362914"/>
                  <a:pt x="640080" y="352697"/>
                </a:cubicBezTo>
                <a:cubicBezTo>
                  <a:pt x="620803" y="336173"/>
                  <a:pt x="591289" y="332785"/>
                  <a:pt x="574765" y="313508"/>
                </a:cubicBezTo>
                <a:cubicBezTo>
                  <a:pt x="563081" y="299877"/>
                  <a:pt x="566861" y="278453"/>
                  <a:pt x="561702" y="261257"/>
                </a:cubicBezTo>
                <a:cubicBezTo>
                  <a:pt x="553789" y="234880"/>
                  <a:pt x="544285" y="209006"/>
                  <a:pt x="535577" y="182880"/>
                </a:cubicBezTo>
                <a:cubicBezTo>
                  <a:pt x="504944" y="90980"/>
                  <a:pt x="544811" y="204425"/>
                  <a:pt x="496388" y="91440"/>
                </a:cubicBezTo>
                <a:cubicBezTo>
                  <a:pt x="438717" y="-43125"/>
                  <a:pt x="543859" y="173321"/>
                  <a:pt x="457200" y="0"/>
                </a:cubicBezTo>
                <a:cubicBezTo>
                  <a:pt x="439783" y="4354"/>
                  <a:pt x="418967" y="1847"/>
                  <a:pt x="404948" y="13062"/>
                </a:cubicBezTo>
                <a:cubicBezTo>
                  <a:pt x="394196" y="21664"/>
                  <a:pt x="400487" y="41499"/>
                  <a:pt x="391885" y="52251"/>
                </a:cubicBezTo>
                <a:cubicBezTo>
                  <a:pt x="382078" y="64510"/>
                  <a:pt x="365760" y="69668"/>
                  <a:pt x="352697" y="78377"/>
                </a:cubicBezTo>
                <a:cubicBezTo>
                  <a:pt x="283023" y="182885"/>
                  <a:pt x="374474" y="56598"/>
                  <a:pt x="287382" y="143691"/>
                </a:cubicBezTo>
                <a:cubicBezTo>
                  <a:pt x="200301" y="230774"/>
                  <a:pt x="326568" y="139341"/>
                  <a:pt x="222068" y="209005"/>
                </a:cubicBezTo>
                <a:cubicBezTo>
                  <a:pt x="213359" y="222068"/>
                  <a:pt x="208201" y="238386"/>
                  <a:pt x="195942" y="248194"/>
                </a:cubicBezTo>
                <a:cubicBezTo>
                  <a:pt x="185190" y="256796"/>
                  <a:pt x="168211" y="253619"/>
                  <a:pt x="156754" y="261257"/>
                </a:cubicBezTo>
                <a:cubicBezTo>
                  <a:pt x="141383" y="271504"/>
                  <a:pt x="130628" y="287382"/>
                  <a:pt x="117565" y="300445"/>
                </a:cubicBezTo>
                <a:cubicBezTo>
                  <a:pt x="108857" y="317862"/>
                  <a:pt x="102758" y="336851"/>
                  <a:pt x="91440" y="352697"/>
                </a:cubicBezTo>
                <a:cubicBezTo>
                  <a:pt x="80702" y="367730"/>
                  <a:pt x="59112" y="374733"/>
                  <a:pt x="52251" y="391885"/>
                </a:cubicBezTo>
                <a:cubicBezTo>
                  <a:pt x="40816" y="420472"/>
                  <a:pt x="45226" y="453133"/>
                  <a:pt x="39188" y="483325"/>
                </a:cubicBezTo>
                <a:cubicBezTo>
                  <a:pt x="36488" y="496827"/>
                  <a:pt x="30479" y="509451"/>
                  <a:pt x="26125" y="522514"/>
                </a:cubicBezTo>
                <a:cubicBezTo>
                  <a:pt x="12427" y="686894"/>
                  <a:pt x="5287" y="650971"/>
                  <a:pt x="26125" y="796834"/>
                </a:cubicBezTo>
                <a:cubicBezTo>
                  <a:pt x="29265" y="818813"/>
                  <a:pt x="33346" y="840728"/>
                  <a:pt x="39188" y="862148"/>
                </a:cubicBezTo>
                <a:cubicBezTo>
                  <a:pt x="46434" y="888717"/>
                  <a:pt x="65314" y="940525"/>
                  <a:pt x="65314" y="940525"/>
                </a:cubicBezTo>
                <a:cubicBezTo>
                  <a:pt x="73427" y="1029767"/>
                  <a:pt x="72158" y="1072400"/>
                  <a:pt x="91440" y="1149531"/>
                </a:cubicBezTo>
                <a:cubicBezTo>
                  <a:pt x="98855" y="1179194"/>
                  <a:pt x="121630" y="1230040"/>
                  <a:pt x="130628" y="1254034"/>
                </a:cubicBezTo>
                <a:cubicBezTo>
                  <a:pt x="135463" y="1266927"/>
                  <a:pt x="136053" y="1281765"/>
                  <a:pt x="143691" y="1293222"/>
                </a:cubicBezTo>
                <a:cubicBezTo>
                  <a:pt x="153939" y="1308593"/>
                  <a:pt x="169817" y="1319348"/>
                  <a:pt x="182880" y="1332411"/>
                </a:cubicBezTo>
                <a:cubicBezTo>
                  <a:pt x="187234" y="1358537"/>
                  <a:pt x="192847" y="1384483"/>
                  <a:pt x="195942" y="1410788"/>
                </a:cubicBezTo>
                <a:cubicBezTo>
                  <a:pt x="201561" y="1458553"/>
                  <a:pt x="198928" y="1507453"/>
                  <a:pt x="209005" y="1554480"/>
                </a:cubicBezTo>
                <a:cubicBezTo>
                  <a:pt x="212295" y="1569831"/>
                  <a:pt x="226422" y="1580605"/>
                  <a:pt x="235131" y="1593668"/>
                </a:cubicBezTo>
                <a:cubicBezTo>
                  <a:pt x="239485" y="1619794"/>
                  <a:pt x="241770" y="1646350"/>
                  <a:pt x="248194" y="1672045"/>
                </a:cubicBezTo>
                <a:cubicBezTo>
                  <a:pt x="254873" y="1698762"/>
                  <a:pt x="274320" y="1750422"/>
                  <a:pt x="274320" y="1750422"/>
                </a:cubicBezTo>
                <a:cubicBezTo>
                  <a:pt x="269966" y="1846216"/>
                  <a:pt x="268904" y="1942217"/>
                  <a:pt x="261257" y="2037805"/>
                </a:cubicBezTo>
                <a:cubicBezTo>
                  <a:pt x="260159" y="2051531"/>
                  <a:pt x="254881" y="2064957"/>
                  <a:pt x="248194" y="2076994"/>
                </a:cubicBezTo>
                <a:cubicBezTo>
                  <a:pt x="232945" y="2104442"/>
                  <a:pt x="195942" y="2155371"/>
                  <a:pt x="195942" y="2155371"/>
                </a:cubicBezTo>
                <a:cubicBezTo>
                  <a:pt x="187234" y="2181497"/>
                  <a:pt x="185093" y="2210834"/>
                  <a:pt x="169817" y="2233748"/>
                </a:cubicBezTo>
                <a:cubicBezTo>
                  <a:pt x="152400" y="2259874"/>
                  <a:pt x="131607" y="2284040"/>
                  <a:pt x="117565" y="2312125"/>
                </a:cubicBezTo>
                <a:cubicBezTo>
                  <a:pt x="108857" y="2329542"/>
                  <a:pt x="101459" y="2347679"/>
                  <a:pt x="91440" y="2364377"/>
                </a:cubicBezTo>
                <a:cubicBezTo>
                  <a:pt x="75285" y="2391302"/>
                  <a:pt x="49117" y="2412966"/>
                  <a:pt x="39188" y="2442754"/>
                </a:cubicBezTo>
                <a:lnTo>
                  <a:pt x="13062" y="2521131"/>
                </a:lnTo>
                <a:lnTo>
                  <a:pt x="0" y="2560320"/>
                </a:lnTo>
                <a:lnTo>
                  <a:pt x="13062" y="2521131"/>
                </a:lnTo>
                <a:cubicBezTo>
                  <a:pt x="31088" y="2467050"/>
                  <a:pt x="18488" y="2493397"/>
                  <a:pt x="52251" y="2442754"/>
                </a:cubicBezTo>
                <a:cubicBezTo>
                  <a:pt x="56605" y="2429691"/>
                  <a:pt x="57676" y="2415022"/>
                  <a:pt x="65314" y="2403565"/>
                </a:cubicBezTo>
                <a:cubicBezTo>
                  <a:pt x="75561" y="2388194"/>
                  <a:pt x="90400" y="2376310"/>
                  <a:pt x="104502" y="2364377"/>
                </a:cubicBezTo>
                <a:cubicBezTo>
                  <a:pt x="147070" y="2328358"/>
                  <a:pt x="188734" y="2290806"/>
                  <a:pt x="235131" y="2259874"/>
                </a:cubicBezTo>
                <a:lnTo>
                  <a:pt x="313508" y="2207622"/>
                </a:lnTo>
                <a:lnTo>
                  <a:pt x="352697" y="2181497"/>
                </a:lnTo>
                <a:cubicBezTo>
                  <a:pt x="361405" y="2168434"/>
                  <a:pt x="371801" y="2156350"/>
                  <a:pt x="378822" y="2142308"/>
                </a:cubicBezTo>
                <a:cubicBezTo>
                  <a:pt x="403069" y="2093814"/>
                  <a:pt x="398953" y="2014458"/>
                  <a:pt x="404948" y="1972491"/>
                </a:cubicBezTo>
                <a:cubicBezTo>
                  <a:pt x="407487" y="1954718"/>
                  <a:pt x="413079" y="1937502"/>
                  <a:pt x="418011" y="1920240"/>
                </a:cubicBezTo>
                <a:cubicBezTo>
                  <a:pt x="421794" y="1907000"/>
                  <a:pt x="431074" y="1881051"/>
                  <a:pt x="431074" y="1881051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367451" y="1123406"/>
            <a:ext cx="1632858" cy="1371600"/>
          </a:xfrm>
          <a:custGeom>
            <a:avLst/>
            <a:gdLst>
              <a:gd name="connsiteX0" fmla="*/ 13063 w 1632858"/>
              <a:gd name="connsiteY0" fmla="*/ 1136468 h 1371600"/>
              <a:gd name="connsiteX1" fmla="*/ 39189 w 1632858"/>
              <a:gd name="connsiteY1" fmla="*/ 705394 h 1371600"/>
              <a:gd name="connsiteX2" fmla="*/ 65315 w 1632858"/>
              <a:gd name="connsiteY2" fmla="*/ 600891 h 1371600"/>
              <a:gd name="connsiteX3" fmla="*/ 209006 w 1632858"/>
              <a:gd name="connsiteY3" fmla="*/ 431074 h 1371600"/>
              <a:gd name="connsiteX4" fmla="*/ 287383 w 1632858"/>
              <a:gd name="connsiteY4" fmla="*/ 378823 h 1371600"/>
              <a:gd name="connsiteX5" fmla="*/ 418012 w 1632858"/>
              <a:gd name="connsiteY5" fmla="*/ 287383 h 1371600"/>
              <a:gd name="connsiteX6" fmla="*/ 470263 w 1632858"/>
              <a:gd name="connsiteY6" fmla="*/ 274320 h 1371600"/>
              <a:gd name="connsiteX7" fmla="*/ 522515 w 1632858"/>
              <a:gd name="connsiteY7" fmla="*/ 222068 h 1371600"/>
              <a:gd name="connsiteX8" fmla="*/ 561703 w 1632858"/>
              <a:gd name="connsiteY8" fmla="*/ 209005 h 1371600"/>
              <a:gd name="connsiteX9" fmla="*/ 627018 w 1632858"/>
              <a:gd name="connsiteY9" fmla="*/ 156754 h 1371600"/>
              <a:gd name="connsiteX10" fmla="*/ 718458 w 1632858"/>
              <a:gd name="connsiteY10" fmla="*/ 39188 h 1371600"/>
              <a:gd name="connsiteX11" fmla="*/ 744583 w 1632858"/>
              <a:gd name="connsiteY11" fmla="*/ 0 h 1371600"/>
              <a:gd name="connsiteX12" fmla="*/ 731520 w 1632858"/>
              <a:gd name="connsiteY12" fmla="*/ 39188 h 1371600"/>
              <a:gd name="connsiteX13" fmla="*/ 705395 w 1632858"/>
              <a:gd name="connsiteY13" fmla="*/ 78377 h 1371600"/>
              <a:gd name="connsiteX14" fmla="*/ 653143 w 1632858"/>
              <a:gd name="connsiteY14" fmla="*/ 209005 h 1371600"/>
              <a:gd name="connsiteX15" fmla="*/ 640080 w 1632858"/>
              <a:gd name="connsiteY15" fmla="*/ 248194 h 1371600"/>
              <a:gd name="connsiteX16" fmla="*/ 613955 w 1632858"/>
              <a:gd name="connsiteY16" fmla="*/ 287383 h 1371600"/>
              <a:gd name="connsiteX17" fmla="*/ 574766 w 1632858"/>
              <a:gd name="connsiteY17" fmla="*/ 431074 h 1371600"/>
              <a:gd name="connsiteX18" fmla="*/ 561703 w 1632858"/>
              <a:gd name="connsiteY18" fmla="*/ 483325 h 1371600"/>
              <a:gd name="connsiteX19" fmla="*/ 535578 w 1632858"/>
              <a:gd name="connsiteY19" fmla="*/ 561703 h 1371600"/>
              <a:gd name="connsiteX20" fmla="*/ 496389 w 1632858"/>
              <a:gd name="connsiteY20" fmla="*/ 653143 h 1371600"/>
              <a:gd name="connsiteX21" fmla="*/ 470263 w 1632858"/>
              <a:gd name="connsiteY21" fmla="*/ 692331 h 1371600"/>
              <a:gd name="connsiteX22" fmla="*/ 391886 w 1632858"/>
              <a:gd name="connsiteY22" fmla="*/ 770708 h 1371600"/>
              <a:gd name="connsiteX23" fmla="*/ 352698 w 1632858"/>
              <a:gd name="connsiteY23" fmla="*/ 783771 h 1371600"/>
              <a:gd name="connsiteX24" fmla="*/ 313509 w 1632858"/>
              <a:gd name="connsiteY24" fmla="*/ 809897 h 1371600"/>
              <a:gd name="connsiteX25" fmla="*/ 235132 w 1632858"/>
              <a:gd name="connsiteY25" fmla="*/ 822960 h 1371600"/>
              <a:gd name="connsiteX26" fmla="*/ 156755 w 1632858"/>
              <a:gd name="connsiteY26" fmla="*/ 849085 h 1371600"/>
              <a:gd name="connsiteX27" fmla="*/ 39189 w 1632858"/>
              <a:gd name="connsiteY27" fmla="*/ 940525 h 1371600"/>
              <a:gd name="connsiteX28" fmla="*/ 26126 w 1632858"/>
              <a:gd name="connsiteY28" fmla="*/ 1018903 h 1371600"/>
              <a:gd name="connsiteX29" fmla="*/ 65315 w 1632858"/>
              <a:gd name="connsiteY29" fmla="*/ 992777 h 1371600"/>
              <a:gd name="connsiteX30" fmla="*/ 104503 w 1632858"/>
              <a:gd name="connsiteY30" fmla="*/ 953588 h 1371600"/>
              <a:gd name="connsiteX31" fmla="*/ 130629 w 1632858"/>
              <a:gd name="connsiteY31" fmla="*/ 914400 h 1371600"/>
              <a:gd name="connsiteX32" fmla="*/ 169818 w 1632858"/>
              <a:gd name="connsiteY32" fmla="*/ 901337 h 1371600"/>
              <a:gd name="connsiteX33" fmla="*/ 287383 w 1632858"/>
              <a:gd name="connsiteY33" fmla="*/ 836023 h 1371600"/>
              <a:gd name="connsiteX34" fmla="*/ 548640 w 1632858"/>
              <a:gd name="connsiteY34" fmla="*/ 862148 h 1371600"/>
              <a:gd name="connsiteX35" fmla="*/ 587829 w 1632858"/>
              <a:gd name="connsiteY35" fmla="*/ 888274 h 1371600"/>
              <a:gd name="connsiteX36" fmla="*/ 679269 w 1632858"/>
              <a:gd name="connsiteY36" fmla="*/ 914400 h 1371600"/>
              <a:gd name="connsiteX37" fmla="*/ 718458 w 1632858"/>
              <a:gd name="connsiteY37" fmla="*/ 927463 h 1371600"/>
              <a:gd name="connsiteX38" fmla="*/ 822960 w 1632858"/>
              <a:gd name="connsiteY38" fmla="*/ 979714 h 1371600"/>
              <a:gd name="connsiteX39" fmla="*/ 1018903 w 1632858"/>
              <a:gd name="connsiteY39" fmla="*/ 1018903 h 1371600"/>
              <a:gd name="connsiteX40" fmla="*/ 1463040 w 1632858"/>
              <a:gd name="connsiteY40" fmla="*/ 1005840 h 1371600"/>
              <a:gd name="connsiteX41" fmla="*/ 1554480 w 1632858"/>
              <a:gd name="connsiteY41" fmla="*/ 966651 h 1371600"/>
              <a:gd name="connsiteX42" fmla="*/ 1632858 w 1632858"/>
              <a:gd name="connsiteY42" fmla="*/ 940525 h 1371600"/>
              <a:gd name="connsiteX43" fmla="*/ 1541418 w 1632858"/>
              <a:gd name="connsiteY43" fmla="*/ 1005840 h 1371600"/>
              <a:gd name="connsiteX44" fmla="*/ 1502229 w 1632858"/>
              <a:gd name="connsiteY44" fmla="*/ 1045028 h 1371600"/>
              <a:gd name="connsiteX45" fmla="*/ 1410789 w 1632858"/>
              <a:gd name="connsiteY45" fmla="*/ 1097280 h 1371600"/>
              <a:gd name="connsiteX46" fmla="*/ 1371600 w 1632858"/>
              <a:gd name="connsiteY46" fmla="*/ 1123405 h 1371600"/>
              <a:gd name="connsiteX47" fmla="*/ 1227909 w 1632858"/>
              <a:gd name="connsiteY47" fmla="*/ 1175657 h 1371600"/>
              <a:gd name="connsiteX48" fmla="*/ 1175658 w 1632858"/>
              <a:gd name="connsiteY48" fmla="*/ 1188720 h 1371600"/>
              <a:gd name="connsiteX49" fmla="*/ 1045029 w 1632858"/>
              <a:gd name="connsiteY49" fmla="*/ 1214845 h 1371600"/>
              <a:gd name="connsiteX50" fmla="*/ 640080 w 1632858"/>
              <a:gd name="connsiteY50" fmla="*/ 1201783 h 1371600"/>
              <a:gd name="connsiteX51" fmla="*/ 600892 w 1632858"/>
              <a:gd name="connsiteY51" fmla="*/ 1175657 h 1371600"/>
              <a:gd name="connsiteX52" fmla="*/ 509452 w 1632858"/>
              <a:gd name="connsiteY52" fmla="*/ 1123405 h 1371600"/>
              <a:gd name="connsiteX53" fmla="*/ 418012 w 1632858"/>
              <a:gd name="connsiteY53" fmla="*/ 1058091 h 1371600"/>
              <a:gd name="connsiteX54" fmla="*/ 378823 w 1632858"/>
              <a:gd name="connsiteY54" fmla="*/ 1031965 h 1371600"/>
              <a:gd name="connsiteX55" fmla="*/ 248195 w 1632858"/>
              <a:gd name="connsiteY55" fmla="*/ 992777 h 1371600"/>
              <a:gd name="connsiteX56" fmla="*/ 209006 w 1632858"/>
              <a:gd name="connsiteY56" fmla="*/ 979714 h 1371600"/>
              <a:gd name="connsiteX57" fmla="*/ 91440 w 1632858"/>
              <a:gd name="connsiteY57" fmla="*/ 992777 h 1371600"/>
              <a:gd name="connsiteX58" fmla="*/ 65315 w 1632858"/>
              <a:gd name="connsiteY58" fmla="*/ 1045028 h 1371600"/>
              <a:gd name="connsiteX59" fmla="*/ 104503 w 1632858"/>
              <a:gd name="connsiteY59" fmla="*/ 1018903 h 1371600"/>
              <a:gd name="connsiteX60" fmla="*/ 143692 w 1632858"/>
              <a:gd name="connsiteY60" fmla="*/ 1005840 h 1371600"/>
              <a:gd name="connsiteX61" fmla="*/ 222069 w 1632858"/>
              <a:gd name="connsiteY61" fmla="*/ 927463 h 1371600"/>
              <a:gd name="connsiteX62" fmla="*/ 261258 w 1632858"/>
              <a:gd name="connsiteY62" fmla="*/ 888274 h 1371600"/>
              <a:gd name="connsiteX63" fmla="*/ 300446 w 1632858"/>
              <a:gd name="connsiteY63" fmla="*/ 770708 h 1371600"/>
              <a:gd name="connsiteX64" fmla="*/ 313509 w 1632858"/>
              <a:gd name="connsiteY64" fmla="*/ 731520 h 1371600"/>
              <a:gd name="connsiteX65" fmla="*/ 352698 w 1632858"/>
              <a:gd name="connsiteY65" fmla="*/ 692331 h 1371600"/>
              <a:gd name="connsiteX66" fmla="*/ 404949 w 1632858"/>
              <a:gd name="connsiteY66" fmla="*/ 640080 h 1371600"/>
              <a:gd name="connsiteX67" fmla="*/ 431075 w 1632858"/>
              <a:gd name="connsiteY67" fmla="*/ 600891 h 1371600"/>
              <a:gd name="connsiteX68" fmla="*/ 470263 w 1632858"/>
              <a:gd name="connsiteY68" fmla="*/ 587828 h 1371600"/>
              <a:gd name="connsiteX69" fmla="*/ 509452 w 1632858"/>
              <a:gd name="connsiteY69" fmla="*/ 561703 h 1371600"/>
              <a:gd name="connsiteX70" fmla="*/ 587829 w 1632858"/>
              <a:gd name="connsiteY70" fmla="*/ 535577 h 1371600"/>
              <a:gd name="connsiteX71" fmla="*/ 627018 w 1632858"/>
              <a:gd name="connsiteY71" fmla="*/ 509451 h 1371600"/>
              <a:gd name="connsiteX72" fmla="*/ 705395 w 1632858"/>
              <a:gd name="connsiteY72" fmla="*/ 483325 h 1371600"/>
              <a:gd name="connsiteX73" fmla="*/ 1058092 w 1632858"/>
              <a:gd name="connsiteY73" fmla="*/ 496388 h 1371600"/>
              <a:gd name="connsiteX74" fmla="*/ 1227909 w 1632858"/>
              <a:gd name="connsiteY74" fmla="*/ 548640 h 1371600"/>
              <a:gd name="connsiteX75" fmla="*/ 1293223 w 1632858"/>
              <a:gd name="connsiteY75" fmla="*/ 561703 h 1371600"/>
              <a:gd name="connsiteX76" fmla="*/ 1489166 w 1632858"/>
              <a:gd name="connsiteY76" fmla="*/ 587828 h 1371600"/>
              <a:gd name="connsiteX77" fmla="*/ 1397726 w 1632858"/>
              <a:gd name="connsiteY77" fmla="*/ 613954 h 1371600"/>
              <a:gd name="connsiteX78" fmla="*/ 1306286 w 1632858"/>
              <a:gd name="connsiteY78" fmla="*/ 627017 h 1371600"/>
              <a:gd name="connsiteX79" fmla="*/ 1267098 w 1632858"/>
              <a:gd name="connsiteY79" fmla="*/ 640080 h 1371600"/>
              <a:gd name="connsiteX80" fmla="*/ 1188720 w 1632858"/>
              <a:gd name="connsiteY80" fmla="*/ 692331 h 1371600"/>
              <a:gd name="connsiteX81" fmla="*/ 1110343 w 1632858"/>
              <a:gd name="connsiteY81" fmla="*/ 718457 h 1371600"/>
              <a:gd name="connsiteX82" fmla="*/ 1031966 w 1632858"/>
              <a:gd name="connsiteY82" fmla="*/ 770708 h 1371600"/>
              <a:gd name="connsiteX83" fmla="*/ 888275 w 1632858"/>
              <a:gd name="connsiteY83" fmla="*/ 809897 h 1371600"/>
              <a:gd name="connsiteX84" fmla="*/ 836023 w 1632858"/>
              <a:gd name="connsiteY84" fmla="*/ 822960 h 1371600"/>
              <a:gd name="connsiteX85" fmla="*/ 705395 w 1632858"/>
              <a:gd name="connsiteY85" fmla="*/ 836023 h 1371600"/>
              <a:gd name="connsiteX86" fmla="*/ 535578 w 1632858"/>
              <a:gd name="connsiteY86" fmla="*/ 822960 h 1371600"/>
              <a:gd name="connsiteX87" fmla="*/ 457200 w 1632858"/>
              <a:gd name="connsiteY87" fmla="*/ 796834 h 1371600"/>
              <a:gd name="connsiteX88" fmla="*/ 287383 w 1632858"/>
              <a:gd name="connsiteY88" fmla="*/ 809897 h 1371600"/>
              <a:gd name="connsiteX89" fmla="*/ 274320 w 1632858"/>
              <a:gd name="connsiteY89" fmla="*/ 849085 h 1371600"/>
              <a:gd name="connsiteX90" fmla="*/ 248195 w 1632858"/>
              <a:gd name="connsiteY90" fmla="*/ 888274 h 1371600"/>
              <a:gd name="connsiteX91" fmla="*/ 235132 w 1632858"/>
              <a:gd name="connsiteY91" fmla="*/ 927463 h 1371600"/>
              <a:gd name="connsiteX92" fmla="*/ 195943 w 1632858"/>
              <a:gd name="connsiteY92" fmla="*/ 953588 h 1371600"/>
              <a:gd name="connsiteX93" fmla="*/ 156755 w 1632858"/>
              <a:gd name="connsiteY93" fmla="*/ 1005840 h 1371600"/>
              <a:gd name="connsiteX94" fmla="*/ 104503 w 1632858"/>
              <a:gd name="connsiteY94" fmla="*/ 1018903 h 1371600"/>
              <a:gd name="connsiteX95" fmla="*/ 65315 w 1632858"/>
              <a:gd name="connsiteY95" fmla="*/ 1084217 h 1371600"/>
              <a:gd name="connsiteX96" fmla="*/ 26126 w 1632858"/>
              <a:gd name="connsiteY96" fmla="*/ 1136468 h 1371600"/>
              <a:gd name="connsiteX97" fmla="*/ 13063 w 1632858"/>
              <a:gd name="connsiteY97" fmla="*/ 1175657 h 1371600"/>
              <a:gd name="connsiteX98" fmla="*/ 0 w 1632858"/>
              <a:gd name="connsiteY98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632858" h="1371600">
                <a:moveTo>
                  <a:pt x="13063" y="1136468"/>
                </a:moveTo>
                <a:cubicBezTo>
                  <a:pt x="21772" y="992777"/>
                  <a:pt x="25211" y="848669"/>
                  <a:pt x="39189" y="705394"/>
                </a:cubicBezTo>
                <a:cubicBezTo>
                  <a:pt x="42676" y="669657"/>
                  <a:pt x="45398" y="630767"/>
                  <a:pt x="65315" y="600891"/>
                </a:cubicBezTo>
                <a:cubicBezTo>
                  <a:pt x="141476" y="486648"/>
                  <a:pt x="95363" y="544717"/>
                  <a:pt x="209006" y="431074"/>
                </a:cubicBezTo>
                <a:cubicBezTo>
                  <a:pt x="257931" y="382149"/>
                  <a:pt x="230669" y="397727"/>
                  <a:pt x="287383" y="378823"/>
                </a:cubicBezTo>
                <a:cubicBezTo>
                  <a:pt x="309000" y="362610"/>
                  <a:pt x="401929" y="291404"/>
                  <a:pt x="418012" y="287383"/>
                </a:cubicBezTo>
                <a:lnTo>
                  <a:pt x="470263" y="274320"/>
                </a:lnTo>
                <a:cubicBezTo>
                  <a:pt x="487680" y="256903"/>
                  <a:pt x="502471" y="236385"/>
                  <a:pt x="522515" y="222068"/>
                </a:cubicBezTo>
                <a:cubicBezTo>
                  <a:pt x="533719" y="214065"/>
                  <a:pt x="550951" y="217607"/>
                  <a:pt x="561703" y="209005"/>
                </a:cubicBezTo>
                <a:cubicBezTo>
                  <a:pt x="646111" y="141479"/>
                  <a:pt x="528517" y="189588"/>
                  <a:pt x="627018" y="156754"/>
                </a:cubicBezTo>
                <a:cubicBezTo>
                  <a:pt x="759079" y="-41338"/>
                  <a:pt x="616139" y="161971"/>
                  <a:pt x="718458" y="39188"/>
                </a:cubicBezTo>
                <a:cubicBezTo>
                  <a:pt x="728508" y="27127"/>
                  <a:pt x="728884" y="0"/>
                  <a:pt x="744583" y="0"/>
                </a:cubicBezTo>
                <a:cubicBezTo>
                  <a:pt x="758352" y="0"/>
                  <a:pt x="737678" y="26872"/>
                  <a:pt x="731520" y="39188"/>
                </a:cubicBezTo>
                <a:cubicBezTo>
                  <a:pt x="724499" y="53230"/>
                  <a:pt x="713184" y="64746"/>
                  <a:pt x="705395" y="78377"/>
                </a:cubicBezTo>
                <a:cubicBezTo>
                  <a:pt x="674640" y="132198"/>
                  <a:pt x="674555" y="144768"/>
                  <a:pt x="653143" y="209005"/>
                </a:cubicBezTo>
                <a:cubicBezTo>
                  <a:pt x="648789" y="222068"/>
                  <a:pt x="647718" y="236737"/>
                  <a:pt x="640080" y="248194"/>
                </a:cubicBezTo>
                <a:lnTo>
                  <a:pt x="613955" y="287383"/>
                </a:lnTo>
                <a:cubicBezTo>
                  <a:pt x="584409" y="405566"/>
                  <a:pt x="621353" y="260257"/>
                  <a:pt x="574766" y="431074"/>
                </a:cubicBezTo>
                <a:cubicBezTo>
                  <a:pt x="570042" y="448394"/>
                  <a:pt x="566862" y="466129"/>
                  <a:pt x="561703" y="483325"/>
                </a:cubicBezTo>
                <a:cubicBezTo>
                  <a:pt x="553790" y="509703"/>
                  <a:pt x="544286" y="535577"/>
                  <a:pt x="535578" y="561703"/>
                </a:cubicBezTo>
                <a:cubicBezTo>
                  <a:pt x="520924" y="605664"/>
                  <a:pt x="522213" y="607951"/>
                  <a:pt x="496389" y="653143"/>
                </a:cubicBezTo>
                <a:cubicBezTo>
                  <a:pt x="488600" y="666774"/>
                  <a:pt x="480693" y="680597"/>
                  <a:pt x="470263" y="692331"/>
                </a:cubicBezTo>
                <a:cubicBezTo>
                  <a:pt x="445716" y="719946"/>
                  <a:pt x="426937" y="759024"/>
                  <a:pt x="391886" y="770708"/>
                </a:cubicBezTo>
                <a:cubicBezTo>
                  <a:pt x="378823" y="775062"/>
                  <a:pt x="365014" y="777613"/>
                  <a:pt x="352698" y="783771"/>
                </a:cubicBezTo>
                <a:cubicBezTo>
                  <a:pt x="338656" y="790792"/>
                  <a:pt x="328403" y="804932"/>
                  <a:pt x="313509" y="809897"/>
                </a:cubicBezTo>
                <a:cubicBezTo>
                  <a:pt x="288382" y="818273"/>
                  <a:pt x="260827" y="816536"/>
                  <a:pt x="235132" y="822960"/>
                </a:cubicBezTo>
                <a:cubicBezTo>
                  <a:pt x="208415" y="829639"/>
                  <a:pt x="156755" y="849085"/>
                  <a:pt x="156755" y="849085"/>
                </a:cubicBezTo>
                <a:cubicBezTo>
                  <a:pt x="63007" y="911584"/>
                  <a:pt x="100581" y="879135"/>
                  <a:pt x="39189" y="940525"/>
                </a:cubicBezTo>
                <a:cubicBezTo>
                  <a:pt x="34835" y="966651"/>
                  <a:pt x="14281" y="995213"/>
                  <a:pt x="26126" y="1018903"/>
                </a:cubicBezTo>
                <a:cubicBezTo>
                  <a:pt x="33147" y="1032945"/>
                  <a:pt x="53254" y="1002828"/>
                  <a:pt x="65315" y="992777"/>
                </a:cubicBezTo>
                <a:cubicBezTo>
                  <a:pt x="79507" y="980950"/>
                  <a:pt x="92676" y="967780"/>
                  <a:pt x="104503" y="953588"/>
                </a:cubicBezTo>
                <a:cubicBezTo>
                  <a:pt x="114554" y="941527"/>
                  <a:pt x="118370" y="924207"/>
                  <a:pt x="130629" y="914400"/>
                </a:cubicBezTo>
                <a:cubicBezTo>
                  <a:pt x="141381" y="905798"/>
                  <a:pt x="156755" y="905691"/>
                  <a:pt x="169818" y="901337"/>
                </a:cubicBezTo>
                <a:cubicBezTo>
                  <a:pt x="259652" y="841447"/>
                  <a:pt x="218407" y="859014"/>
                  <a:pt x="287383" y="836023"/>
                </a:cubicBezTo>
                <a:cubicBezTo>
                  <a:pt x="296130" y="836696"/>
                  <a:pt x="504999" y="849056"/>
                  <a:pt x="548640" y="862148"/>
                </a:cubicBezTo>
                <a:cubicBezTo>
                  <a:pt x="563678" y="866659"/>
                  <a:pt x="573252" y="882443"/>
                  <a:pt x="587829" y="888274"/>
                </a:cubicBezTo>
                <a:cubicBezTo>
                  <a:pt x="617261" y="900047"/>
                  <a:pt x="648906" y="905291"/>
                  <a:pt x="679269" y="914400"/>
                </a:cubicBezTo>
                <a:cubicBezTo>
                  <a:pt x="692458" y="918357"/>
                  <a:pt x="705923" y="921765"/>
                  <a:pt x="718458" y="927463"/>
                </a:cubicBezTo>
                <a:cubicBezTo>
                  <a:pt x="753913" y="943579"/>
                  <a:pt x="784643" y="972747"/>
                  <a:pt x="822960" y="979714"/>
                </a:cubicBezTo>
                <a:cubicBezTo>
                  <a:pt x="984315" y="1009052"/>
                  <a:pt x="919423" y="994033"/>
                  <a:pt x="1018903" y="1018903"/>
                </a:cubicBezTo>
                <a:cubicBezTo>
                  <a:pt x="1166949" y="1014549"/>
                  <a:pt x="1315135" y="1013625"/>
                  <a:pt x="1463040" y="1005840"/>
                </a:cubicBezTo>
                <a:cubicBezTo>
                  <a:pt x="1531637" y="1002230"/>
                  <a:pt x="1499379" y="991140"/>
                  <a:pt x="1554480" y="966651"/>
                </a:cubicBezTo>
                <a:cubicBezTo>
                  <a:pt x="1579646" y="955466"/>
                  <a:pt x="1632858" y="940525"/>
                  <a:pt x="1632858" y="940525"/>
                </a:cubicBezTo>
                <a:cubicBezTo>
                  <a:pt x="1530968" y="1042415"/>
                  <a:pt x="1661770" y="919875"/>
                  <a:pt x="1541418" y="1005840"/>
                </a:cubicBezTo>
                <a:cubicBezTo>
                  <a:pt x="1526385" y="1016578"/>
                  <a:pt x="1516421" y="1033202"/>
                  <a:pt x="1502229" y="1045028"/>
                </a:cubicBezTo>
                <a:cubicBezTo>
                  <a:pt x="1467511" y="1073959"/>
                  <a:pt x="1451441" y="1074051"/>
                  <a:pt x="1410789" y="1097280"/>
                </a:cubicBezTo>
                <a:cubicBezTo>
                  <a:pt x="1397158" y="1105069"/>
                  <a:pt x="1385642" y="1116384"/>
                  <a:pt x="1371600" y="1123405"/>
                </a:cubicBezTo>
                <a:cubicBezTo>
                  <a:pt x="1345627" y="1136391"/>
                  <a:pt x="1252298" y="1169560"/>
                  <a:pt x="1227909" y="1175657"/>
                </a:cubicBezTo>
                <a:cubicBezTo>
                  <a:pt x="1210492" y="1180011"/>
                  <a:pt x="1193213" y="1184958"/>
                  <a:pt x="1175658" y="1188720"/>
                </a:cubicBezTo>
                <a:cubicBezTo>
                  <a:pt x="1132238" y="1198024"/>
                  <a:pt x="1045029" y="1214845"/>
                  <a:pt x="1045029" y="1214845"/>
                </a:cubicBezTo>
                <a:cubicBezTo>
                  <a:pt x="910046" y="1210491"/>
                  <a:pt x="774611" y="1213653"/>
                  <a:pt x="640080" y="1201783"/>
                </a:cubicBezTo>
                <a:cubicBezTo>
                  <a:pt x="624441" y="1200403"/>
                  <a:pt x="613667" y="1184782"/>
                  <a:pt x="600892" y="1175657"/>
                </a:cubicBezTo>
                <a:cubicBezTo>
                  <a:pt x="531695" y="1126230"/>
                  <a:pt x="573045" y="1144603"/>
                  <a:pt x="509452" y="1123405"/>
                </a:cubicBezTo>
                <a:cubicBezTo>
                  <a:pt x="445619" y="1059574"/>
                  <a:pt x="498249" y="1103941"/>
                  <a:pt x="418012" y="1058091"/>
                </a:cubicBezTo>
                <a:cubicBezTo>
                  <a:pt x="404381" y="1050302"/>
                  <a:pt x="393170" y="1038341"/>
                  <a:pt x="378823" y="1031965"/>
                </a:cubicBezTo>
                <a:cubicBezTo>
                  <a:pt x="322951" y="1007133"/>
                  <a:pt x="301388" y="1007975"/>
                  <a:pt x="248195" y="992777"/>
                </a:cubicBezTo>
                <a:cubicBezTo>
                  <a:pt x="234955" y="988994"/>
                  <a:pt x="222069" y="984068"/>
                  <a:pt x="209006" y="979714"/>
                </a:cubicBezTo>
                <a:cubicBezTo>
                  <a:pt x="169817" y="984068"/>
                  <a:pt x="127336" y="976461"/>
                  <a:pt x="91440" y="992777"/>
                </a:cubicBezTo>
                <a:cubicBezTo>
                  <a:pt x="73713" y="1000835"/>
                  <a:pt x="56607" y="1027611"/>
                  <a:pt x="65315" y="1045028"/>
                </a:cubicBezTo>
                <a:cubicBezTo>
                  <a:pt x="72336" y="1059070"/>
                  <a:pt x="90461" y="1025924"/>
                  <a:pt x="104503" y="1018903"/>
                </a:cubicBezTo>
                <a:cubicBezTo>
                  <a:pt x="116819" y="1012745"/>
                  <a:pt x="130629" y="1010194"/>
                  <a:pt x="143692" y="1005840"/>
                </a:cubicBezTo>
                <a:lnTo>
                  <a:pt x="222069" y="927463"/>
                </a:lnTo>
                <a:lnTo>
                  <a:pt x="261258" y="888274"/>
                </a:lnTo>
                <a:lnTo>
                  <a:pt x="300446" y="770708"/>
                </a:lnTo>
                <a:cubicBezTo>
                  <a:pt x="304800" y="757645"/>
                  <a:pt x="303773" y="741256"/>
                  <a:pt x="313509" y="731520"/>
                </a:cubicBezTo>
                <a:lnTo>
                  <a:pt x="352698" y="692331"/>
                </a:lnTo>
                <a:cubicBezTo>
                  <a:pt x="381197" y="606831"/>
                  <a:pt x="341614" y="690748"/>
                  <a:pt x="404949" y="640080"/>
                </a:cubicBezTo>
                <a:cubicBezTo>
                  <a:pt x="417208" y="630272"/>
                  <a:pt x="418816" y="610699"/>
                  <a:pt x="431075" y="600891"/>
                </a:cubicBezTo>
                <a:cubicBezTo>
                  <a:pt x="441827" y="592289"/>
                  <a:pt x="457947" y="593986"/>
                  <a:pt x="470263" y="587828"/>
                </a:cubicBezTo>
                <a:cubicBezTo>
                  <a:pt x="484305" y="580807"/>
                  <a:pt x="495106" y="568079"/>
                  <a:pt x="509452" y="561703"/>
                </a:cubicBezTo>
                <a:cubicBezTo>
                  <a:pt x="534617" y="550518"/>
                  <a:pt x="564915" y="550853"/>
                  <a:pt x="587829" y="535577"/>
                </a:cubicBezTo>
                <a:cubicBezTo>
                  <a:pt x="600892" y="526868"/>
                  <a:pt x="612671" y="515827"/>
                  <a:pt x="627018" y="509451"/>
                </a:cubicBezTo>
                <a:cubicBezTo>
                  <a:pt x="652183" y="498266"/>
                  <a:pt x="705395" y="483325"/>
                  <a:pt x="705395" y="483325"/>
                </a:cubicBezTo>
                <a:cubicBezTo>
                  <a:pt x="822961" y="487679"/>
                  <a:pt x="940876" y="486341"/>
                  <a:pt x="1058092" y="496388"/>
                </a:cubicBezTo>
                <a:cubicBezTo>
                  <a:pt x="1158282" y="504976"/>
                  <a:pt x="1146929" y="524346"/>
                  <a:pt x="1227909" y="548640"/>
                </a:cubicBezTo>
                <a:cubicBezTo>
                  <a:pt x="1249175" y="555020"/>
                  <a:pt x="1271683" y="556318"/>
                  <a:pt x="1293223" y="561703"/>
                </a:cubicBezTo>
                <a:cubicBezTo>
                  <a:pt x="1426612" y="595049"/>
                  <a:pt x="1149400" y="559514"/>
                  <a:pt x="1489166" y="587828"/>
                </a:cubicBezTo>
                <a:cubicBezTo>
                  <a:pt x="1455588" y="599021"/>
                  <a:pt x="1433814" y="607393"/>
                  <a:pt x="1397726" y="613954"/>
                </a:cubicBezTo>
                <a:cubicBezTo>
                  <a:pt x="1367433" y="619462"/>
                  <a:pt x="1336766" y="622663"/>
                  <a:pt x="1306286" y="627017"/>
                </a:cubicBezTo>
                <a:cubicBezTo>
                  <a:pt x="1293223" y="631371"/>
                  <a:pt x="1279135" y="633393"/>
                  <a:pt x="1267098" y="640080"/>
                </a:cubicBezTo>
                <a:cubicBezTo>
                  <a:pt x="1239650" y="655329"/>
                  <a:pt x="1218508" y="682402"/>
                  <a:pt x="1188720" y="692331"/>
                </a:cubicBezTo>
                <a:lnTo>
                  <a:pt x="1110343" y="718457"/>
                </a:lnTo>
                <a:cubicBezTo>
                  <a:pt x="1084217" y="735874"/>
                  <a:pt x="1061754" y="760779"/>
                  <a:pt x="1031966" y="770708"/>
                </a:cubicBezTo>
                <a:cubicBezTo>
                  <a:pt x="909626" y="811488"/>
                  <a:pt x="999055" y="785279"/>
                  <a:pt x="888275" y="809897"/>
                </a:cubicBezTo>
                <a:cubicBezTo>
                  <a:pt x="870749" y="813792"/>
                  <a:pt x="853796" y="820421"/>
                  <a:pt x="836023" y="822960"/>
                </a:cubicBezTo>
                <a:cubicBezTo>
                  <a:pt x="792703" y="829149"/>
                  <a:pt x="748938" y="831669"/>
                  <a:pt x="705395" y="836023"/>
                </a:cubicBezTo>
                <a:cubicBezTo>
                  <a:pt x="648789" y="831669"/>
                  <a:pt x="591656" y="831815"/>
                  <a:pt x="535578" y="822960"/>
                </a:cubicBezTo>
                <a:cubicBezTo>
                  <a:pt x="508376" y="818665"/>
                  <a:pt x="457200" y="796834"/>
                  <a:pt x="457200" y="796834"/>
                </a:cubicBezTo>
                <a:cubicBezTo>
                  <a:pt x="400594" y="801188"/>
                  <a:pt x="341972" y="794300"/>
                  <a:pt x="287383" y="809897"/>
                </a:cubicBezTo>
                <a:cubicBezTo>
                  <a:pt x="274143" y="813680"/>
                  <a:pt x="280478" y="836769"/>
                  <a:pt x="274320" y="849085"/>
                </a:cubicBezTo>
                <a:cubicBezTo>
                  <a:pt x="267299" y="863127"/>
                  <a:pt x="255216" y="874232"/>
                  <a:pt x="248195" y="888274"/>
                </a:cubicBezTo>
                <a:cubicBezTo>
                  <a:pt x="242037" y="900590"/>
                  <a:pt x="243734" y="916711"/>
                  <a:pt x="235132" y="927463"/>
                </a:cubicBezTo>
                <a:cubicBezTo>
                  <a:pt x="225324" y="939722"/>
                  <a:pt x="209006" y="944880"/>
                  <a:pt x="195943" y="953588"/>
                </a:cubicBezTo>
                <a:cubicBezTo>
                  <a:pt x="182880" y="971005"/>
                  <a:pt x="174471" y="993186"/>
                  <a:pt x="156755" y="1005840"/>
                </a:cubicBezTo>
                <a:cubicBezTo>
                  <a:pt x="142146" y="1016275"/>
                  <a:pt x="118134" y="1007219"/>
                  <a:pt x="104503" y="1018903"/>
                </a:cubicBezTo>
                <a:cubicBezTo>
                  <a:pt x="85226" y="1035426"/>
                  <a:pt x="79399" y="1063092"/>
                  <a:pt x="65315" y="1084217"/>
                </a:cubicBezTo>
                <a:cubicBezTo>
                  <a:pt x="53238" y="1102332"/>
                  <a:pt x="39189" y="1119051"/>
                  <a:pt x="26126" y="1136468"/>
                </a:cubicBezTo>
                <a:cubicBezTo>
                  <a:pt x="21772" y="1149531"/>
                  <a:pt x="14584" y="1161972"/>
                  <a:pt x="13063" y="1175657"/>
                </a:cubicBezTo>
                <a:cubicBezTo>
                  <a:pt x="5834" y="1240716"/>
                  <a:pt x="0" y="1371600"/>
                  <a:pt x="0" y="1371600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003074" y="1201193"/>
            <a:ext cx="1332412" cy="1084807"/>
          </a:xfrm>
          <a:custGeom>
            <a:avLst/>
            <a:gdLst>
              <a:gd name="connsiteX0" fmla="*/ 1045029 w 1332412"/>
              <a:gd name="connsiteY0" fmla="*/ 144281 h 1084807"/>
              <a:gd name="connsiteX1" fmla="*/ 992777 w 1332412"/>
              <a:gd name="connsiteY1" fmla="*/ 78967 h 1084807"/>
              <a:gd name="connsiteX2" fmla="*/ 888275 w 1332412"/>
              <a:gd name="connsiteY2" fmla="*/ 52841 h 1084807"/>
              <a:gd name="connsiteX3" fmla="*/ 783772 w 1332412"/>
              <a:gd name="connsiteY3" fmla="*/ 590 h 1084807"/>
              <a:gd name="connsiteX4" fmla="*/ 339635 w 1332412"/>
              <a:gd name="connsiteY4" fmla="*/ 26716 h 1084807"/>
              <a:gd name="connsiteX5" fmla="*/ 300446 w 1332412"/>
              <a:gd name="connsiteY5" fmla="*/ 39778 h 1084807"/>
              <a:gd name="connsiteX6" fmla="*/ 222069 w 1332412"/>
              <a:gd name="connsiteY6" fmla="*/ 105093 h 1084807"/>
              <a:gd name="connsiteX7" fmla="*/ 182880 w 1332412"/>
              <a:gd name="connsiteY7" fmla="*/ 144281 h 1084807"/>
              <a:gd name="connsiteX8" fmla="*/ 104503 w 1332412"/>
              <a:gd name="connsiteY8" fmla="*/ 209596 h 1084807"/>
              <a:gd name="connsiteX9" fmla="*/ 91440 w 1332412"/>
              <a:gd name="connsiteY9" fmla="*/ 248784 h 1084807"/>
              <a:gd name="connsiteX10" fmla="*/ 39189 w 1332412"/>
              <a:gd name="connsiteY10" fmla="*/ 340224 h 1084807"/>
              <a:gd name="connsiteX11" fmla="*/ 26126 w 1332412"/>
              <a:gd name="connsiteY11" fmla="*/ 392476 h 1084807"/>
              <a:gd name="connsiteX12" fmla="*/ 0 w 1332412"/>
              <a:gd name="connsiteY12" fmla="*/ 523104 h 1084807"/>
              <a:gd name="connsiteX13" fmla="*/ 39189 w 1332412"/>
              <a:gd name="connsiteY13" fmla="*/ 692921 h 1084807"/>
              <a:gd name="connsiteX14" fmla="*/ 65315 w 1332412"/>
              <a:gd name="connsiteY14" fmla="*/ 784361 h 1084807"/>
              <a:gd name="connsiteX15" fmla="*/ 130629 w 1332412"/>
              <a:gd name="connsiteY15" fmla="*/ 875801 h 1084807"/>
              <a:gd name="connsiteX16" fmla="*/ 261257 w 1332412"/>
              <a:gd name="connsiteY16" fmla="*/ 954178 h 1084807"/>
              <a:gd name="connsiteX17" fmla="*/ 339635 w 1332412"/>
              <a:gd name="connsiteY17" fmla="*/ 980304 h 1084807"/>
              <a:gd name="connsiteX18" fmla="*/ 391886 w 1332412"/>
              <a:gd name="connsiteY18" fmla="*/ 1006430 h 1084807"/>
              <a:gd name="connsiteX19" fmla="*/ 483326 w 1332412"/>
              <a:gd name="connsiteY19" fmla="*/ 1032556 h 1084807"/>
              <a:gd name="connsiteX20" fmla="*/ 522515 w 1332412"/>
              <a:gd name="connsiteY20" fmla="*/ 1058681 h 1084807"/>
              <a:gd name="connsiteX21" fmla="*/ 574766 w 1332412"/>
              <a:gd name="connsiteY21" fmla="*/ 1071744 h 1084807"/>
              <a:gd name="connsiteX22" fmla="*/ 613955 w 1332412"/>
              <a:gd name="connsiteY22" fmla="*/ 1084807 h 1084807"/>
              <a:gd name="connsiteX23" fmla="*/ 705395 w 1332412"/>
              <a:gd name="connsiteY23" fmla="*/ 1071744 h 1084807"/>
              <a:gd name="connsiteX24" fmla="*/ 744583 w 1332412"/>
              <a:gd name="connsiteY24" fmla="*/ 1045618 h 1084807"/>
              <a:gd name="connsiteX25" fmla="*/ 783772 w 1332412"/>
              <a:gd name="connsiteY25" fmla="*/ 1032556 h 1084807"/>
              <a:gd name="connsiteX26" fmla="*/ 966652 w 1332412"/>
              <a:gd name="connsiteY26" fmla="*/ 993367 h 1084807"/>
              <a:gd name="connsiteX27" fmla="*/ 1071155 w 1332412"/>
              <a:gd name="connsiteY27" fmla="*/ 967241 h 1084807"/>
              <a:gd name="connsiteX28" fmla="*/ 1110343 w 1332412"/>
              <a:gd name="connsiteY28" fmla="*/ 941116 h 1084807"/>
              <a:gd name="connsiteX29" fmla="*/ 1162595 w 1332412"/>
              <a:gd name="connsiteY29" fmla="*/ 862738 h 1084807"/>
              <a:gd name="connsiteX30" fmla="*/ 1254035 w 1332412"/>
              <a:gd name="connsiteY30" fmla="*/ 745173 h 1084807"/>
              <a:gd name="connsiteX31" fmla="*/ 1306286 w 1332412"/>
              <a:gd name="connsiteY31" fmla="*/ 666796 h 1084807"/>
              <a:gd name="connsiteX32" fmla="*/ 1332412 w 1332412"/>
              <a:gd name="connsiteY32" fmla="*/ 627607 h 1084807"/>
              <a:gd name="connsiteX33" fmla="*/ 1293223 w 1332412"/>
              <a:gd name="connsiteY33" fmla="*/ 327161 h 1084807"/>
              <a:gd name="connsiteX34" fmla="*/ 1254035 w 1332412"/>
              <a:gd name="connsiteY34" fmla="*/ 248784 h 1084807"/>
              <a:gd name="connsiteX35" fmla="*/ 1214846 w 1332412"/>
              <a:gd name="connsiteY35" fmla="*/ 222658 h 1084807"/>
              <a:gd name="connsiteX36" fmla="*/ 1175657 w 1332412"/>
              <a:gd name="connsiteY36" fmla="*/ 183470 h 1084807"/>
              <a:gd name="connsiteX37" fmla="*/ 1097280 w 1332412"/>
              <a:gd name="connsiteY37" fmla="*/ 157344 h 1084807"/>
              <a:gd name="connsiteX38" fmla="*/ 1045029 w 1332412"/>
              <a:gd name="connsiteY38" fmla="*/ 131218 h 1084807"/>
              <a:gd name="connsiteX39" fmla="*/ 1005840 w 1332412"/>
              <a:gd name="connsiteY39" fmla="*/ 105093 h 1084807"/>
              <a:gd name="connsiteX40" fmla="*/ 966652 w 1332412"/>
              <a:gd name="connsiteY40" fmla="*/ 105093 h 108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32412" h="1084807">
                <a:moveTo>
                  <a:pt x="1045029" y="144281"/>
                </a:moveTo>
                <a:cubicBezTo>
                  <a:pt x="1027612" y="122510"/>
                  <a:pt x="1013946" y="97112"/>
                  <a:pt x="992777" y="78967"/>
                </a:cubicBezTo>
                <a:cubicBezTo>
                  <a:pt x="980398" y="68357"/>
                  <a:pt x="889898" y="53328"/>
                  <a:pt x="888275" y="52841"/>
                </a:cubicBezTo>
                <a:cubicBezTo>
                  <a:pt x="830168" y="35409"/>
                  <a:pt x="827885" y="29999"/>
                  <a:pt x="783772" y="590"/>
                </a:cubicBezTo>
                <a:cubicBezTo>
                  <a:pt x="558343" y="8104"/>
                  <a:pt x="493356" y="-17203"/>
                  <a:pt x="339635" y="26716"/>
                </a:cubicBezTo>
                <a:cubicBezTo>
                  <a:pt x="326395" y="30499"/>
                  <a:pt x="313509" y="35424"/>
                  <a:pt x="300446" y="39778"/>
                </a:cubicBezTo>
                <a:cubicBezTo>
                  <a:pt x="185963" y="154261"/>
                  <a:pt x="331180" y="14167"/>
                  <a:pt x="222069" y="105093"/>
                </a:cubicBezTo>
                <a:cubicBezTo>
                  <a:pt x="207877" y="116920"/>
                  <a:pt x="197072" y="132454"/>
                  <a:pt x="182880" y="144281"/>
                </a:cubicBezTo>
                <a:cubicBezTo>
                  <a:pt x="73769" y="235207"/>
                  <a:pt x="218986" y="95113"/>
                  <a:pt x="104503" y="209596"/>
                </a:cubicBezTo>
                <a:cubicBezTo>
                  <a:pt x="100149" y="222659"/>
                  <a:pt x="96864" y="236128"/>
                  <a:pt x="91440" y="248784"/>
                </a:cubicBezTo>
                <a:cubicBezTo>
                  <a:pt x="71550" y="295195"/>
                  <a:pt x="65430" y="300863"/>
                  <a:pt x="39189" y="340224"/>
                </a:cubicBezTo>
                <a:cubicBezTo>
                  <a:pt x="34835" y="357641"/>
                  <a:pt x="29338" y="374812"/>
                  <a:pt x="26126" y="392476"/>
                </a:cubicBezTo>
                <a:cubicBezTo>
                  <a:pt x="2110" y="524564"/>
                  <a:pt x="26827" y="442625"/>
                  <a:pt x="0" y="523104"/>
                </a:cubicBezTo>
                <a:cubicBezTo>
                  <a:pt x="21835" y="697783"/>
                  <a:pt x="-3892" y="563680"/>
                  <a:pt x="39189" y="692921"/>
                </a:cubicBezTo>
                <a:cubicBezTo>
                  <a:pt x="47561" y="718038"/>
                  <a:pt x="52733" y="759197"/>
                  <a:pt x="65315" y="784361"/>
                </a:cubicBezTo>
                <a:cubicBezTo>
                  <a:pt x="72307" y="798346"/>
                  <a:pt x="125299" y="871063"/>
                  <a:pt x="130629" y="875801"/>
                </a:cubicBezTo>
                <a:cubicBezTo>
                  <a:pt x="155725" y="898108"/>
                  <a:pt x="224013" y="939280"/>
                  <a:pt x="261257" y="954178"/>
                </a:cubicBezTo>
                <a:cubicBezTo>
                  <a:pt x="286827" y="964406"/>
                  <a:pt x="315003" y="967988"/>
                  <a:pt x="339635" y="980304"/>
                </a:cubicBezTo>
                <a:cubicBezTo>
                  <a:pt x="357052" y="989013"/>
                  <a:pt x="373988" y="998759"/>
                  <a:pt x="391886" y="1006430"/>
                </a:cubicBezTo>
                <a:cubicBezTo>
                  <a:pt x="418121" y="1017674"/>
                  <a:pt x="456813" y="1025928"/>
                  <a:pt x="483326" y="1032556"/>
                </a:cubicBezTo>
                <a:cubicBezTo>
                  <a:pt x="496389" y="1041264"/>
                  <a:pt x="508085" y="1052497"/>
                  <a:pt x="522515" y="1058681"/>
                </a:cubicBezTo>
                <a:cubicBezTo>
                  <a:pt x="539016" y="1065753"/>
                  <a:pt x="557504" y="1066812"/>
                  <a:pt x="574766" y="1071744"/>
                </a:cubicBezTo>
                <a:cubicBezTo>
                  <a:pt x="588006" y="1075527"/>
                  <a:pt x="600892" y="1080453"/>
                  <a:pt x="613955" y="1084807"/>
                </a:cubicBezTo>
                <a:cubicBezTo>
                  <a:pt x="644435" y="1080453"/>
                  <a:pt x="675904" y="1080591"/>
                  <a:pt x="705395" y="1071744"/>
                </a:cubicBezTo>
                <a:cubicBezTo>
                  <a:pt x="720432" y="1067233"/>
                  <a:pt x="730541" y="1052639"/>
                  <a:pt x="744583" y="1045618"/>
                </a:cubicBezTo>
                <a:cubicBezTo>
                  <a:pt x="756899" y="1039460"/>
                  <a:pt x="770709" y="1036910"/>
                  <a:pt x="783772" y="1032556"/>
                </a:cubicBezTo>
                <a:cubicBezTo>
                  <a:pt x="866250" y="977569"/>
                  <a:pt x="797298" y="1014537"/>
                  <a:pt x="966652" y="993367"/>
                </a:cubicBezTo>
                <a:cubicBezTo>
                  <a:pt x="986526" y="990883"/>
                  <a:pt x="1047458" y="979090"/>
                  <a:pt x="1071155" y="967241"/>
                </a:cubicBezTo>
                <a:cubicBezTo>
                  <a:pt x="1085197" y="960220"/>
                  <a:pt x="1097280" y="949824"/>
                  <a:pt x="1110343" y="941116"/>
                </a:cubicBezTo>
                <a:cubicBezTo>
                  <a:pt x="1127760" y="914990"/>
                  <a:pt x="1140392" y="884941"/>
                  <a:pt x="1162595" y="862738"/>
                </a:cubicBezTo>
                <a:cubicBezTo>
                  <a:pt x="1223984" y="801349"/>
                  <a:pt x="1191539" y="838918"/>
                  <a:pt x="1254035" y="745173"/>
                </a:cubicBezTo>
                <a:lnTo>
                  <a:pt x="1306286" y="666796"/>
                </a:lnTo>
                <a:lnTo>
                  <a:pt x="1332412" y="627607"/>
                </a:lnTo>
                <a:cubicBezTo>
                  <a:pt x="1312950" y="257841"/>
                  <a:pt x="1357662" y="477518"/>
                  <a:pt x="1293223" y="327161"/>
                </a:cubicBezTo>
                <a:cubicBezTo>
                  <a:pt x="1277287" y="289978"/>
                  <a:pt x="1285412" y="280162"/>
                  <a:pt x="1254035" y="248784"/>
                </a:cubicBezTo>
                <a:cubicBezTo>
                  <a:pt x="1242934" y="237682"/>
                  <a:pt x="1226907" y="232709"/>
                  <a:pt x="1214846" y="222658"/>
                </a:cubicBezTo>
                <a:cubicBezTo>
                  <a:pt x="1200654" y="210832"/>
                  <a:pt x="1191806" y="192442"/>
                  <a:pt x="1175657" y="183470"/>
                </a:cubicBezTo>
                <a:cubicBezTo>
                  <a:pt x="1151584" y="170096"/>
                  <a:pt x="1121911" y="169660"/>
                  <a:pt x="1097280" y="157344"/>
                </a:cubicBezTo>
                <a:cubicBezTo>
                  <a:pt x="1079863" y="148635"/>
                  <a:pt x="1061936" y="140879"/>
                  <a:pt x="1045029" y="131218"/>
                </a:cubicBezTo>
                <a:cubicBezTo>
                  <a:pt x="1031398" y="123429"/>
                  <a:pt x="1020734" y="110058"/>
                  <a:pt x="1005840" y="105093"/>
                </a:cubicBezTo>
                <a:cubicBezTo>
                  <a:pt x="993448" y="100962"/>
                  <a:pt x="979715" y="105093"/>
                  <a:pt x="966652" y="10509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98126" y="2229742"/>
            <a:ext cx="1910441" cy="4236372"/>
          </a:xfrm>
          <a:custGeom>
            <a:avLst/>
            <a:gdLst>
              <a:gd name="connsiteX0" fmla="*/ 783771 w 1910441"/>
              <a:gd name="connsiteY0" fmla="*/ 4007 h 4236372"/>
              <a:gd name="connsiteX1" fmla="*/ 718457 w 1910441"/>
              <a:gd name="connsiteY1" fmla="*/ 43195 h 4236372"/>
              <a:gd name="connsiteX2" fmla="*/ 666205 w 1910441"/>
              <a:gd name="connsiteY2" fmla="*/ 121572 h 4236372"/>
              <a:gd name="connsiteX3" fmla="*/ 613954 w 1910441"/>
              <a:gd name="connsiteY3" fmla="*/ 199949 h 4236372"/>
              <a:gd name="connsiteX4" fmla="*/ 574765 w 1910441"/>
              <a:gd name="connsiteY4" fmla="*/ 239138 h 4236372"/>
              <a:gd name="connsiteX5" fmla="*/ 535577 w 1910441"/>
              <a:gd name="connsiteY5" fmla="*/ 317515 h 4236372"/>
              <a:gd name="connsiteX6" fmla="*/ 496388 w 1910441"/>
              <a:gd name="connsiteY6" fmla="*/ 356704 h 4236372"/>
              <a:gd name="connsiteX7" fmla="*/ 483325 w 1910441"/>
              <a:gd name="connsiteY7" fmla="*/ 395892 h 4236372"/>
              <a:gd name="connsiteX8" fmla="*/ 431074 w 1910441"/>
              <a:gd name="connsiteY8" fmla="*/ 474269 h 4236372"/>
              <a:gd name="connsiteX9" fmla="*/ 391885 w 1910441"/>
              <a:gd name="connsiteY9" fmla="*/ 591835 h 4236372"/>
              <a:gd name="connsiteX10" fmla="*/ 378823 w 1910441"/>
              <a:gd name="connsiteY10" fmla="*/ 631024 h 4236372"/>
              <a:gd name="connsiteX11" fmla="*/ 339634 w 1910441"/>
              <a:gd name="connsiteY11" fmla="*/ 774715 h 4236372"/>
              <a:gd name="connsiteX12" fmla="*/ 300445 w 1910441"/>
              <a:gd name="connsiteY12" fmla="*/ 892281 h 4236372"/>
              <a:gd name="connsiteX13" fmla="*/ 274320 w 1910441"/>
              <a:gd name="connsiteY13" fmla="*/ 1022909 h 4236372"/>
              <a:gd name="connsiteX14" fmla="*/ 222068 w 1910441"/>
              <a:gd name="connsiteY14" fmla="*/ 1166601 h 4236372"/>
              <a:gd name="connsiteX15" fmla="*/ 195943 w 1910441"/>
              <a:gd name="connsiteY15" fmla="*/ 1297229 h 4236372"/>
              <a:gd name="connsiteX16" fmla="*/ 169817 w 1910441"/>
              <a:gd name="connsiteY16" fmla="*/ 1388669 h 4236372"/>
              <a:gd name="connsiteX17" fmla="*/ 143691 w 1910441"/>
              <a:gd name="connsiteY17" fmla="*/ 1440921 h 4236372"/>
              <a:gd name="connsiteX18" fmla="*/ 130628 w 1910441"/>
              <a:gd name="connsiteY18" fmla="*/ 1506235 h 4236372"/>
              <a:gd name="connsiteX19" fmla="*/ 117565 w 1910441"/>
              <a:gd name="connsiteY19" fmla="*/ 1545424 h 4236372"/>
              <a:gd name="connsiteX20" fmla="*/ 104503 w 1910441"/>
              <a:gd name="connsiteY20" fmla="*/ 1610738 h 4236372"/>
              <a:gd name="connsiteX21" fmla="*/ 78377 w 1910441"/>
              <a:gd name="connsiteY21" fmla="*/ 1715241 h 4236372"/>
              <a:gd name="connsiteX22" fmla="*/ 65314 w 1910441"/>
              <a:gd name="connsiteY22" fmla="*/ 1754429 h 4236372"/>
              <a:gd name="connsiteX23" fmla="*/ 26125 w 1910441"/>
              <a:gd name="connsiteY23" fmla="*/ 1911184 h 4236372"/>
              <a:gd name="connsiteX24" fmla="*/ 13063 w 1910441"/>
              <a:gd name="connsiteY24" fmla="*/ 2094064 h 4236372"/>
              <a:gd name="connsiteX25" fmla="*/ 0 w 1910441"/>
              <a:gd name="connsiteY25" fmla="*/ 2146315 h 4236372"/>
              <a:gd name="connsiteX26" fmla="*/ 13063 w 1910441"/>
              <a:gd name="connsiteY26" fmla="*/ 3126029 h 4236372"/>
              <a:gd name="connsiteX27" fmla="*/ 39188 w 1910441"/>
              <a:gd name="connsiteY27" fmla="*/ 3204407 h 4236372"/>
              <a:gd name="connsiteX28" fmla="*/ 65314 w 1910441"/>
              <a:gd name="connsiteY28" fmla="*/ 3308909 h 4236372"/>
              <a:gd name="connsiteX29" fmla="*/ 91440 w 1910441"/>
              <a:gd name="connsiteY29" fmla="*/ 3387287 h 4236372"/>
              <a:gd name="connsiteX30" fmla="*/ 117565 w 1910441"/>
              <a:gd name="connsiteY30" fmla="*/ 3452601 h 4236372"/>
              <a:gd name="connsiteX31" fmla="*/ 130628 w 1910441"/>
              <a:gd name="connsiteY31" fmla="*/ 3504852 h 4236372"/>
              <a:gd name="connsiteX32" fmla="*/ 156754 w 1910441"/>
              <a:gd name="connsiteY32" fmla="*/ 3544041 h 4236372"/>
              <a:gd name="connsiteX33" fmla="*/ 182880 w 1910441"/>
              <a:gd name="connsiteY33" fmla="*/ 3609355 h 4236372"/>
              <a:gd name="connsiteX34" fmla="*/ 195943 w 1910441"/>
              <a:gd name="connsiteY34" fmla="*/ 3687732 h 4236372"/>
              <a:gd name="connsiteX35" fmla="*/ 248194 w 1910441"/>
              <a:gd name="connsiteY35" fmla="*/ 3766109 h 4236372"/>
              <a:gd name="connsiteX36" fmla="*/ 287383 w 1910441"/>
              <a:gd name="connsiteY36" fmla="*/ 3857549 h 4236372"/>
              <a:gd name="connsiteX37" fmla="*/ 300445 w 1910441"/>
              <a:gd name="connsiteY37" fmla="*/ 3896738 h 4236372"/>
              <a:gd name="connsiteX38" fmla="*/ 326571 w 1910441"/>
              <a:gd name="connsiteY38" fmla="*/ 3948989 h 4236372"/>
              <a:gd name="connsiteX39" fmla="*/ 365760 w 1910441"/>
              <a:gd name="connsiteY39" fmla="*/ 4027367 h 4236372"/>
              <a:gd name="connsiteX40" fmla="*/ 483325 w 1910441"/>
              <a:gd name="connsiteY40" fmla="*/ 4118807 h 4236372"/>
              <a:gd name="connsiteX41" fmla="*/ 548640 w 1910441"/>
              <a:gd name="connsiteY41" fmla="*/ 4144932 h 4236372"/>
              <a:gd name="connsiteX42" fmla="*/ 587828 w 1910441"/>
              <a:gd name="connsiteY42" fmla="*/ 4157995 h 4236372"/>
              <a:gd name="connsiteX43" fmla="*/ 627017 w 1910441"/>
              <a:gd name="connsiteY43" fmla="*/ 4184121 h 4236372"/>
              <a:gd name="connsiteX44" fmla="*/ 666205 w 1910441"/>
              <a:gd name="connsiteY44" fmla="*/ 4197184 h 4236372"/>
              <a:gd name="connsiteX45" fmla="*/ 770708 w 1910441"/>
              <a:gd name="connsiteY45" fmla="*/ 4236372 h 4236372"/>
              <a:gd name="connsiteX46" fmla="*/ 927463 w 1910441"/>
              <a:gd name="connsiteY46" fmla="*/ 4210247 h 4236372"/>
              <a:gd name="connsiteX47" fmla="*/ 966651 w 1910441"/>
              <a:gd name="connsiteY47" fmla="*/ 4184121 h 4236372"/>
              <a:gd name="connsiteX48" fmla="*/ 1045028 w 1910441"/>
              <a:gd name="connsiteY48" fmla="*/ 4157995 h 4236372"/>
              <a:gd name="connsiteX49" fmla="*/ 1123405 w 1910441"/>
              <a:gd name="connsiteY49" fmla="*/ 4105744 h 4236372"/>
              <a:gd name="connsiteX50" fmla="*/ 1201783 w 1910441"/>
              <a:gd name="connsiteY50" fmla="*/ 4040429 h 4236372"/>
              <a:gd name="connsiteX51" fmla="*/ 1240971 w 1910441"/>
              <a:gd name="connsiteY51" fmla="*/ 4027367 h 4236372"/>
              <a:gd name="connsiteX52" fmla="*/ 1293223 w 1910441"/>
              <a:gd name="connsiteY52" fmla="*/ 3988178 h 4236372"/>
              <a:gd name="connsiteX53" fmla="*/ 1332411 w 1910441"/>
              <a:gd name="connsiteY53" fmla="*/ 3962052 h 4236372"/>
              <a:gd name="connsiteX54" fmla="*/ 1358537 w 1910441"/>
              <a:gd name="connsiteY54" fmla="*/ 3909801 h 4236372"/>
              <a:gd name="connsiteX55" fmla="*/ 1410788 w 1910441"/>
              <a:gd name="connsiteY55" fmla="*/ 3831424 h 4236372"/>
              <a:gd name="connsiteX56" fmla="*/ 1463040 w 1910441"/>
              <a:gd name="connsiteY56" fmla="*/ 3713858 h 4236372"/>
              <a:gd name="connsiteX57" fmla="*/ 1489165 w 1910441"/>
              <a:gd name="connsiteY57" fmla="*/ 3609355 h 4236372"/>
              <a:gd name="connsiteX58" fmla="*/ 1515291 w 1910441"/>
              <a:gd name="connsiteY58" fmla="*/ 3570167 h 4236372"/>
              <a:gd name="connsiteX59" fmla="*/ 1541417 w 1910441"/>
              <a:gd name="connsiteY59" fmla="*/ 3491789 h 4236372"/>
              <a:gd name="connsiteX60" fmla="*/ 1554480 w 1910441"/>
              <a:gd name="connsiteY60" fmla="*/ 3452601 h 4236372"/>
              <a:gd name="connsiteX61" fmla="*/ 1580605 w 1910441"/>
              <a:gd name="connsiteY61" fmla="*/ 3413412 h 4236372"/>
              <a:gd name="connsiteX62" fmla="*/ 1619794 w 1910441"/>
              <a:gd name="connsiteY62" fmla="*/ 3335035 h 4236372"/>
              <a:gd name="connsiteX63" fmla="*/ 1632857 w 1910441"/>
              <a:gd name="connsiteY63" fmla="*/ 3282784 h 4236372"/>
              <a:gd name="connsiteX64" fmla="*/ 1685108 w 1910441"/>
              <a:gd name="connsiteY64" fmla="*/ 3178281 h 4236372"/>
              <a:gd name="connsiteX65" fmla="*/ 1711234 w 1910441"/>
              <a:gd name="connsiteY65" fmla="*/ 3086841 h 4236372"/>
              <a:gd name="connsiteX66" fmla="*/ 1724297 w 1910441"/>
              <a:gd name="connsiteY66" fmla="*/ 3021527 h 4236372"/>
              <a:gd name="connsiteX67" fmla="*/ 1750423 w 1910441"/>
              <a:gd name="connsiteY67" fmla="*/ 2969275 h 4236372"/>
              <a:gd name="connsiteX68" fmla="*/ 1776548 w 1910441"/>
              <a:gd name="connsiteY68" fmla="*/ 2799458 h 4236372"/>
              <a:gd name="connsiteX69" fmla="*/ 1802674 w 1910441"/>
              <a:gd name="connsiteY69" fmla="*/ 2642704 h 4236372"/>
              <a:gd name="connsiteX70" fmla="*/ 1828800 w 1910441"/>
              <a:gd name="connsiteY70" fmla="*/ 2499012 h 4236372"/>
              <a:gd name="connsiteX71" fmla="*/ 1841863 w 1910441"/>
              <a:gd name="connsiteY71" fmla="*/ 2355321 h 4236372"/>
              <a:gd name="connsiteX72" fmla="*/ 1854925 w 1910441"/>
              <a:gd name="connsiteY72" fmla="*/ 2290007 h 4236372"/>
              <a:gd name="connsiteX73" fmla="*/ 1881051 w 1910441"/>
              <a:gd name="connsiteY73" fmla="*/ 2067938 h 4236372"/>
              <a:gd name="connsiteX74" fmla="*/ 1894114 w 1910441"/>
              <a:gd name="connsiteY74" fmla="*/ 1989561 h 4236372"/>
              <a:gd name="connsiteX75" fmla="*/ 1867988 w 1910441"/>
              <a:gd name="connsiteY75" fmla="*/ 1114349 h 4236372"/>
              <a:gd name="connsiteX76" fmla="*/ 1854925 w 1910441"/>
              <a:gd name="connsiteY76" fmla="*/ 1075161 h 4236372"/>
              <a:gd name="connsiteX77" fmla="*/ 1815737 w 1910441"/>
              <a:gd name="connsiteY77" fmla="*/ 944532 h 4236372"/>
              <a:gd name="connsiteX78" fmla="*/ 1789611 w 1910441"/>
              <a:gd name="connsiteY78" fmla="*/ 905344 h 4236372"/>
              <a:gd name="connsiteX79" fmla="*/ 1750423 w 1910441"/>
              <a:gd name="connsiteY79" fmla="*/ 800841 h 4236372"/>
              <a:gd name="connsiteX80" fmla="*/ 1737360 w 1910441"/>
              <a:gd name="connsiteY80" fmla="*/ 761652 h 4236372"/>
              <a:gd name="connsiteX81" fmla="*/ 1685108 w 1910441"/>
              <a:gd name="connsiteY81" fmla="*/ 631024 h 4236372"/>
              <a:gd name="connsiteX82" fmla="*/ 1672045 w 1910441"/>
              <a:gd name="connsiteY82" fmla="*/ 578772 h 4236372"/>
              <a:gd name="connsiteX83" fmla="*/ 1658983 w 1910441"/>
              <a:gd name="connsiteY83" fmla="*/ 539584 h 4236372"/>
              <a:gd name="connsiteX84" fmla="*/ 1645920 w 1910441"/>
              <a:gd name="connsiteY84" fmla="*/ 474269 h 4236372"/>
              <a:gd name="connsiteX85" fmla="*/ 1619794 w 1910441"/>
              <a:gd name="connsiteY85" fmla="*/ 435081 h 4236372"/>
              <a:gd name="connsiteX86" fmla="*/ 1593668 w 1910441"/>
              <a:gd name="connsiteY86" fmla="*/ 369767 h 4236372"/>
              <a:gd name="connsiteX87" fmla="*/ 1567543 w 1910441"/>
              <a:gd name="connsiteY87" fmla="*/ 330578 h 4236372"/>
              <a:gd name="connsiteX88" fmla="*/ 1554480 w 1910441"/>
              <a:gd name="connsiteY88" fmla="*/ 291389 h 4236372"/>
              <a:gd name="connsiteX89" fmla="*/ 1502228 w 1910441"/>
              <a:gd name="connsiteY89" fmla="*/ 213012 h 4236372"/>
              <a:gd name="connsiteX90" fmla="*/ 1476103 w 1910441"/>
              <a:gd name="connsiteY90" fmla="*/ 160761 h 4236372"/>
              <a:gd name="connsiteX91" fmla="*/ 1449977 w 1910441"/>
              <a:gd name="connsiteY91" fmla="*/ 121572 h 4236372"/>
              <a:gd name="connsiteX92" fmla="*/ 1436914 w 1910441"/>
              <a:gd name="connsiteY92" fmla="*/ 82384 h 4236372"/>
              <a:gd name="connsiteX93" fmla="*/ 1345474 w 1910441"/>
              <a:gd name="connsiteY93" fmla="*/ 43195 h 4236372"/>
              <a:gd name="connsiteX94" fmla="*/ 1306285 w 1910441"/>
              <a:gd name="connsiteY94" fmla="*/ 17069 h 4236372"/>
              <a:gd name="connsiteX95" fmla="*/ 1267097 w 1910441"/>
              <a:gd name="connsiteY95" fmla="*/ 4007 h 4236372"/>
              <a:gd name="connsiteX96" fmla="*/ 783771 w 1910441"/>
              <a:gd name="connsiteY96" fmla="*/ 4007 h 423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910441" h="4236372">
                <a:moveTo>
                  <a:pt x="783771" y="4007"/>
                </a:moveTo>
                <a:cubicBezTo>
                  <a:pt x="692331" y="10538"/>
                  <a:pt x="736410" y="25242"/>
                  <a:pt x="718457" y="43195"/>
                </a:cubicBezTo>
                <a:cubicBezTo>
                  <a:pt x="696254" y="65398"/>
                  <a:pt x="683622" y="95446"/>
                  <a:pt x="666205" y="121572"/>
                </a:cubicBezTo>
                <a:cubicBezTo>
                  <a:pt x="666200" y="121580"/>
                  <a:pt x="613961" y="199942"/>
                  <a:pt x="613954" y="199949"/>
                </a:cubicBezTo>
                <a:cubicBezTo>
                  <a:pt x="600891" y="213012"/>
                  <a:pt x="586592" y="224946"/>
                  <a:pt x="574765" y="239138"/>
                </a:cubicBezTo>
                <a:cubicBezTo>
                  <a:pt x="471990" y="362470"/>
                  <a:pt x="614132" y="199683"/>
                  <a:pt x="535577" y="317515"/>
                </a:cubicBezTo>
                <a:cubicBezTo>
                  <a:pt x="525329" y="332886"/>
                  <a:pt x="509451" y="343641"/>
                  <a:pt x="496388" y="356704"/>
                </a:cubicBezTo>
                <a:cubicBezTo>
                  <a:pt x="492034" y="369767"/>
                  <a:pt x="490012" y="383855"/>
                  <a:pt x="483325" y="395892"/>
                </a:cubicBezTo>
                <a:cubicBezTo>
                  <a:pt x="468076" y="423340"/>
                  <a:pt x="431074" y="474269"/>
                  <a:pt x="431074" y="474269"/>
                </a:cubicBezTo>
                <a:lnTo>
                  <a:pt x="391885" y="591835"/>
                </a:lnTo>
                <a:cubicBezTo>
                  <a:pt x="387531" y="604898"/>
                  <a:pt x="382163" y="617666"/>
                  <a:pt x="378823" y="631024"/>
                </a:cubicBezTo>
                <a:cubicBezTo>
                  <a:pt x="349357" y="748885"/>
                  <a:pt x="364052" y="701463"/>
                  <a:pt x="339634" y="774715"/>
                </a:cubicBezTo>
                <a:cubicBezTo>
                  <a:pt x="308339" y="962485"/>
                  <a:pt x="350540" y="775390"/>
                  <a:pt x="300445" y="892281"/>
                </a:cubicBezTo>
                <a:cubicBezTo>
                  <a:pt x="287422" y="922669"/>
                  <a:pt x="280801" y="996986"/>
                  <a:pt x="274320" y="1022909"/>
                </a:cubicBezTo>
                <a:cubicBezTo>
                  <a:pt x="252971" y="1108303"/>
                  <a:pt x="248041" y="1088684"/>
                  <a:pt x="222068" y="1166601"/>
                </a:cubicBezTo>
                <a:cubicBezTo>
                  <a:pt x="206895" y="1212118"/>
                  <a:pt x="205591" y="1248986"/>
                  <a:pt x="195943" y="1297229"/>
                </a:cubicBezTo>
                <a:cubicBezTo>
                  <a:pt x="191800" y="1317945"/>
                  <a:pt x="179155" y="1366880"/>
                  <a:pt x="169817" y="1388669"/>
                </a:cubicBezTo>
                <a:cubicBezTo>
                  <a:pt x="162146" y="1406568"/>
                  <a:pt x="152400" y="1423504"/>
                  <a:pt x="143691" y="1440921"/>
                </a:cubicBezTo>
                <a:cubicBezTo>
                  <a:pt x="139337" y="1462692"/>
                  <a:pt x="136013" y="1484695"/>
                  <a:pt x="130628" y="1506235"/>
                </a:cubicBezTo>
                <a:cubicBezTo>
                  <a:pt x="127288" y="1519593"/>
                  <a:pt x="120905" y="1532065"/>
                  <a:pt x="117565" y="1545424"/>
                </a:cubicBezTo>
                <a:cubicBezTo>
                  <a:pt x="112180" y="1566964"/>
                  <a:pt x="109495" y="1589104"/>
                  <a:pt x="104503" y="1610738"/>
                </a:cubicBezTo>
                <a:cubicBezTo>
                  <a:pt x="96429" y="1645725"/>
                  <a:pt x="89732" y="1681177"/>
                  <a:pt x="78377" y="1715241"/>
                </a:cubicBezTo>
                <a:cubicBezTo>
                  <a:pt x="74023" y="1728304"/>
                  <a:pt x="68862" y="1741125"/>
                  <a:pt x="65314" y="1754429"/>
                </a:cubicBezTo>
                <a:cubicBezTo>
                  <a:pt x="51436" y="1806470"/>
                  <a:pt x="26125" y="1911184"/>
                  <a:pt x="26125" y="1911184"/>
                </a:cubicBezTo>
                <a:cubicBezTo>
                  <a:pt x="21771" y="1972144"/>
                  <a:pt x="19812" y="2033322"/>
                  <a:pt x="13063" y="2094064"/>
                </a:cubicBezTo>
                <a:cubicBezTo>
                  <a:pt x="11080" y="2111907"/>
                  <a:pt x="0" y="2128362"/>
                  <a:pt x="0" y="2146315"/>
                </a:cubicBezTo>
                <a:cubicBezTo>
                  <a:pt x="0" y="2472915"/>
                  <a:pt x="975" y="2799652"/>
                  <a:pt x="13063" y="3126029"/>
                </a:cubicBezTo>
                <a:cubicBezTo>
                  <a:pt x="14082" y="3153549"/>
                  <a:pt x="32509" y="3177690"/>
                  <a:pt x="39188" y="3204407"/>
                </a:cubicBezTo>
                <a:cubicBezTo>
                  <a:pt x="47897" y="3239241"/>
                  <a:pt x="53959" y="3274845"/>
                  <a:pt x="65314" y="3308909"/>
                </a:cubicBezTo>
                <a:cubicBezTo>
                  <a:pt x="74023" y="3335035"/>
                  <a:pt x="81212" y="3361717"/>
                  <a:pt x="91440" y="3387287"/>
                </a:cubicBezTo>
                <a:cubicBezTo>
                  <a:pt x="100148" y="3409058"/>
                  <a:pt x="110150" y="3430356"/>
                  <a:pt x="117565" y="3452601"/>
                </a:cubicBezTo>
                <a:cubicBezTo>
                  <a:pt x="123242" y="3469633"/>
                  <a:pt x="123556" y="3488351"/>
                  <a:pt x="130628" y="3504852"/>
                </a:cubicBezTo>
                <a:cubicBezTo>
                  <a:pt x="136813" y="3519282"/>
                  <a:pt x="149733" y="3529999"/>
                  <a:pt x="156754" y="3544041"/>
                </a:cubicBezTo>
                <a:cubicBezTo>
                  <a:pt x="167241" y="3565014"/>
                  <a:pt x="174171" y="3587584"/>
                  <a:pt x="182880" y="3609355"/>
                </a:cubicBezTo>
                <a:cubicBezTo>
                  <a:pt x="187234" y="3635481"/>
                  <a:pt x="185756" y="3663283"/>
                  <a:pt x="195943" y="3687732"/>
                </a:cubicBezTo>
                <a:cubicBezTo>
                  <a:pt x="208020" y="3716716"/>
                  <a:pt x="248194" y="3766109"/>
                  <a:pt x="248194" y="3766109"/>
                </a:cubicBezTo>
                <a:cubicBezTo>
                  <a:pt x="278832" y="3858024"/>
                  <a:pt x="238953" y="3744543"/>
                  <a:pt x="287383" y="3857549"/>
                </a:cubicBezTo>
                <a:cubicBezTo>
                  <a:pt x="292807" y="3870205"/>
                  <a:pt x="295021" y="3884082"/>
                  <a:pt x="300445" y="3896738"/>
                </a:cubicBezTo>
                <a:cubicBezTo>
                  <a:pt x="308116" y="3914636"/>
                  <a:pt x="318900" y="3931091"/>
                  <a:pt x="326571" y="3948989"/>
                </a:cubicBezTo>
                <a:cubicBezTo>
                  <a:pt x="347365" y="3997508"/>
                  <a:pt x="328842" y="3983065"/>
                  <a:pt x="365760" y="4027367"/>
                </a:cubicBezTo>
                <a:cubicBezTo>
                  <a:pt x="393417" y="4060555"/>
                  <a:pt x="446915" y="4104243"/>
                  <a:pt x="483325" y="4118807"/>
                </a:cubicBezTo>
                <a:cubicBezTo>
                  <a:pt x="505097" y="4127515"/>
                  <a:pt x="526684" y="4136699"/>
                  <a:pt x="548640" y="4144932"/>
                </a:cubicBezTo>
                <a:cubicBezTo>
                  <a:pt x="561533" y="4149767"/>
                  <a:pt x="575512" y="4151837"/>
                  <a:pt x="587828" y="4157995"/>
                </a:cubicBezTo>
                <a:cubicBezTo>
                  <a:pt x="601870" y="4165016"/>
                  <a:pt x="612975" y="4177100"/>
                  <a:pt x="627017" y="4184121"/>
                </a:cubicBezTo>
                <a:cubicBezTo>
                  <a:pt x="639333" y="4190279"/>
                  <a:pt x="653265" y="4192478"/>
                  <a:pt x="666205" y="4197184"/>
                </a:cubicBezTo>
                <a:cubicBezTo>
                  <a:pt x="701168" y="4209898"/>
                  <a:pt x="735874" y="4223309"/>
                  <a:pt x="770708" y="4236372"/>
                </a:cubicBezTo>
                <a:cubicBezTo>
                  <a:pt x="793741" y="4233493"/>
                  <a:pt x="891929" y="4225476"/>
                  <a:pt x="927463" y="4210247"/>
                </a:cubicBezTo>
                <a:cubicBezTo>
                  <a:pt x="941893" y="4204063"/>
                  <a:pt x="952305" y="4190497"/>
                  <a:pt x="966651" y="4184121"/>
                </a:cubicBezTo>
                <a:cubicBezTo>
                  <a:pt x="991816" y="4172936"/>
                  <a:pt x="1020396" y="4170311"/>
                  <a:pt x="1045028" y="4157995"/>
                </a:cubicBezTo>
                <a:cubicBezTo>
                  <a:pt x="1073112" y="4143953"/>
                  <a:pt x="1101202" y="4127947"/>
                  <a:pt x="1123405" y="4105744"/>
                </a:cubicBezTo>
                <a:cubicBezTo>
                  <a:pt x="1152295" y="4076854"/>
                  <a:pt x="1165410" y="4058615"/>
                  <a:pt x="1201783" y="4040429"/>
                </a:cubicBezTo>
                <a:cubicBezTo>
                  <a:pt x="1214099" y="4034271"/>
                  <a:pt x="1227908" y="4031721"/>
                  <a:pt x="1240971" y="4027367"/>
                </a:cubicBezTo>
                <a:cubicBezTo>
                  <a:pt x="1258388" y="4014304"/>
                  <a:pt x="1275507" y="4000833"/>
                  <a:pt x="1293223" y="3988178"/>
                </a:cubicBezTo>
                <a:cubicBezTo>
                  <a:pt x="1305998" y="3979053"/>
                  <a:pt x="1322360" y="3974113"/>
                  <a:pt x="1332411" y="3962052"/>
                </a:cubicBezTo>
                <a:cubicBezTo>
                  <a:pt x="1344877" y="3947093"/>
                  <a:pt x="1348518" y="3926499"/>
                  <a:pt x="1358537" y="3909801"/>
                </a:cubicBezTo>
                <a:cubicBezTo>
                  <a:pt x="1374692" y="3882877"/>
                  <a:pt x="1399127" y="3860577"/>
                  <a:pt x="1410788" y="3831424"/>
                </a:cubicBezTo>
                <a:cubicBezTo>
                  <a:pt x="1444146" y="3748029"/>
                  <a:pt x="1426427" y="3787082"/>
                  <a:pt x="1463040" y="3713858"/>
                </a:cubicBezTo>
                <a:cubicBezTo>
                  <a:pt x="1468007" y="3689024"/>
                  <a:pt x="1475778" y="3636129"/>
                  <a:pt x="1489165" y="3609355"/>
                </a:cubicBezTo>
                <a:cubicBezTo>
                  <a:pt x="1496186" y="3595313"/>
                  <a:pt x="1506582" y="3583230"/>
                  <a:pt x="1515291" y="3570167"/>
                </a:cubicBezTo>
                <a:lnTo>
                  <a:pt x="1541417" y="3491789"/>
                </a:lnTo>
                <a:cubicBezTo>
                  <a:pt x="1545771" y="3478726"/>
                  <a:pt x="1546842" y="3464058"/>
                  <a:pt x="1554480" y="3452601"/>
                </a:cubicBezTo>
                <a:cubicBezTo>
                  <a:pt x="1563188" y="3439538"/>
                  <a:pt x="1573584" y="3427454"/>
                  <a:pt x="1580605" y="3413412"/>
                </a:cubicBezTo>
                <a:cubicBezTo>
                  <a:pt x="1634683" y="3305255"/>
                  <a:pt x="1544926" y="3447337"/>
                  <a:pt x="1619794" y="3335035"/>
                </a:cubicBezTo>
                <a:cubicBezTo>
                  <a:pt x="1624148" y="3317618"/>
                  <a:pt x="1625952" y="3299356"/>
                  <a:pt x="1632857" y="3282784"/>
                </a:cubicBezTo>
                <a:cubicBezTo>
                  <a:pt x="1647836" y="3246834"/>
                  <a:pt x="1672792" y="3215228"/>
                  <a:pt x="1685108" y="3178281"/>
                </a:cubicBezTo>
                <a:cubicBezTo>
                  <a:pt x="1699655" y="3134641"/>
                  <a:pt x="1700299" y="3136047"/>
                  <a:pt x="1711234" y="3086841"/>
                </a:cubicBezTo>
                <a:cubicBezTo>
                  <a:pt x="1716050" y="3065167"/>
                  <a:pt x="1717276" y="3042590"/>
                  <a:pt x="1724297" y="3021527"/>
                </a:cubicBezTo>
                <a:cubicBezTo>
                  <a:pt x="1730455" y="3003053"/>
                  <a:pt x="1741714" y="2986692"/>
                  <a:pt x="1750423" y="2969275"/>
                </a:cubicBezTo>
                <a:cubicBezTo>
                  <a:pt x="1777615" y="2860500"/>
                  <a:pt x="1751471" y="2974995"/>
                  <a:pt x="1776548" y="2799458"/>
                </a:cubicBezTo>
                <a:cubicBezTo>
                  <a:pt x="1784039" y="2747018"/>
                  <a:pt x="1789826" y="2694094"/>
                  <a:pt x="1802674" y="2642704"/>
                </a:cubicBezTo>
                <a:cubicBezTo>
                  <a:pt x="1819566" y="2575138"/>
                  <a:pt x="1819439" y="2583262"/>
                  <a:pt x="1828800" y="2499012"/>
                </a:cubicBezTo>
                <a:cubicBezTo>
                  <a:pt x="1834111" y="2451212"/>
                  <a:pt x="1835898" y="2403044"/>
                  <a:pt x="1841863" y="2355321"/>
                </a:cubicBezTo>
                <a:cubicBezTo>
                  <a:pt x="1844617" y="2333290"/>
                  <a:pt x="1851549" y="2311951"/>
                  <a:pt x="1854925" y="2290007"/>
                </a:cubicBezTo>
                <a:cubicBezTo>
                  <a:pt x="1868574" y="2201283"/>
                  <a:pt x="1868946" y="2158727"/>
                  <a:pt x="1881051" y="2067938"/>
                </a:cubicBezTo>
                <a:cubicBezTo>
                  <a:pt x="1884552" y="2041684"/>
                  <a:pt x="1889760" y="2015687"/>
                  <a:pt x="1894114" y="1989561"/>
                </a:cubicBezTo>
                <a:cubicBezTo>
                  <a:pt x="1890989" y="1792710"/>
                  <a:pt x="1946923" y="1390618"/>
                  <a:pt x="1867988" y="1114349"/>
                </a:cubicBezTo>
                <a:cubicBezTo>
                  <a:pt x="1864205" y="1101110"/>
                  <a:pt x="1858708" y="1088401"/>
                  <a:pt x="1854925" y="1075161"/>
                </a:cubicBezTo>
                <a:cubicBezTo>
                  <a:pt x="1845796" y="1043210"/>
                  <a:pt x="1831262" y="967819"/>
                  <a:pt x="1815737" y="944532"/>
                </a:cubicBezTo>
                <a:lnTo>
                  <a:pt x="1789611" y="905344"/>
                </a:lnTo>
                <a:cubicBezTo>
                  <a:pt x="1759960" y="816392"/>
                  <a:pt x="1797282" y="925800"/>
                  <a:pt x="1750423" y="800841"/>
                </a:cubicBezTo>
                <a:cubicBezTo>
                  <a:pt x="1745588" y="787948"/>
                  <a:pt x="1742784" y="774308"/>
                  <a:pt x="1737360" y="761652"/>
                </a:cubicBezTo>
                <a:cubicBezTo>
                  <a:pt x="1704927" y="685975"/>
                  <a:pt x="1708894" y="726170"/>
                  <a:pt x="1685108" y="631024"/>
                </a:cubicBezTo>
                <a:cubicBezTo>
                  <a:pt x="1680754" y="613607"/>
                  <a:pt x="1676977" y="596035"/>
                  <a:pt x="1672045" y="578772"/>
                </a:cubicBezTo>
                <a:cubicBezTo>
                  <a:pt x="1668262" y="565533"/>
                  <a:pt x="1662322" y="552942"/>
                  <a:pt x="1658983" y="539584"/>
                </a:cubicBezTo>
                <a:cubicBezTo>
                  <a:pt x="1653598" y="518044"/>
                  <a:pt x="1653716" y="495058"/>
                  <a:pt x="1645920" y="474269"/>
                </a:cubicBezTo>
                <a:cubicBezTo>
                  <a:pt x="1640407" y="459569"/>
                  <a:pt x="1626815" y="449123"/>
                  <a:pt x="1619794" y="435081"/>
                </a:cubicBezTo>
                <a:cubicBezTo>
                  <a:pt x="1609307" y="414108"/>
                  <a:pt x="1604154" y="390740"/>
                  <a:pt x="1593668" y="369767"/>
                </a:cubicBezTo>
                <a:cubicBezTo>
                  <a:pt x="1586647" y="355725"/>
                  <a:pt x="1574564" y="344620"/>
                  <a:pt x="1567543" y="330578"/>
                </a:cubicBezTo>
                <a:cubicBezTo>
                  <a:pt x="1561385" y="318262"/>
                  <a:pt x="1561167" y="303426"/>
                  <a:pt x="1554480" y="291389"/>
                </a:cubicBezTo>
                <a:cubicBezTo>
                  <a:pt x="1539231" y="263941"/>
                  <a:pt x="1516270" y="241096"/>
                  <a:pt x="1502228" y="213012"/>
                </a:cubicBezTo>
                <a:cubicBezTo>
                  <a:pt x="1493520" y="195595"/>
                  <a:pt x="1485764" y="177668"/>
                  <a:pt x="1476103" y="160761"/>
                </a:cubicBezTo>
                <a:cubicBezTo>
                  <a:pt x="1468314" y="147130"/>
                  <a:pt x="1456998" y="135614"/>
                  <a:pt x="1449977" y="121572"/>
                </a:cubicBezTo>
                <a:cubicBezTo>
                  <a:pt x="1443819" y="109256"/>
                  <a:pt x="1445516" y="93136"/>
                  <a:pt x="1436914" y="82384"/>
                </a:cubicBezTo>
                <a:cubicBezTo>
                  <a:pt x="1414361" y="54193"/>
                  <a:pt x="1376851" y="51039"/>
                  <a:pt x="1345474" y="43195"/>
                </a:cubicBezTo>
                <a:cubicBezTo>
                  <a:pt x="1332411" y="34486"/>
                  <a:pt x="1320327" y="24090"/>
                  <a:pt x="1306285" y="17069"/>
                </a:cubicBezTo>
                <a:cubicBezTo>
                  <a:pt x="1293969" y="10911"/>
                  <a:pt x="1280861" y="4369"/>
                  <a:pt x="1267097" y="4007"/>
                </a:cubicBezTo>
                <a:cubicBezTo>
                  <a:pt x="1114750" y="-2"/>
                  <a:pt x="875211" y="-2524"/>
                  <a:pt x="783771" y="400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52160" y="1045029"/>
            <a:ext cx="3918857" cy="5637866"/>
          </a:xfrm>
          <a:custGeom>
            <a:avLst/>
            <a:gdLst>
              <a:gd name="connsiteX0" fmla="*/ 248194 w 3918857"/>
              <a:gd name="connsiteY0" fmla="*/ 1371600 h 5637866"/>
              <a:gd name="connsiteX1" fmla="*/ 313509 w 3918857"/>
              <a:gd name="connsiteY1" fmla="*/ 1345474 h 5637866"/>
              <a:gd name="connsiteX2" fmla="*/ 352697 w 3918857"/>
              <a:gd name="connsiteY2" fmla="*/ 1227908 h 5637866"/>
              <a:gd name="connsiteX3" fmla="*/ 365760 w 3918857"/>
              <a:gd name="connsiteY3" fmla="*/ 1149531 h 5637866"/>
              <a:gd name="connsiteX4" fmla="*/ 378823 w 3918857"/>
              <a:gd name="connsiteY4" fmla="*/ 1110342 h 5637866"/>
              <a:gd name="connsiteX5" fmla="*/ 391886 w 3918857"/>
              <a:gd name="connsiteY5" fmla="*/ 1031965 h 5637866"/>
              <a:gd name="connsiteX6" fmla="*/ 431074 w 3918857"/>
              <a:gd name="connsiteY6" fmla="*/ 914400 h 5637866"/>
              <a:gd name="connsiteX7" fmla="*/ 444137 w 3918857"/>
              <a:gd name="connsiteY7" fmla="*/ 875211 h 5637866"/>
              <a:gd name="connsiteX8" fmla="*/ 496389 w 3918857"/>
              <a:gd name="connsiteY8" fmla="*/ 796834 h 5637866"/>
              <a:gd name="connsiteX9" fmla="*/ 522514 w 3918857"/>
              <a:gd name="connsiteY9" fmla="*/ 757645 h 5637866"/>
              <a:gd name="connsiteX10" fmla="*/ 548640 w 3918857"/>
              <a:gd name="connsiteY10" fmla="*/ 705394 h 5637866"/>
              <a:gd name="connsiteX11" fmla="*/ 640080 w 3918857"/>
              <a:gd name="connsiteY11" fmla="*/ 587828 h 5637866"/>
              <a:gd name="connsiteX12" fmla="*/ 679269 w 3918857"/>
              <a:gd name="connsiteY12" fmla="*/ 561702 h 5637866"/>
              <a:gd name="connsiteX13" fmla="*/ 731520 w 3918857"/>
              <a:gd name="connsiteY13" fmla="*/ 496388 h 5637866"/>
              <a:gd name="connsiteX14" fmla="*/ 770709 w 3918857"/>
              <a:gd name="connsiteY14" fmla="*/ 444137 h 5637866"/>
              <a:gd name="connsiteX15" fmla="*/ 953589 w 3918857"/>
              <a:gd name="connsiteY15" fmla="*/ 313508 h 5637866"/>
              <a:gd name="connsiteX16" fmla="*/ 1005840 w 3918857"/>
              <a:gd name="connsiteY16" fmla="*/ 287382 h 5637866"/>
              <a:gd name="connsiteX17" fmla="*/ 1149531 w 3918857"/>
              <a:gd name="connsiteY17" fmla="*/ 195942 h 5637866"/>
              <a:gd name="connsiteX18" fmla="*/ 1188720 w 3918857"/>
              <a:gd name="connsiteY18" fmla="*/ 182880 h 5637866"/>
              <a:gd name="connsiteX19" fmla="*/ 1227909 w 3918857"/>
              <a:gd name="connsiteY19" fmla="*/ 156754 h 5637866"/>
              <a:gd name="connsiteX20" fmla="*/ 1280160 w 3918857"/>
              <a:gd name="connsiteY20" fmla="*/ 143691 h 5637866"/>
              <a:gd name="connsiteX21" fmla="*/ 1319349 w 3918857"/>
              <a:gd name="connsiteY21" fmla="*/ 130628 h 5637866"/>
              <a:gd name="connsiteX22" fmla="*/ 1397726 w 3918857"/>
              <a:gd name="connsiteY22" fmla="*/ 91440 h 5637866"/>
              <a:gd name="connsiteX23" fmla="*/ 1436914 w 3918857"/>
              <a:gd name="connsiteY23" fmla="*/ 65314 h 5637866"/>
              <a:gd name="connsiteX24" fmla="*/ 1554480 w 3918857"/>
              <a:gd name="connsiteY24" fmla="*/ 39188 h 5637866"/>
              <a:gd name="connsiteX25" fmla="*/ 1737360 w 3918857"/>
              <a:gd name="connsiteY25" fmla="*/ 0 h 5637866"/>
              <a:gd name="connsiteX26" fmla="*/ 2325189 w 3918857"/>
              <a:gd name="connsiteY26" fmla="*/ 13062 h 5637866"/>
              <a:gd name="connsiteX27" fmla="*/ 2364377 w 3918857"/>
              <a:gd name="connsiteY27" fmla="*/ 26125 h 5637866"/>
              <a:gd name="connsiteX28" fmla="*/ 2416629 w 3918857"/>
              <a:gd name="connsiteY28" fmla="*/ 39188 h 5637866"/>
              <a:gd name="connsiteX29" fmla="*/ 2481943 w 3918857"/>
              <a:gd name="connsiteY29" fmla="*/ 52251 h 5637866"/>
              <a:gd name="connsiteX30" fmla="*/ 2521131 w 3918857"/>
              <a:gd name="connsiteY30" fmla="*/ 65314 h 5637866"/>
              <a:gd name="connsiteX31" fmla="*/ 2599509 w 3918857"/>
              <a:gd name="connsiteY31" fmla="*/ 78377 h 5637866"/>
              <a:gd name="connsiteX32" fmla="*/ 2638697 w 3918857"/>
              <a:gd name="connsiteY32" fmla="*/ 91440 h 5637866"/>
              <a:gd name="connsiteX33" fmla="*/ 2690949 w 3918857"/>
              <a:gd name="connsiteY33" fmla="*/ 117565 h 5637866"/>
              <a:gd name="connsiteX34" fmla="*/ 2821577 w 3918857"/>
              <a:gd name="connsiteY34" fmla="*/ 143691 h 5637866"/>
              <a:gd name="connsiteX35" fmla="*/ 2873829 w 3918857"/>
              <a:gd name="connsiteY35" fmla="*/ 169817 h 5637866"/>
              <a:gd name="connsiteX36" fmla="*/ 2913017 w 3918857"/>
              <a:gd name="connsiteY36" fmla="*/ 182880 h 5637866"/>
              <a:gd name="connsiteX37" fmla="*/ 2952206 w 3918857"/>
              <a:gd name="connsiteY37" fmla="*/ 209005 h 5637866"/>
              <a:gd name="connsiteX38" fmla="*/ 3043646 w 3918857"/>
              <a:gd name="connsiteY38" fmla="*/ 235131 h 5637866"/>
              <a:gd name="connsiteX39" fmla="*/ 3082834 w 3918857"/>
              <a:gd name="connsiteY39" fmla="*/ 261257 h 5637866"/>
              <a:gd name="connsiteX40" fmla="*/ 3135086 w 3918857"/>
              <a:gd name="connsiteY40" fmla="*/ 287382 h 5637866"/>
              <a:gd name="connsiteX41" fmla="*/ 3187337 w 3918857"/>
              <a:gd name="connsiteY41" fmla="*/ 326571 h 5637866"/>
              <a:gd name="connsiteX42" fmla="*/ 3226526 w 3918857"/>
              <a:gd name="connsiteY42" fmla="*/ 365760 h 5637866"/>
              <a:gd name="connsiteX43" fmla="*/ 3278777 w 3918857"/>
              <a:gd name="connsiteY43" fmla="*/ 378822 h 5637866"/>
              <a:gd name="connsiteX44" fmla="*/ 3331029 w 3918857"/>
              <a:gd name="connsiteY44" fmla="*/ 431074 h 5637866"/>
              <a:gd name="connsiteX45" fmla="*/ 3435531 w 3918857"/>
              <a:gd name="connsiteY45" fmla="*/ 483325 h 5637866"/>
              <a:gd name="connsiteX46" fmla="*/ 3513909 w 3918857"/>
              <a:gd name="connsiteY46" fmla="*/ 548640 h 5637866"/>
              <a:gd name="connsiteX47" fmla="*/ 3553097 w 3918857"/>
              <a:gd name="connsiteY47" fmla="*/ 587828 h 5637866"/>
              <a:gd name="connsiteX48" fmla="*/ 3631474 w 3918857"/>
              <a:gd name="connsiteY48" fmla="*/ 653142 h 5637866"/>
              <a:gd name="connsiteX49" fmla="*/ 3683726 w 3918857"/>
              <a:gd name="connsiteY49" fmla="*/ 731520 h 5637866"/>
              <a:gd name="connsiteX50" fmla="*/ 3709851 w 3918857"/>
              <a:gd name="connsiteY50" fmla="*/ 770708 h 5637866"/>
              <a:gd name="connsiteX51" fmla="*/ 3722914 w 3918857"/>
              <a:gd name="connsiteY51" fmla="*/ 836022 h 5637866"/>
              <a:gd name="connsiteX52" fmla="*/ 3749040 w 3918857"/>
              <a:gd name="connsiteY52" fmla="*/ 914400 h 5637866"/>
              <a:gd name="connsiteX53" fmla="*/ 3788229 w 3918857"/>
              <a:gd name="connsiteY53" fmla="*/ 1058091 h 5637866"/>
              <a:gd name="connsiteX54" fmla="*/ 3814354 w 3918857"/>
              <a:gd name="connsiteY54" fmla="*/ 1110342 h 5637866"/>
              <a:gd name="connsiteX55" fmla="*/ 3827417 w 3918857"/>
              <a:gd name="connsiteY55" fmla="*/ 1214845 h 5637866"/>
              <a:gd name="connsiteX56" fmla="*/ 3866606 w 3918857"/>
              <a:gd name="connsiteY56" fmla="*/ 1332411 h 5637866"/>
              <a:gd name="connsiteX57" fmla="*/ 3892731 w 3918857"/>
              <a:gd name="connsiteY57" fmla="*/ 1436914 h 5637866"/>
              <a:gd name="connsiteX58" fmla="*/ 3905794 w 3918857"/>
              <a:gd name="connsiteY58" fmla="*/ 1606731 h 5637866"/>
              <a:gd name="connsiteX59" fmla="*/ 3918857 w 3918857"/>
              <a:gd name="connsiteY59" fmla="*/ 1685108 h 5637866"/>
              <a:gd name="connsiteX60" fmla="*/ 3905794 w 3918857"/>
              <a:gd name="connsiteY60" fmla="*/ 1998617 h 5637866"/>
              <a:gd name="connsiteX61" fmla="*/ 3840480 w 3918857"/>
              <a:gd name="connsiteY61" fmla="*/ 2076994 h 5637866"/>
              <a:gd name="connsiteX62" fmla="*/ 3749040 w 3918857"/>
              <a:gd name="connsiteY62" fmla="*/ 2207622 h 5637866"/>
              <a:gd name="connsiteX63" fmla="*/ 3696789 w 3918857"/>
              <a:gd name="connsiteY63" fmla="*/ 2246811 h 5637866"/>
              <a:gd name="connsiteX64" fmla="*/ 3657600 w 3918857"/>
              <a:gd name="connsiteY64" fmla="*/ 2286000 h 5637866"/>
              <a:gd name="connsiteX65" fmla="*/ 3618411 w 3918857"/>
              <a:gd name="connsiteY65" fmla="*/ 2312125 h 5637866"/>
              <a:gd name="connsiteX66" fmla="*/ 3566160 w 3918857"/>
              <a:gd name="connsiteY66" fmla="*/ 2351314 h 5637866"/>
              <a:gd name="connsiteX67" fmla="*/ 3526971 w 3918857"/>
              <a:gd name="connsiteY67" fmla="*/ 2390502 h 5637866"/>
              <a:gd name="connsiteX68" fmla="*/ 3448594 w 3918857"/>
              <a:gd name="connsiteY68" fmla="*/ 2442754 h 5637866"/>
              <a:gd name="connsiteX69" fmla="*/ 3409406 w 3918857"/>
              <a:gd name="connsiteY69" fmla="*/ 2468880 h 5637866"/>
              <a:gd name="connsiteX70" fmla="*/ 3370217 w 3918857"/>
              <a:gd name="connsiteY70" fmla="*/ 2481942 h 5637866"/>
              <a:gd name="connsiteX71" fmla="*/ 3291840 w 3918857"/>
              <a:gd name="connsiteY71" fmla="*/ 2534194 h 5637866"/>
              <a:gd name="connsiteX72" fmla="*/ 3213463 w 3918857"/>
              <a:gd name="connsiteY72" fmla="*/ 2573382 h 5637866"/>
              <a:gd name="connsiteX73" fmla="*/ 3174274 w 3918857"/>
              <a:gd name="connsiteY73" fmla="*/ 2599508 h 5637866"/>
              <a:gd name="connsiteX74" fmla="*/ 3135086 w 3918857"/>
              <a:gd name="connsiteY74" fmla="*/ 2612571 h 5637866"/>
              <a:gd name="connsiteX75" fmla="*/ 3030583 w 3918857"/>
              <a:gd name="connsiteY75" fmla="*/ 2651760 h 5637866"/>
              <a:gd name="connsiteX76" fmla="*/ 2978331 w 3918857"/>
              <a:gd name="connsiteY76" fmla="*/ 2664822 h 5637866"/>
              <a:gd name="connsiteX77" fmla="*/ 2899954 w 3918857"/>
              <a:gd name="connsiteY77" fmla="*/ 2690948 h 5637866"/>
              <a:gd name="connsiteX78" fmla="*/ 2795451 w 3918857"/>
              <a:gd name="connsiteY78" fmla="*/ 2717074 h 5637866"/>
              <a:gd name="connsiteX79" fmla="*/ 2704011 w 3918857"/>
              <a:gd name="connsiteY79" fmla="*/ 2743200 h 5637866"/>
              <a:gd name="connsiteX80" fmla="*/ 2625634 w 3918857"/>
              <a:gd name="connsiteY80" fmla="*/ 2756262 h 5637866"/>
              <a:gd name="connsiteX81" fmla="*/ 2495006 w 3918857"/>
              <a:gd name="connsiteY81" fmla="*/ 2795451 h 5637866"/>
              <a:gd name="connsiteX82" fmla="*/ 2455817 w 3918857"/>
              <a:gd name="connsiteY82" fmla="*/ 2808514 h 5637866"/>
              <a:gd name="connsiteX83" fmla="*/ 2272937 w 3918857"/>
              <a:gd name="connsiteY83" fmla="*/ 2821577 h 5637866"/>
              <a:gd name="connsiteX84" fmla="*/ 2063931 w 3918857"/>
              <a:gd name="connsiteY84" fmla="*/ 2860765 h 5637866"/>
              <a:gd name="connsiteX85" fmla="*/ 1920240 w 3918857"/>
              <a:gd name="connsiteY85" fmla="*/ 2873828 h 5637866"/>
              <a:gd name="connsiteX86" fmla="*/ 1815737 w 3918857"/>
              <a:gd name="connsiteY86" fmla="*/ 2899954 h 5637866"/>
              <a:gd name="connsiteX87" fmla="*/ 1371600 w 3918857"/>
              <a:gd name="connsiteY87" fmla="*/ 2886891 h 5637866"/>
              <a:gd name="connsiteX88" fmla="*/ 1240971 w 3918857"/>
              <a:gd name="connsiteY88" fmla="*/ 2860765 h 5637866"/>
              <a:gd name="connsiteX89" fmla="*/ 1097280 w 3918857"/>
              <a:gd name="connsiteY89" fmla="*/ 2847702 h 5637866"/>
              <a:gd name="connsiteX90" fmla="*/ 966651 w 3918857"/>
              <a:gd name="connsiteY90" fmla="*/ 2821577 h 5637866"/>
              <a:gd name="connsiteX91" fmla="*/ 862149 w 3918857"/>
              <a:gd name="connsiteY91" fmla="*/ 2808514 h 5637866"/>
              <a:gd name="connsiteX92" fmla="*/ 809897 w 3918857"/>
              <a:gd name="connsiteY92" fmla="*/ 2795451 h 5637866"/>
              <a:gd name="connsiteX93" fmla="*/ 940526 w 3918857"/>
              <a:gd name="connsiteY93" fmla="*/ 2821577 h 5637866"/>
              <a:gd name="connsiteX94" fmla="*/ 1058091 w 3918857"/>
              <a:gd name="connsiteY94" fmla="*/ 2860765 h 5637866"/>
              <a:gd name="connsiteX95" fmla="*/ 1123406 w 3918857"/>
              <a:gd name="connsiteY95" fmla="*/ 2873828 h 5637866"/>
              <a:gd name="connsiteX96" fmla="*/ 1201783 w 3918857"/>
              <a:gd name="connsiteY96" fmla="*/ 2899954 h 5637866"/>
              <a:gd name="connsiteX97" fmla="*/ 1280160 w 3918857"/>
              <a:gd name="connsiteY97" fmla="*/ 2926080 h 5637866"/>
              <a:gd name="connsiteX98" fmla="*/ 1358537 w 3918857"/>
              <a:gd name="connsiteY98" fmla="*/ 2952205 h 5637866"/>
              <a:gd name="connsiteX99" fmla="*/ 1489166 w 3918857"/>
              <a:gd name="connsiteY99" fmla="*/ 2978331 h 5637866"/>
              <a:gd name="connsiteX100" fmla="*/ 1528354 w 3918857"/>
              <a:gd name="connsiteY100" fmla="*/ 2991394 h 5637866"/>
              <a:gd name="connsiteX101" fmla="*/ 1580606 w 3918857"/>
              <a:gd name="connsiteY101" fmla="*/ 3017520 h 5637866"/>
              <a:gd name="connsiteX102" fmla="*/ 1763486 w 3918857"/>
              <a:gd name="connsiteY102" fmla="*/ 3043645 h 5637866"/>
              <a:gd name="connsiteX103" fmla="*/ 1854926 w 3918857"/>
              <a:gd name="connsiteY103" fmla="*/ 3069771 h 5637866"/>
              <a:gd name="connsiteX104" fmla="*/ 1920240 w 3918857"/>
              <a:gd name="connsiteY104" fmla="*/ 3082834 h 5637866"/>
              <a:gd name="connsiteX105" fmla="*/ 2050869 w 3918857"/>
              <a:gd name="connsiteY105" fmla="*/ 3122022 h 5637866"/>
              <a:gd name="connsiteX106" fmla="*/ 2116183 w 3918857"/>
              <a:gd name="connsiteY106" fmla="*/ 3135085 h 5637866"/>
              <a:gd name="connsiteX107" fmla="*/ 2207623 w 3918857"/>
              <a:gd name="connsiteY107" fmla="*/ 3174274 h 5637866"/>
              <a:gd name="connsiteX108" fmla="*/ 2272937 w 3918857"/>
              <a:gd name="connsiteY108" fmla="*/ 3187337 h 5637866"/>
              <a:gd name="connsiteX109" fmla="*/ 2325189 w 3918857"/>
              <a:gd name="connsiteY109" fmla="*/ 3200400 h 5637866"/>
              <a:gd name="connsiteX110" fmla="*/ 2416629 w 3918857"/>
              <a:gd name="connsiteY110" fmla="*/ 3252651 h 5637866"/>
              <a:gd name="connsiteX111" fmla="*/ 2455817 w 3918857"/>
              <a:gd name="connsiteY111" fmla="*/ 3265714 h 5637866"/>
              <a:gd name="connsiteX112" fmla="*/ 2547257 w 3918857"/>
              <a:gd name="connsiteY112" fmla="*/ 3331028 h 5637866"/>
              <a:gd name="connsiteX113" fmla="*/ 2586446 w 3918857"/>
              <a:gd name="connsiteY113" fmla="*/ 3357154 h 5637866"/>
              <a:gd name="connsiteX114" fmla="*/ 2638697 w 3918857"/>
              <a:gd name="connsiteY114" fmla="*/ 3370217 h 5637866"/>
              <a:gd name="connsiteX115" fmla="*/ 2730137 w 3918857"/>
              <a:gd name="connsiteY115" fmla="*/ 3448594 h 5637866"/>
              <a:gd name="connsiteX116" fmla="*/ 2782389 w 3918857"/>
              <a:gd name="connsiteY116" fmla="*/ 3474720 h 5637866"/>
              <a:gd name="connsiteX117" fmla="*/ 2873829 w 3918857"/>
              <a:gd name="connsiteY117" fmla="*/ 3566160 h 5637866"/>
              <a:gd name="connsiteX118" fmla="*/ 2913017 w 3918857"/>
              <a:gd name="connsiteY118" fmla="*/ 3605348 h 5637866"/>
              <a:gd name="connsiteX119" fmla="*/ 2939143 w 3918857"/>
              <a:gd name="connsiteY119" fmla="*/ 3644537 h 5637866"/>
              <a:gd name="connsiteX120" fmla="*/ 3030583 w 3918857"/>
              <a:gd name="connsiteY120" fmla="*/ 3762102 h 5637866"/>
              <a:gd name="connsiteX121" fmla="*/ 3082834 w 3918857"/>
              <a:gd name="connsiteY121" fmla="*/ 3840480 h 5637866"/>
              <a:gd name="connsiteX122" fmla="*/ 3122023 w 3918857"/>
              <a:gd name="connsiteY122" fmla="*/ 3879668 h 5637866"/>
              <a:gd name="connsiteX123" fmla="*/ 3174274 w 3918857"/>
              <a:gd name="connsiteY123" fmla="*/ 3958045 h 5637866"/>
              <a:gd name="connsiteX124" fmla="*/ 3200400 w 3918857"/>
              <a:gd name="connsiteY124" fmla="*/ 3997234 h 5637866"/>
              <a:gd name="connsiteX125" fmla="*/ 3213463 w 3918857"/>
              <a:gd name="connsiteY125" fmla="*/ 4062548 h 5637866"/>
              <a:gd name="connsiteX126" fmla="*/ 3239589 w 3918857"/>
              <a:gd name="connsiteY126" fmla="*/ 4140925 h 5637866"/>
              <a:gd name="connsiteX127" fmla="*/ 3252651 w 3918857"/>
              <a:gd name="connsiteY127" fmla="*/ 4193177 h 5637866"/>
              <a:gd name="connsiteX128" fmla="*/ 3278777 w 3918857"/>
              <a:gd name="connsiteY128" fmla="*/ 4271554 h 5637866"/>
              <a:gd name="connsiteX129" fmla="*/ 3291840 w 3918857"/>
              <a:gd name="connsiteY129" fmla="*/ 4323805 h 5637866"/>
              <a:gd name="connsiteX130" fmla="*/ 3331029 w 3918857"/>
              <a:gd name="connsiteY130" fmla="*/ 4454434 h 5637866"/>
              <a:gd name="connsiteX131" fmla="*/ 3317966 w 3918857"/>
              <a:gd name="connsiteY131" fmla="*/ 4833257 h 5637866"/>
              <a:gd name="connsiteX132" fmla="*/ 3265714 w 3918857"/>
              <a:gd name="connsiteY132" fmla="*/ 4976948 h 5637866"/>
              <a:gd name="connsiteX133" fmla="*/ 3213463 w 3918857"/>
              <a:gd name="connsiteY133" fmla="*/ 5055325 h 5637866"/>
              <a:gd name="connsiteX134" fmla="*/ 3174274 w 3918857"/>
              <a:gd name="connsiteY134" fmla="*/ 5133702 h 5637866"/>
              <a:gd name="connsiteX135" fmla="*/ 3135086 w 3918857"/>
              <a:gd name="connsiteY135" fmla="*/ 5212080 h 5637866"/>
              <a:gd name="connsiteX136" fmla="*/ 3095897 w 3918857"/>
              <a:gd name="connsiteY136" fmla="*/ 5238205 h 5637866"/>
              <a:gd name="connsiteX137" fmla="*/ 2991394 w 3918857"/>
              <a:gd name="connsiteY137" fmla="*/ 5355771 h 5637866"/>
              <a:gd name="connsiteX138" fmla="*/ 2952206 w 3918857"/>
              <a:gd name="connsiteY138" fmla="*/ 5368834 h 5637866"/>
              <a:gd name="connsiteX139" fmla="*/ 2913017 w 3918857"/>
              <a:gd name="connsiteY139" fmla="*/ 5394960 h 5637866"/>
              <a:gd name="connsiteX140" fmla="*/ 2860766 w 3918857"/>
              <a:gd name="connsiteY140" fmla="*/ 5434148 h 5637866"/>
              <a:gd name="connsiteX141" fmla="*/ 2808514 w 3918857"/>
              <a:gd name="connsiteY141" fmla="*/ 5447211 h 5637866"/>
              <a:gd name="connsiteX142" fmla="*/ 2730137 w 3918857"/>
              <a:gd name="connsiteY142" fmla="*/ 5473337 h 5637866"/>
              <a:gd name="connsiteX143" fmla="*/ 2664823 w 3918857"/>
              <a:gd name="connsiteY143" fmla="*/ 5486400 h 5637866"/>
              <a:gd name="connsiteX144" fmla="*/ 2390503 w 3918857"/>
              <a:gd name="connsiteY144" fmla="*/ 5525588 h 5637866"/>
              <a:gd name="connsiteX145" fmla="*/ 2233749 w 3918857"/>
              <a:gd name="connsiteY145" fmla="*/ 5551714 h 5637866"/>
              <a:gd name="connsiteX146" fmla="*/ 1998617 w 3918857"/>
              <a:gd name="connsiteY146" fmla="*/ 5590902 h 5637866"/>
              <a:gd name="connsiteX147" fmla="*/ 1815737 w 3918857"/>
              <a:gd name="connsiteY147" fmla="*/ 5603965 h 5637866"/>
              <a:gd name="connsiteX148" fmla="*/ 1201783 w 3918857"/>
              <a:gd name="connsiteY148" fmla="*/ 5617028 h 5637866"/>
              <a:gd name="connsiteX149" fmla="*/ 1149531 w 3918857"/>
              <a:gd name="connsiteY149" fmla="*/ 5603965 h 5637866"/>
              <a:gd name="connsiteX150" fmla="*/ 1031966 w 3918857"/>
              <a:gd name="connsiteY150" fmla="*/ 5551714 h 5637866"/>
              <a:gd name="connsiteX151" fmla="*/ 979714 w 3918857"/>
              <a:gd name="connsiteY151" fmla="*/ 5538651 h 5637866"/>
              <a:gd name="connsiteX152" fmla="*/ 862149 w 3918857"/>
              <a:gd name="connsiteY152" fmla="*/ 5499462 h 5637866"/>
              <a:gd name="connsiteX153" fmla="*/ 744583 w 3918857"/>
              <a:gd name="connsiteY153" fmla="*/ 5473337 h 5637866"/>
              <a:gd name="connsiteX154" fmla="*/ 666206 w 3918857"/>
              <a:gd name="connsiteY154" fmla="*/ 5447211 h 5637866"/>
              <a:gd name="connsiteX155" fmla="*/ 587829 w 3918857"/>
              <a:gd name="connsiteY155" fmla="*/ 5421085 h 5637866"/>
              <a:gd name="connsiteX156" fmla="*/ 548640 w 3918857"/>
              <a:gd name="connsiteY156" fmla="*/ 5408022 h 5637866"/>
              <a:gd name="connsiteX157" fmla="*/ 444137 w 3918857"/>
              <a:gd name="connsiteY157" fmla="*/ 5394960 h 5637866"/>
              <a:gd name="connsiteX158" fmla="*/ 352697 w 3918857"/>
              <a:gd name="connsiteY158" fmla="*/ 5368834 h 5637866"/>
              <a:gd name="connsiteX159" fmla="*/ 300446 w 3918857"/>
              <a:gd name="connsiteY159" fmla="*/ 5355771 h 5637866"/>
              <a:gd name="connsiteX160" fmla="*/ 209006 w 3918857"/>
              <a:gd name="connsiteY160" fmla="*/ 5303520 h 5637866"/>
              <a:gd name="connsiteX161" fmla="*/ 117566 w 3918857"/>
              <a:gd name="connsiteY161" fmla="*/ 5277394 h 5637866"/>
              <a:gd name="connsiteX162" fmla="*/ 39189 w 3918857"/>
              <a:gd name="connsiteY162" fmla="*/ 5251268 h 5637866"/>
              <a:gd name="connsiteX163" fmla="*/ 0 w 3918857"/>
              <a:gd name="connsiteY163" fmla="*/ 5238205 h 5637866"/>
              <a:gd name="connsiteX164" fmla="*/ 65314 w 3918857"/>
              <a:gd name="connsiteY164" fmla="*/ 5185954 h 5637866"/>
              <a:gd name="connsiteX165" fmla="*/ 104503 w 3918857"/>
              <a:gd name="connsiteY165" fmla="*/ 5146765 h 5637866"/>
              <a:gd name="connsiteX166" fmla="*/ 143691 w 3918857"/>
              <a:gd name="connsiteY166" fmla="*/ 5120640 h 5637866"/>
              <a:gd name="connsiteX167" fmla="*/ 195943 w 3918857"/>
              <a:gd name="connsiteY167" fmla="*/ 5042262 h 5637866"/>
              <a:gd name="connsiteX168" fmla="*/ 222069 w 3918857"/>
              <a:gd name="connsiteY168" fmla="*/ 5003074 h 5637866"/>
              <a:gd name="connsiteX169" fmla="*/ 248194 w 3918857"/>
              <a:gd name="connsiteY169" fmla="*/ 4937760 h 5637866"/>
              <a:gd name="connsiteX170" fmla="*/ 261257 w 3918857"/>
              <a:gd name="connsiteY170" fmla="*/ 4820194 h 5637866"/>
              <a:gd name="connsiteX171" fmla="*/ 313509 w 3918857"/>
              <a:gd name="connsiteY171" fmla="*/ 4585062 h 5637866"/>
              <a:gd name="connsiteX172" fmla="*/ 326571 w 3918857"/>
              <a:gd name="connsiteY172" fmla="*/ 4545874 h 5637866"/>
              <a:gd name="connsiteX173" fmla="*/ 352697 w 3918857"/>
              <a:gd name="connsiteY173" fmla="*/ 4441371 h 5637866"/>
              <a:gd name="connsiteX174" fmla="*/ 365760 w 3918857"/>
              <a:gd name="connsiteY174" fmla="*/ 4402182 h 5637866"/>
              <a:gd name="connsiteX175" fmla="*/ 378823 w 3918857"/>
              <a:gd name="connsiteY175" fmla="*/ 4349931 h 5637866"/>
              <a:gd name="connsiteX176" fmla="*/ 431074 w 3918857"/>
              <a:gd name="connsiteY176" fmla="*/ 4232365 h 5637866"/>
              <a:gd name="connsiteX177" fmla="*/ 444137 w 3918857"/>
              <a:gd name="connsiteY177" fmla="*/ 4180114 h 5637866"/>
              <a:gd name="connsiteX178" fmla="*/ 496389 w 3918857"/>
              <a:gd name="connsiteY178" fmla="*/ 4101737 h 5637866"/>
              <a:gd name="connsiteX179" fmla="*/ 522514 w 3918857"/>
              <a:gd name="connsiteY179" fmla="*/ 3971108 h 5637866"/>
              <a:gd name="connsiteX180" fmla="*/ 574766 w 3918857"/>
              <a:gd name="connsiteY180" fmla="*/ 3853542 h 5637866"/>
              <a:gd name="connsiteX181" fmla="*/ 613954 w 3918857"/>
              <a:gd name="connsiteY181" fmla="*/ 3735977 h 5637866"/>
              <a:gd name="connsiteX182" fmla="*/ 627017 w 3918857"/>
              <a:gd name="connsiteY182" fmla="*/ 3696788 h 5637866"/>
              <a:gd name="connsiteX183" fmla="*/ 640080 w 3918857"/>
              <a:gd name="connsiteY183" fmla="*/ 3657600 h 5637866"/>
              <a:gd name="connsiteX184" fmla="*/ 653143 w 3918857"/>
              <a:gd name="connsiteY184" fmla="*/ 3605348 h 5637866"/>
              <a:gd name="connsiteX185" fmla="*/ 679269 w 3918857"/>
              <a:gd name="connsiteY185" fmla="*/ 3526971 h 5637866"/>
              <a:gd name="connsiteX186" fmla="*/ 705394 w 3918857"/>
              <a:gd name="connsiteY186" fmla="*/ 3435531 h 5637866"/>
              <a:gd name="connsiteX187" fmla="*/ 705394 w 3918857"/>
              <a:gd name="connsiteY187" fmla="*/ 2664822 h 5637866"/>
              <a:gd name="connsiteX188" fmla="*/ 692331 w 3918857"/>
              <a:gd name="connsiteY188" fmla="*/ 2612571 h 5637866"/>
              <a:gd name="connsiteX189" fmla="*/ 679269 w 3918857"/>
              <a:gd name="connsiteY189" fmla="*/ 2468880 h 5637866"/>
              <a:gd name="connsiteX190" fmla="*/ 666206 w 3918857"/>
              <a:gd name="connsiteY190" fmla="*/ 2403565 h 5637866"/>
              <a:gd name="connsiteX191" fmla="*/ 653143 w 3918857"/>
              <a:gd name="connsiteY191" fmla="*/ 2312125 h 5637866"/>
              <a:gd name="connsiteX192" fmla="*/ 613954 w 3918857"/>
              <a:gd name="connsiteY192" fmla="*/ 2168434 h 5637866"/>
              <a:gd name="connsiteX193" fmla="*/ 574766 w 3918857"/>
              <a:gd name="connsiteY193" fmla="*/ 2024742 h 5637866"/>
              <a:gd name="connsiteX194" fmla="*/ 561703 w 3918857"/>
              <a:gd name="connsiteY194" fmla="*/ 1985554 h 5637866"/>
              <a:gd name="connsiteX195" fmla="*/ 548640 w 3918857"/>
              <a:gd name="connsiteY195" fmla="*/ 1946365 h 5637866"/>
              <a:gd name="connsiteX196" fmla="*/ 509451 w 3918857"/>
              <a:gd name="connsiteY196" fmla="*/ 1815737 h 5637866"/>
              <a:gd name="connsiteX197" fmla="*/ 496389 w 3918857"/>
              <a:gd name="connsiteY197" fmla="*/ 1763485 h 5637866"/>
              <a:gd name="connsiteX198" fmla="*/ 470263 w 3918857"/>
              <a:gd name="connsiteY198" fmla="*/ 1685108 h 5637866"/>
              <a:gd name="connsiteX199" fmla="*/ 457200 w 3918857"/>
              <a:gd name="connsiteY199" fmla="*/ 1632857 h 5637866"/>
              <a:gd name="connsiteX200" fmla="*/ 404949 w 3918857"/>
              <a:gd name="connsiteY200" fmla="*/ 1541417 h 5637866"/>
              <a:gd name="connsiteX201" fmla="*/ 378823 w 3918857"/>
              <a:gd name="connsiteY201" fmla="*/ 1449977 h 5637866"/>
              <a:gd name="connsiteX202" fmla="*/ 365760 w 3918857"/>
              <a:gd name="connsiteY202" fmla="*/ 1410788 h 5637866"/>
              <a:gd name="connsiteX203" fmla="*/ 339634 w 3918857"/>
              <a:gd name="connsiteY203" fmla="*/ 1371600 h 5637866"/>
              <a:gd name="connsiteX204" fmla="*/ 261257 w 3918857"/>
              <a:gd name="connsiteY204" fmla="*/ 1319348 h 5637866"/>
              <a:gd name="connsiteX205" fmla="*/ 169817 w 3918857"/>
              <a:gd name="connsiteY205" fmla="*/ 1293222 h 5637866"/>
              <a:gd name="connsiteX206" fmla="*/ 195943 w 3918857"/>
              <a:gd name="connsiteY206" fmla="*/ 1541417 h 5637866"/>
              <a:gd name="connsiteX207" fmla="*/ 209006 w 3918857"/>
              <a:gd name="connsiteY207" fmla="*/ 1580605 h 5637866"/>
              <a:gd name="connsiteX208" fmla="*/ 222069 w 3918857"/>
              <a:gd name="connsiteY208" fmla="*/ 1658982 h 5637866"/>
              <a:gd name="connsiteX209" fmla="*/ 235131 w 3918857"/>
              <a:gd name="connsiteY209" fmla="*/ 1698171 h 5637866"/>
              <a:gd name="connsiteX210" fmla="*/ 261257 w 3918857"/>
              <a:gd name="connsiteY210" fmla="*/ 1619794 h 5637866"/>
              <a:gd name="connsiteX211" fmla="*/ 287383 w 3918857"/>
              <a:gd name="connsiteY211" fmla="*/ 1476102 h 5637866"/>
              <a:gd name="connsiteX212" fmla="*/ 313509 w 3918857"/>
              <a:gd name="connsiteY212" fmla="*/ 1711234 h 5637866"/>
              <a:gd name="connsiteX213" fmla="*/ 352697 w 3918857"/>
              <a:gd name="connsiteY213" fmla="*/ 1828800 h 5637866"/>
              <a:gd name="connsiteX214" fmla="*/ 365760 w 3918857"/>
              <a:gd name="connsiteY214" fmla="*/ 1867988 h 5637866"/>
              <a:gd name="connsiteX215" fmla="*/ 378823 w 3918857"/>
              <a:gd name="connsiteY215" fmla="*/ 2011680 h 5637866"/>
              <a:gd name="connsiteX216" fmla="*/ 391886 w 3918857"/>
              <a:gd name="connsiteY216" fmla="*/ 2076994 h 5637866"/>
              <a:gd name="connsiteX217" fmla="*/ 404949 w 3918857"/>
              <a:gd name="connsiteY217" fmla="*/ 2155371 h 5637866"/>
              <a:gd name="connsiteX218" fmla="*/ 418011 w 3918857"/>
              <a:gd name="connsiteY218" fmla="*/ 2534194 h 5637866"/>
              <a:gd name="connsiteX219" fmla="*/ 431074 w 3918857"/>
              <a:gd name="connsiteY219" fmla="*/ 2573382 h 5637866"/>
              <a:gd name="connsiteX220" fmla="*/ 457200 w 3918857"/>
              <a:gd name="connsiteY220" fmla="*/ 2704011 h 5637866"/>
              <a:gd name="connsiteX221" fmla="*/ 483326 w 3918857"/>
              <a:gd name="connsiteY221" fmla="*/ 2913017 h 5637866"/>
              <a:gd name="connsiteX222" fmla="*/ 509451 w 3918857"/>
              <a:gd name="connsiteY222" fmla="*/ 3108960 h 5637866"/>
              <a:gd name="connsiteX223" fmla="*/ 496389 w 3918857"/>
              <a:gd name="connsiteY223" fmla="*/ 3709851 h 5637866"/>
              <a:gd name="connsiteX224" fmla="*/ 470263 w 3918857"/>
              <a:gd name="connsiteY224" fmla="*/ 3788228 h 5637866"/>
              <a:gd name="connsiteX225" fmla="*/ 431074 w 3918857"/>
              <a:gd name="connsiteY225" fmla="*/ 3931920 h 5637866"/>
              <a:gd name="connsiteX226" fmla="*/ 404949 w 3918857"/>
              <a:gd name="connsiteY226" fmla="*/ 4062548 h 5637866"/>
              <a:gd name="connsiteX227" fmla="*/ 378823 w 3918857"/>
              <a:gd name="connsiteY227" fmla="*/ 4140925 h 5637866"/>
              <a:gd name="connsiteX228" fmla="*/ 365760 w 3918857"/>
              <a:gd name="connsiteY228" fmla="*/ 4180114 h 5637866"/>
              <a:gd name="connsiteX229" fmla="*/ 352697 w 3918857"/>
              <a:gd name="connsiteY229" fmla="*/ 4271554 h 5637866"/>
              <a:gd name="connsiteX230" fmla="*/ 339634 w 3918857"/>
              <a:gd name="connsiteY230" fmla="*/ 4310742 h 5637866"/>
              <a:gd name="connsiteX231" fmla="*/ 326571 w 3918857"/>
              <a:gd name="connsiteY231" fmla="*/ 4362994 h 5637866"/>
              <a:gd name="connsiteX232" fmla="*/ 313509 w 3918857"/>
              <a:gd name="connsiteY232" fmla="*/ 4402182 h 5637866"/>
              <a:gd name="connsiteX233" fmla="*/ 261257 w 3918857"/>
              <a:gd name="connsiteY233" fmla="*/ 4572000 h 5637866"/>
              <a:gd name="connsiteX234" fmla="*/ 222069 w 3918857"/>
              <a:gd name="connsiteY234" fmla="*/ 4728754 h 5637866"/>
              <a:gd name="connsiteX235" fmla="*/ 209006 w 3918857"/>
              <a:gd name="connsiteY235" fmla="*/ 4781005 h 5637866"/>
              <a:gd name="connsiteX236" fmla="*/ 182880 w 3918857"/>
              <a:gd name="connsiteY236" fmla="*/ 4833257 h 5637866"/>
              <a:gd name="connsiteX237" fmla="*/ 143691 w 3918857"/>
              <a:gd name="connsiteY237" fmla="*/ 4911634 h 5637866"/>
              <a:gd name="connsiteX238" fmla="*/ 117566 w 3918857"/>
              <a:gd name="connsiteY238" fmla="*/ 4990011 h 5637866"/>
              <a:gd name="connsiteX239" fmla="*/ 104503 w 3918857"/>
              <a:gd name="connsiteY239" fmla="*/ 5042262 h 5637866"/>
              <a:gd name="connsiteX240" fmla="*/ 78377 w 3918857"/>
              <a:gd name="connsiteY240" fmla="*/ 5120640 h 5637866"/>
              <a:gd name="connsiteX241" fmla="*/ 65314 w 3918857"/>
              <a:gd name="connsiteY241" fmla="*/ 5172891 h 56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3918857" h="5637866">
                <a:moveTo>
                  <a:pt x="248194" y="1371600"/>
                </a:moveTo>
                <a:cubicBezTo>
                  <a:pt x="269966" y="1362891"/>
                  <a:pt x="295705" y="1360734"/>
                  <a:pt x="313509" y="1345474"/>
                </a:cubicBezTo>
                <a:cubicBezTo>
                  <a:pt x="339093" y="1323545"/>
                  <a:pt x="347753" y="1255102"/>
                  <a:pt x="352697" y="1227908"/>
                </a:cubicBezTo>
                <a:cubicBezTo>
                  <a:pt x="357435" y="1201849"/>
                  <a:pt x="360014" y="1175386"/>
                  <a:pt x="365760" y="1149531"/>
                </a:cubicBezTo>
                <a:cubicBezTo>
                  <a:pt x="368747" y="1136089"/>
                  <a:pt x="375836" y="1123784"/>
                  <a:pt x="378823" y="1110342"/>
                </a:cubicBezTo>
                <a:cubicBezTo>
                  <a:pt x="384569" y="1084487"/>
                  <a:pt x="385462" y="1057660"/>
                  <a:pt x="391886" y="1031965"/>
                </a:cubicBezTo>
                <a:cubicBezTo>
                  <a:pt x="391891" y="1031944"/>
                  <a:pt x="424539" y="934004"/>
                  <a:pt x="431074" y="914400"/>
                </a:cubicBezTo>
                <a:cubicBezTo>
                  <a:pt x="435428" y="901337"/>
                  <a:pt x="436499" y="886668"/>
                  <a:pt x="444137" y="875211"/>
                </a:cubicBezTo>
                <a:lnTo>
                  <a:pt x="496389" y="796834"/>
                </a:lnTo>
                <a:cubicBezTo>
                  <a:pt x="505098" y="783771"/>
                  <a:pt x="515493" y="771687"/>
                  <a:pt x="522514" y="757645"/>
                </a:cubicBezTo>
                <a:cubicBezTo>
                  <a:pt x="531223" y="740228"/>
                  <a:pt x="538621" y="722092"/>
                  <a:pt x="548640" y="705394"/>
                </a:cubicBezTo>
                <a:cubicBezTo>
                  <a:pt x="577771" y="656843"/>
                  <a:pt x="598321" y="622628"/>
                  <a:pt x="640080" y="587828"/>
                </a:cubicBezTo>
                <a:cubicBezTo>
                  <a:pt x="652141" y="577777"/>
                  <a:pt x="666206" y="570411"/>
                  <a:pt x="679269" y="561702"/>
                </a:cubicBezTo>
                <a:cubicBezTo>
                  <a:pt x="704698" y="485412"/>
                  <a:pt x="672434" y="555473"/>
                  <a:pt x="731520" y="496388"/>
                </a:cubicBezTo>
                <a:cubicBezTo>
                  <a:pt x="746915" y="480993"/>
                  <a:pt x="754599" y="458782"/>
                  <a:pt x="770709" y="444137"/>
                </a:cubicBezTo>
                <a:cubicBezTo>
                  <a:pt x="785176" y="430985"/>
                  <a:pt x="922022" y="329292"/>
                  <a:pt x="953589" y="313508"/>
                </a:cubicBezTo>
                <a:cubicBezTo>
                  <a:pt x="971006" y="304799"/>
                  <a:pt x="989142" y="297401"/>
                  <a:pt x="1005840" y="287382"/>
                </a:cubicBezTo>
                <a:cubicBezTo>
                  <a:pt x="1057589" y="256333"/>
                  <a:pt x="1095907" y="222754"/>
                  <a:pt x="1149531" y="195942"/>
                </a:cubicBezTo>
                <a:cubicBezTo>
                  <a:pt x="1161847" y="189784"/>
                  <a:pt x="1175657" y="187234"/>
                  <a:pt x="1188720" y="182880"/>
                </a:cubicBezTo>
                <a:cubicBezTo>
                  <a:pt x="1201783" y="174171"/>
                  <a:pt x="1213479" y="162939"/>
                  <a:pt x="1227909" y="156754"/>
                </a:cubicBezTo>
                <a:cubicBezTo>
                  <a:pt x="1244410" y="149682"/>
                  <a:pt x="1262898" y="148623"/>
                  <a:pt x="1280160" y="143691"/>
                </a:cubicBezTo>
                <a:cubicBezTo>
                  <a:pt x="1293400" y="139908"/>
                  <a:pt x="1306286" y="134982"/>
                  <a:pt x="1319349" y="130628"/>
                </a:cubicBezTo>
                <a:cubicBezTo>
                  <a:pt x="1431656" y="55755"/>
                  <a:pt x="1289561" y="145522"/>
                  <a:pt x="1397726" y="91440"/>
                </a:cubicBezTo>
                <a:cubicBezTo>
                  <a:pt x="1411768" y="84419"/>
                  <a:pt x="1422484" y="71498"/>
                  <a:pt x="1436914" y="65314"/>
                </a:cubicBezTo>
                <a:cubicBezTo>
                  <a:pt x="1457441" y="56517"/>
                  <a:pt x="1537432" y="43837"/>
                  <a:pt x="1554480" y="39188"/>
                </a:cubicBezTo>
                <a:cubicBezTo>
                  <a:pt x="1711975" y="-3766"/>
                  <a:pt x="1547129" y="23777"/>
                  <a:pt x="1737360" y="0"/>
                </a:cubicBezTo>
                <a:lnTo>
                  <a:pt x="2325189" y="13062"/>
                </a:lnTo>
                <a:cubicBezTo>
                  <a:pt x="2338946" y="13635"/>
                  <a:pt x="2351138" y="22342"/>
                  <a:pt x="2364377" y="26125"/>
                </a:cubicBezTo>
                <a:cubicBezTo>
                  <a:pt x="2381640" y="31057"/>
                  <a:pt x="2399103" y="35293"/>
                  <a:pt x="2416629" y="39188"/>
                </a:cubicBezTo>
                <a:cubicBezTo>
                  <a:pt x="2438303" y="44004"/>
                  <a:pt x="2460403" y="46866"/>
                  <a:pt x="2481943" y="52251"/>
                </a:cubicBezTo>
                <a:cubicBezTo>
                  <a:pt x="2495301" y="55591"/>
                  <a:pt x="2507690" y="62327"/>
                  <a:pt x="2521131" y="65314"/>
                </a:cubicBezTo>
                <a:cubicBezTo>
                  <a:pt x="2546987" y="71060"/>
                  <a:pt x="2573383" y="74023"/>
                  <a:pt x="2599509" y="78377"/>
                </a:cubicBezTo>
                <a:cubicBezTo>
                  <a:pt x="2612572" y="82731"/>
                  <a:pt x="2626041" y="86016"/>
                  <a:pt x="2638697" y="91440"/>
                </a:cubicBezTo>
                <a:cubicBezTo>
                  <a:pt x="2656596" y="99111"/>
                  <a:pt x="2672225" y="112215"/>
                  <a:pt x="2690949" y="117565"/>
                </a:cubicBezTo>
                <a:cubicBezTo>
                  <a:pt x="2733646" y="129764"/>
                  <a:pt x="2821577" y="143691"/>
                  <a:pt x="2821577" y="143691"/>
                </a:cubicBezTo>
                <a:cubicBezTo>
                  <a:pt x="2838994" y="152400"/>
                  <a:pt x="2855930" y="162146"/>
                  <a:pt x="2873829" y="169817"/>
                </a:cubicBezTo>
                <a:cubicBezTo>
                  <a:pt x="2886485" y="175241"/>
                  <a:pt x="2900701" y="176722"/>
                  <a:pt x="2913017" y="182880"/>
                </a:cubicBezTo>
                <a:cubicBezTo>
                  <a:pt x="2927059" y="189901"/>
                  <a:pt x="2938164" y="201984"/>
                  <a:pt x="2952206" y="209005"/>
                </a:cubicBezTo>
                <a:cubicBezTo>
                  <a:pt x="2970948" y="218376"/>
                  <a:pt x="3026902" y="230945"/>
                  <a:pt x="3043646" y="235131"/>
                </a:cubicBezTo>
                <a:cubicBezTo>
                  <a:pt x="3056709" y="243840"/>
                  <a:pt x="3069203" y="253468"/>
                  <a:pt x="3082834" y="261257"/>
                </a:cubicBezTo>
                <a:cubicBezTo>
                  <a:pt x="3099741" y="270918"/>
                  <a:pt x="3118573" y="277061"/>
                  <a:pt x="3135086" y="287382"/>
                </a:cubicBezTo>
                <a:cubicBezTo>
                  <a:pt x="3153548" y="298921"/>
                  <a:pt x="3170807" y="312402"/>
                  <a:pt x="3187337" y="326571"/>
                </a:cubicBezTo>
                <a:cubicBezTo>
                  <a:pt x="3201363" y="338594"/>
                  <a:pt x="3210486" y="356594"/>
                  <a:pt x="3226526" y="365760"/>
                </a:cubicBezTo>
                <a:cubicBezTo>
                  <a:pt x="3242114" y="374667"/>
                  <a:pt x="3261360" y="374468"/>
                  <a:pt x="3278777" y="378822"/>
                </a:cubicBezTo>
                <a:cubicBezTo>
                  <a:pt x="3296194" y="396239"/>
                  <a:pt x="3311586" y="415952"/>
                  <a:pt x="3331029" y="431074"/>
                </a:cubicBezTo>
                <a:cubicBezTo>
                  <a:pt x="3377300" y="467063"/>
                  <a:pt x="3388987" y="467810"/>
                  <a:pt x="3435531" y="483325"/>
                </a:cubicBezTo>
                <a:cubicBezTo>
                  <a:pt x="3550021" y="597815"/>
                  <a:pt x="3404790" y="457708"/>
                  <a:pt x="3513909" y="548640"/>
                </a:cubicBezTo>
                <a:cubicBezTo>
                  <a:pt x="3528101" y="560466"/>
                  <a:pt x="3538905" y="576002"/>
                  <a:pt x="3553097" y="587828"/>
                </a:cubicBezTo>
                <a:cubicBezTo>
                  <a:pt x="3600764" y="627551"/>
                  <a:pt x="3589295" y="598911"/>
                  <a:pt x="3631474" y="653142"/>
                </a:cubicBezTo>
                <a:cubicBezTo>
                  <a:pt x="3650751" y="677927"/>
                  <a:pt x="3666309" y="705394"/>
                  <a:pt x="3683726" y="731520"/>
                </a:cubicBezTo>
                <a:lnTo>
                  <a:pt x="3709851" y="770708"/>
                </a:lnTo>
                <a:cubicBezTo>
                  <a:pt x="3714205" y="792479"/>
                  <a:pt x="3717072" y="814602"/>
                  <a:pt x="3722914" y="836022"/>
                </a:cubicBezTo>
                <a:cubicBezTo>
                  <a:pt x="3730160" y="862591"/>
                  <a:pt x="3742361" y="887683"/>
                  <a:pt x="3749040" y="914400"/>
                </a:cubicBezTo>
                <a:cubicBezTo>
                  <a:pt x="3753037" y="930386"/>
                  <a:pt x="3773579" y="1023906"/>
                  <a:pt x="3788229" y="1058091"/>
                </a:cubicBezTo>
                <a:cubicBezTo>
                  <a:pt x="3795900" y="1075989"/>
                  <a:pt x="3805646" y="1092925"/>
                  <a:pt x="3814354" y="1110342"/>
                </a:cubicBezTo>
                <a:cubicBezTo>
                  <a:pt x="3818708" y="1145176"/>
                  <a:pt x="3820061" y="1180519"/>
                  <a:pt x="3827417" y="1214845"/>
                </a:cubicBezTo>
                <a:cubicBezTo>
                  <a:pt x="3847016" y="1306305"/>
                  <a:pt x="3850275" y="1267086"/>
                  <a:pt x="3866606" y="1332411"/>
                </a:cubicBezTo>
                <a:lnTo>
                  <a:pt x="3892731" y="1436914"/>
                </a:lnTo>
                <a:cubicBezTo>
                  <a:pt x="3897085" y="1493520"/>
                  <a:pt x="3899851" y="1550270"/>
                  <a:pt x="3905794" y="1606731"/>
                </a:cubicBezTo>
                <a:cubicBezTo>
                  <a:pt x="3908567" y="1633072"/>
                  <a:pt x="3918857" y="1658622"/>
                  <a:pt x="3918857" y="1685108"/>
                </a:cubicBezTo>
                <a:cubicBezTo>
                  <a:pt x="3918857" y="1789702"/>
                  <a:pt x="3917344" y="1894663"/>
                  <a:pt x="3905794" y="1998617"/>
                </a:cubicBezTo>
                <a:cubicBezTo>
                  <a:pt x="3903201" y="2021957"/>
                  <a:pt x="3851021" y="2063441"/>
                  <a:pt x="3840480" y="2076994"/>
                </a:cubicBezTo>
                <a:cubicBezTo>
                  <a:pt x="3825536" y="2096208"/>
                  <a:pt x="3772828" y="2183834"/>
                  <a:pt x="3749040" y="2207622"/>
                </a:cubicBezTo>
                <a:cubicBezTo>
                  <a:pt x="3733645" y="2223017"/>
                  <a:pt x="3713319" y="2232642"/>
                  <a:pt x="3696789" y="2246811"/>
                </a:cubicBezTo>
                <a:cubicBezTo>
                  <a:pt x="3682763" y="2258834"/>
                  <a:pt x="3671792" y="2274173"/>
                  <a:pt x="3657600" y="2286000"/>
                </a:cubicBezTo>
                <a:cubicBezTo>
                  <a:pt x="3645539" y="2296051"/>
                  <a:pt x="3631186" y="2303000"/>
                  <a:pt x="3618411" y="2312125"/>
                </a:cubicBezTo>
                <a:cubicBezTo>
                  <a:pt x="3600695" y="2324779"/>
                  <a:pt x="3582690" y="2337145"/>
                  <a:pt x="3566160" y="2351314"/>
                </a:cubicBezTo>
                <a:cubicBezTo>
                  <a:pt x="3552134" y="2363336"/>
                  <a:pt x="3541553" y="2379160"/>
                  <a:pt x="3526971" y="2390502"/>
                </a:cubicBezTo>
                <a:cubicBezTo>
                  <a:pt x="3502186" y="2409779"/>
                  <a:pt x="3474720" y="2425337"/>
                  <a:pt x="3448594" y="2442754"/>
                </a:cubicBezTo>
                <a:cubicBezTo>
                  <a:pt x="3435531" y="2451463"/>
                  <a:pt x="3424300" y="2463916"/>
                  <a:pt x="3409406" y="2468880"/>
                </a:cubicBezTo>
                <a:lnTo>
                  <a:pt x="3370217" y="2481942"/>
                </a:lnTo>
                <a:cubicBezTo>
                  <a:pt x="3295931" y="2556230"/>
                  <a:pt x="3367459" y="2496385"/>
                  <a:pt x="3291840" y="2534194"/>
                </a:cubicBezTo>
                <a:cubicBezTo>
                  <a:pt x="3190554" y="2584837"/>
                  <a:pt x="3311958" y="2540552"/>
                  <a:pt x="3213463" y="2573382"/>
                </a:cubicBezTo>
                <a:cubicBezTo>
                  <a:pt x="3200400" y="2582091"/>
                  <a:pt x="3188316" y="2592487"/>
                  <a:pt x="3174274" y="2599508"/>
                </a:cubicBezTo>
                <a:cubicBezTo>
                  <a:pt x="3161958" y="2605666"/>
                  <a:pt x="3147979" y="2607736"/>
                  <a:pt x="3135086" y="2612571"/>
                </a:cubicBezTo>
                <a:cubicBezTo>
                  <a:pt x="3090934" y="2629128"/>
                  <a:pt x="3072082" y="2639903"/>
                  <a:pt x="3030583" y="2651760"/>
                </a:cubicBezTo>
                <a:cubicBezTo>
                  <a:pt x="3013320" y="2656692"/>
                  <a:pt x="2995527" y="2659663"/>
                  <a:pt x="2978331" y="2664822"/>
                </a:cubicBezTo>
                <a:cubicBezTo>
                  <a:pt x="2951953" y="2672735"/>
                  <a:pt x="2926671" y="2684269"/>
                  <a:pt x="2899954" y="2690948"/>
                </a:cubicBezTo>
                <a:cubicBezTo>
                  <a:pt x="2865120" y="2699657"/>
                  <a:pt x="2829515" y="2705719"/>
                  <a:pt x="2795451" y="2717074"/>
                </a:cubicBezTo>
                <a:cubicBezTo>
                  <a:pt x="2758101" y="2729524"/>
                  <a:pt x="2745017" y="2734999"/>
                  <a:pt x="2704011" y="2743200"/>
                </a:cubicBezTo>
                <a:cubicBezTo>
                  <a:pt x="2678039" y="2748394"/>
                  <a:pt x="2651606" y="2751068"/>
                  <a:pt x="2625634" y="2756262"/>
                </a:cubicBezTo>
                <a:cubicBezTo>
                  <a:pt x="2576282" y="2766132"/>
                  <a:pt x="2544985" y="2778791"/>
                  <a:pt x="2495006" y="2795451"/>
                </a:cubicBezTo>
                <a:cubicBezTo>
                  <a:pt x="2481943" y="2799805"/>
                  <a:pt x="2469552" y="2807533"/>
                  <a:pt x="2455817" y="2808514"/>
                </a:cubicBezTo>
                <a:lnTo>
                  <a:pt x="2272937" y="2821577"/>
                </a:lnTo>
                <a:cubicBezTo>
                  <a:pt x="2197449" y="2840449"/>
                  <a:pt x="2155326" y="2852456"/>
                  <a:pt x="2063931" y="2860765"/>
                </a:cubicBezTo>
                <a:lnTo>
                  <a:pt x="1920240" y="2873828"/>
                </a:lnTo>
                <a:cubicBezTo>
                  <a:pt x="1885406" y="2882537"/>
                  <a:pt x="1851633" y="2899099"/>
                  <a:pt x="1815737" y="2899954"/>
                </a:cubicBezTo>
                <a:cubicBezTo>
                  <a:pt x="1667669" y="2903479"/>
                  <a:pt x="1519367" y="2896966"/>
                  <a:pt x="1371600" y="2886891"/>
                </a:cubicBezTo>
                <a:cubicBezTo>
                  <a:pt x="1327298" y="2883870"/>
                  <a:pt x="1284930" y="2867045"/>
                  <a:pt x="1240971" y="2860765"/>
                </a:cubicBezTo>
                <a:cubicBezTo>
                  <a:pt x="1193360" y="2853963"/>
                  <a:pt x="1145177" y="2852056"/>
                  <a:pt x="1097280" y="2847702"/>
                </a:cubicBezTo>
                <a:cubicBezTo>
                  <a:pt x="1053737" y="2838994"/>
                  <a:pt x="1010452" y="2828877"/>
                  <a:pt x="966651" y="2821577"/>
                </a:cubicBezTo>
                <a:cubicBezTo>
                  <a:pt x="932024" y="2815806"/>
                  <a:pt x="896776" y="2814285"/>
                  <a:pt x="862149" y="2808514"/>
                </a:cubicBezTo>
                <a:cubicBezTo>
                  <a:pt x="844440" y="2805562"/>
                  <a:pt x="792188" y="2792499"/>
                  <a:pt x="809897" y="2795451"/>
                </a:cubicBezTo>
                <a:cubicBezTo>
                  <a:pt x="853698" y="2802751"/>
                  <a:pt x="898399" y="2807535"/>
                  <a:pt x="940526" y="2821577"/>
                </a:cubicBezTo>
                <a:cubicBezTo>
                  <a:pt x="979714" y="2834640"/>
                  <a:pt x="1017585" y="2852664"/>
                  <a:pt x="1058091" y="2860765"/>
                </a:cubicBezTo>
                <a:cubicBezTo>
                  <a:pt x="1079863" y="2865119"/>
                  <a:pt x="1101986" y="2867986"/>
                  <a:pt x="1123406" y="2873828"/>
                </a:cubicBezTo>
                <a:cubicBezTo>
                  <a:pt x="1149975" y="2881074"/>
                  <a:pt x="1175657" y="2891245"/>
                  <a:pt x="1201783" y="2899954"/>
                </a:cubicBezTo>
                <a:lnTo>
                  <a:pt x="1280160" y="2926080"/>
                </a:lnTo>
                <a:cubicBezTo>
                  <a:pt x="1306286" y="2934788"/>
                  <a:pt x="1331373" y="2947678"/>
                  <a:pt x="1358537" y="2952205"/>
                </a:cubicBezTo>
                <a:cubicBezTo>
                  <a:pt x="1420122" y="2962469"/>
                  <a:pt x="1434605" y="2962742"/>
                  <a:pt x="1489166" y="2978331"/>
                </a:cubicBezTo>
                <a:cubicBezTo>
                  <a:pt x="1502405" y="2982114"/>
                  <a:pt x="1515698" y="2985970"/>
                  <a:pt x="1528354" y="2991394"/>
                </a:cubicBezTo>
                <a:cubicBezTo>
                  <a:pt x="1546253" y="2999065"/>
                  <a:pt x="1561597" y="3013296"/>
                  <a:pt x="1580606" y="3017520"/>
                </a:cubicBezTo>
                <a:cubicBezTo>
                  <a:pt x="1640719" y="3030878"/>
                  <a:pt x="1702526" y="3034937"/>
                  <a:pt x="1763486" y="3043645"/>
                </a:cubicBezTo>
                <a:cubicBezTo>
                  <a:pt x="1793966" y="3052354"/>
                  <a:pt x="1824173" y="3062083"/>
                  <a:pt x="1854926" y="3069771"/>
                </a:cubicBezTo>
                <a:cubicBezTo>
                  <a:pt x="1876466" y="3075156"/>
                  <a:pt x="1898820" y="3076992"/>
                  <a:pt x="1920240" y="3082834"/>
                </a:cubicBezTo>
                <a:cubicBezTo>
                  <a:pt x="2063538" y="3121916"/>
                  <a:pt x="1940680" y="3097536"/>
                  <a:pt x="2050869" y="3122022"/>
                </a:cubicBezTo>
                <a:cubicBezTo>
                  <a:pt x="2072543" y="3126838"/>
                  <a:pt x="2094643" y="3129700"/>
                  <a:pt x="2116183" y="3135085"/>
                </a:cubicBezTo>
                <a:cubicBezTo>
                  <a:pt x="2207490" y="3157912"/>
                  <a:pt x="2095473" y="3136890"/>
                  <a:pt x="2207623" y="3174274"/>
                </a:cubicBezTo>
                <a:cubicBezTo>
                  <a:pt x="2228686" y="3181295"/>
                  <a:pt x="2251263" y="3182521"/>
                  <a:pt x="2272937" y="3187337"/>
                </a:cubicBezTo>
                <a:cubicBezTo>
                  <a:pt x="2290463" y="3191232"/>
                  <a:pt x="2307772" y="3196046"/>
                  <a:pt x="2325189" y="3200400"/>
                </a:cubicBezTo>
                <a:cubicBezTo>
                  <a:pt x="2364546" y="3226638"/>
                  <a:pt x="2370223" y="3232763"/>
                  <a:pt x="2416629" y="3252651"/>
                </a:cubicBezTo>
                <a:cubicBezTo>
                  <a:pt x="2429285" y="3258075"/>
                  <a:pt x="2442754" y="3261360"/>
                  <a:pt x="2455817" y="3265714"/>
                </a:cubicBezTo>
                <a:cubicBezTo>
                  <a:pt x="2519650" y="3329545"/>
                  <a:pt x="2467020" y="3285178"/>
                  <a:pt x="2547257" y="3331028"/>
                </a:cubicBezTo>
                <a:cubicBezTo>
                  <a:pt x="2560888" y="3338817"/>
                  <a:pt x="2572016" y="3350969"/>
                  <a:pt x="2586446" y="3357154"/>
                </a:cubicBezTo>
                <a:cubicBezTo>
                  <a:pt x="2602947" y="3364226"/>
                  <a:pt x="2621280" y="3365863"/>
                  <a:pt x="2638697" y="3370217"/>
                </a:cubicBezTo>
                <a:cubicBezTo>
                  <a:pt x="2674319" y="3405838"/>
                  <a:pt x="2685454" y="3420667"/>
                  <a:pt x="2730137" y="3448594"/>
                </a:cubicBezTo>
                <a:cubicBezTo>
                  <a:pt x="2746650" y="3458915"/>
                  <a:pt x="2767318" y="3462389"/>
                  <a:pt x="2782389" y="3474720"/>
                </a:cubicBezTo>
                <a:cubicBezTo>
                  <a:pt x="2815751" y="3502016"/>
                  <a:pt x="2843349" y="3535680"/>
                  <a:pt x="2873829" y="3566160"/>
                </a:cubicBezTo>
                <a:cubicBezTo>
                  <a:pt x="2886892" y="3579223"/>
                  <a:pt x="2902770" y="3589977"/>
                  <a:pt x="2913017" y="3605348"/>
                </a:cubicBezTo>
                <a:cubicBezTo>
                  <a:pt x="2921726" y="3618411"/>
                  <a:pt x="2929723" y="3631977"/>
                  <a:pt x="2939143" y="3644537"/>
                </a:cubicBezTo>
                <a:cubicBezTo>
                  <a:pt x="2968931" y="3684254"/>
                  <a:pt x="3003045" y="3720794"/>
                  <a:pt x="3030583" y="3762102"/>
                </a:cubicBezTo>
                <a:cubicBezTo>
                  <a:pt x="3048000" y="3788228"/>
                  <a:pt x="3060631" y="3818278"/>
                  <a:pt x="3082834" y="3840480"/>
                </a:cubicBezTo>
                <a:cubicBezTo>
                  <a:pt x="3095897" y="3853543"/>
                  <a:pt x="3110681" y="3865086"/>
                  <a:pt x="3122023" y="3879668"/>
                </a:cubicBezTo>
                <a:cubicBezTo>
                  <a:pt x="3141300" y="3904453"/>
                  <a:pt x="3156857" y="3931919"/>
                  <a:pt x="3174274" y="3958045"/>
                </a:cubicBezTo>
                <a:lnTo>
                  <a:pt x="3200400" y="3997234"/>
                </a:lnTo>
                <a:cubicBezTo>
                  <a:pt x="3204754" y="4019005"/>
                  <a:pt x="3207621" y="4041128"/>
                  <a:pt x="3213463" y="4062548"/>
                </a:cubicBezTo>
                <a:cubicBezTo>
                  <a:pt x="3220709" y="4089117"/>
                  <a:pt x="3232910" y="4114208"/>
                  <a:pt x="3239589" y="4140925"/>
                </a:cubicBezTo>
                <a:cubicBezTo>
                  <a:pt x="3243943" y="4158342"/>
                  <a:pt x="3247492" y="4175981"/>
                  <a:pt x="3252651" y="4193177"/>
                </a:cubicBezTo>
                <a:cubicBezTo>
                  <a:pt x="3260564" y="4219555"/>
                  <a:pt x="3272098" y="4244837"/>
                  <a:pt x="3278777" y="4271554"/>
                </a:cubicBezTo>
                <a:cubicBezTo>
                  <a:pt x="3283131" y="4288971"/>
                  <a:pt x="3286681" y="4306609"/>
                  <a:pt x="3291840" y="4323805"/>
                </a:cubicBezTo>
                <a:cubicBezTo>
                  <a:pt x="3339543" y="4482814"/>
                  <a:pt x="3300921" y="4334003"/>
                  <a:pt x="3331029" y="4454434"/>
                </a:cubicBezTo>
                <a:cubicBezTo>
                  <a:pt x="3326675" y="4580708"/>
                  <a:pt x="3328756" y="4707369"/>
                  <a:pt x="3317966" y="4833257"/>
                </a:cubicBezTo>
                <a:cubicBezTo>
                  <a:pt x="3316881" y="4845914"/>
                  <a:pt x="3274432" y="4960964"/>
                  <a:pt x="3265714" y="4976948"/>
                </a:cubicBezTo>
                <a:cubicBezTo>
                  <a:pt x="3250678" y="5004513"/>
                  <a:pt x="3213463" y="5055325"/>
                  <a:pt x="3213463" y="5055325"/>
                </a:cubicBezTo>
                <a:cubicBezTo>
                  <a:pt x="3180629" y="5153828"/>
                  <a:pt x="3224920" y="5032411"/>
                  <a:pt x="3174274" y="5133702"/>
                </a:cubicBezTo>
                <a:cubicBezTo>
                  <a:pt x="3153026" y="5176197"/>
                  <a:pt x="3172521" y="5174645"/>
                  <a:pt x="3135086" y="5212080"/>
                </a:cubicBezTo>
                <a:cubicBezTo>
                  <a:pt x="3123985" y="5223181"/>
                  <a:pt x="3108960" y="5229497"/>
                  <a:pt x="3095897" y="5238205"/>
                </a:cubicBezTo>
                <a:cubicBezTo>
                  <a:pt x="3071003" y="5275546"/>
                  <a:pt x="3029742" y="5342988"/>
                  <a:pt x="2991394" y="5355771"/>
                </a:cubicBezTo>
                <a:cubicBezTo>
                  <a:pt x="2978331" y="5360125"/>
                  <a:pt x="2964522" y="5362676"/>
                  <a:pt x="2952206" y="5368834"/>
                </a:cubicBezTo>
                <a:cubicBezTo>
                  <a:pt x="2938164" y="5375855"/>
                  <a:pt x="2925792" y="5385835"/>
                  <a:pt x="2913017" y="5394960"/>
                </a:cubicBezTo>
                <a:cubicBezTo>
                  <a:pt x="2895301" y="5407614"/>
                  <a:pt x="2880239" y="5424412"/>
                  <a:pt x="2860766" y="5434148"/>
                </a:cubicBezTo>
                <a:cubicBezTo>
                  <a:pt x="2844708" y="5442177"/>
                  <a:pt x="2825710" y="5442052"/>
                  <a:pt x="2808514" y="5447211"/>
                </a:cubicBezTo>
                <a:cubicBezTo>
                  <a:pt x="2782137" y="5455124"/>
                  <a:pt x="2757141" y="5467936"/>
                  <a:pt x="2730137" y="5473337"/>
                </a:cubicBezTo>
                <a:cubicBezTo>
                  <a:pt x="2708366" y="5477691"/>
                  <a:pt x="2686243" y="5480558"/>
                  <a:pt x="2664823" y="5486400"/>
                </a:cubicBezTo>
                <a:cubicBezTo>
                  <a:pt x="2483032" y="5535979"/>
                  <a:pt x="2712127" y="5504146"/>
                  <a:pt x="2390503" y="5525588"/>
                </a:cubicBezTo>
                <a:cubicBezTo>
                  <a:pt x="2338252" y="5534297"/>
                  <a:pt x="2285692" y="5541325"/>
                  <a:pt x="2233749" y="5551714"/>
                </a:cubicBezTo>
                <a:cubicBezTo>
                  <a:pt x="2148013" y="5568861"/>
                  <a:pt x="2098193" y="5579838"/>
                  <a:pt x="1998617" y="5590902"/>
                </a:cubicBezTo>
                <a:cubicBezTo>
                  <a:pt x="1937875" y="5597651"/>
                  <a:pt x="1876697" y="5599611"/>
                  <a:pt x="1815737" y="5603965"/>
                </a:cubicBezTo>
                <a:cubicBezTo>
                  <a:pt x="1527071" y="5661699"/>
                  <a:pt x="1729498" y="5631291"/>
                  <a:pt x="1201783" y="5617028"/>
                </a:cubicBezTo>
                <a:cubicBezTo>
                  <a:pt x="1184366" y="5612674"/>
                  <a:pt x="1166341" y="5610269"/>
                  <a:pt x="1149531" y="5603965"/>
                </a:cubicBezTo>
                <a:cubicBezTo>
                  <a:pt x="967430" y="5535678"/>
                  <a:pt x="1246466" y="5623215"/>
                  <a:pt x="1031966" y="5551714"/>
                </a:cubicBezTo>
                <a:cubicBezTo>
                  <a:pt x="1014934" y="5546037"/>
                  <a:pt x="996873" y="5543931"/>
                  <a:pt x="979714" y="5538651"/>
                </a:cubicBezTo>
                <a:cubicBezTo>
                  <a:pt x="940233" y="5526503"/>
                  <a:pt x="902655" y="5507563"/>
                  <a:pt x="862149" y="5499462"/>
                </a:cubicBezTo>
                <a:cubicBezTo>
                  <a:pt x="824849" y="5492003"/>
                  <a:pt x="781486" y="5484408"/>
                  <a:pt x="744583" y="5473337"/>
                </a:cubicBezTo>
                <a:cubicBezTo>
                  <a:pt x="718206" y="5465424"/>
                  <a:pt x="692332" y="5455920"/>
                  <a:pt x="666206" y="5447211"/>
                </a:cubicBezTo>
                <a:lnTo>
                  <a:pt x="587829" y="5421085"/>
                </a:lnTo>
                <a:cubicBezTo>
                  <a:pt x="574766" y="5416731"/>
                  <a:pt x="562303" y="5409730"/>
                  <a:pt x="548640" y="5408022"/>
                </a:cubicBezTo>
                <a:lnTo>
                  <a:pt x="444137" y="5394960"/>
                </a:lnTo>
                <a:cubicBezTo>
                  <a:pt x="280794" y="5354123"/>
                  <a:pt x="483877" y="5406315"/>
                  <a:pt x="352697" y="5368834"/>
                </a:cubicBezTo>
                <a:cubicBezTo>
                  <a:pt x="335435" y="5363902"/>
                  <a:pt x="317863" y="5360125"/>
                  <a:pt x="300446" y="5355771"/>
                </a:cubicBezTo>
                <a:cubicBezTo>
                  <a:pt x="261088" y="5329532"/>
                  <a:pt x="255413" y="5323408"/>
                  <a:pt x="209006" y="5303520"/>
                </a:cubicBezTo>
                <a:cubicBezTo>
                  <a:pt x="174860" y="5288886"/>
                  <a:pt x="154394" y="5288443"/>
                  <a:pt x="117566" y="5277394"/>
                </a:cubicBezTo>
                <a:cubicBezTo>
                  <a:pt x="91189" y="5269481"/>
                  <a:pt x="65315" y="5259977"/>
                  <a:pt x="39189" y="5251268"/>
                </a:cubicBezTo>
                <a:lnTo>
                  <a:pt x="0" y="5238205"/>
                </a:lnTo>
                <a:cubicBezTo>
                  <a:pt x="58431" y="5150561"/>
                  <a:pt x="-10402" y="5236432"/>
                  <a:pt x="65314" y="5185954"/>
                </a:cubicBezTo>
                <a:cubicBezTo>
                  <a:pt x="80685" y="5175706"/>
                  <a:pt x="90311" y="5158592"/>
                  <a:pt x="104503" y="5146765"/>
                </a:cubicBezTo>
                <a:cubicBezTo>
                  <a:pt x="116564" y="5136715"/>
                  <a:pt x="130628" y="5129348"/>
                  <a:pt x="143691" y="5120640"/>
                </a:cubicBezTo>
                <a:lnTo>
                  <a:pt x="195943" y="5042262"/>
                </a:lnTo>
                <a:cubicBezTo>
                  <a:pt x="204652" y="5029199"/>
                  <a:pt x="216238" y="5017651"/>
                  <a:pt x="222069" y="5003074"/>
                </a:cubicBezTo>
                <a:lnTo>
                  <a:pt x="248194" y="4937760"/>
                </a:lnTo>
                <a:cubicBezTo>
                  <a:pt x="252548" y="4898571"/>
                  <a:pt x="255107" y="4859141"/>
                  <a:pt x="261257" y="4820194"/>
                </a:cubicBezTo>
                <a:cubicBezTo>
                  <a:pt x="267470" y="4780845"/>
                  <a:pt x="298409" y="4630365"/>
                  <a:pt x="313509" y="4585062"/>
                </a:cubicBezTo>
                <a:cubicBezTo>
                  <a:pt x="317863" y="4571999"/>
                  <a:pt x="322948" y="4559158"/>
                  <a:pt x="326571" y="4545874"/>
                </a:cubicBezTo>
                <a:cubicBezTo>
                  <a:pt x="336019" y="4511233"/>
                  <a:pt x="341342" y="4475435"/>
                  <a:pt x="352697" y="4441371"/>
                </a:cubicBezTo>
                <a:cubicBezTo>
                  <a:pt x="357051" y="4428308"/>
                  <a:pt x="361977" y="4415422"/>
                  <a:pt x="365760" y="4402182"/>
                </a:cubicBezTo>
                <a:cubicBezTo>
                  <a:pt x="370692" y="4384920"/>
                  <a:pt x="373146" y="4366963"/>
                  <a:pt x="378823" y="4349931"/>
                </a:cubicBezTo>
                <a:cubicBezTo>
                  <a:pt x="450322" y="4135437"/>
                  <a:pt x="362788" y="4414463"/>
                  <a:pt x="431074" y="4232365"/>
                </a:cubicBezTo>
                <a:cubicBezTo>
                  <a:pt x="437378" y="4215555"/>
                  <a:pt x="436108" y="4196172"/>
                  <a:pt x="444137" y="4180114"/>
                </a:cubicBezTo>
                <a:cubicBezTo>
                  <a:pt x="458179" y="4152030"/>
                  <a:pt x="496389" y="4101737"/>
                  <a:pt x="496389" y="4101737"/>
                </a:cubicBezTo>
                <a:cubicBezTo>
                  <a:pt x="532615" y="3993050"/>
                  <a:pt x="477477" y="4166266"/>
                  <a:pt x="522514" y="3971108"/>
                </a:cubicBezTo>
                <a:cubicBezTo>
                  <a:pt x="565971" y="3782797"/>
                  <a:pt x="526314" y="3969826"/>
                  <a:pt x="574766" y="3853542"/>
                </a:cubicBezTo>
                <a:cubicBezTo>
                  <a:pt x="590654" y="3815411"/>
                  <a:pt x="600891" y="3775165"/>
                  <a:pt x="613954" y="3735977"/>
                </a:cubicBezTo>
                <a:lnTo>
                  <a:pt x="627017" y="3696788"/>
                </a:lnTo>
                <a:cubicBezTo>
                  <a:pt x="631371" y="3683725"/>
                  <a:pt x="636740" y="3670958"/>
                  <a:pt x="640080" y="3657600"/>
                </a:cubicBezTo>
                <a:cubicBezTo>
                  <a:pt x="644434" y="3640183"/>
                  <a:pt x="647984" y="3622544"/>
                  <a:pt x="653143" y="3605348"/>
                </a:cubicBezTo>
                <a:cubicBezTo>
                  <a:pt x="661056" y="3578971"/>
                  <a:pt x="672590" y="3553688"/>
                  <a:pt x="679269" y="3526971"/>
                </a:cubicBezTo>
                <a:cubicBezTo>
                  <a:pt x="695670" y="3461361"/>
                  <a:pt x="686654" y="3491752"/>
                  <a:pt x="705394" y="3435531"/>
                </a:cubicBezTo>
                <a:cubicBezTo>
                  <a:pt x="749211" y="3128813"/>
                  <a:pt x="728412" y="3309331"/>
                  <a:pt x="705394" y="2664822"/>
                </a:cubicBezTo>
                <a:cubicBezTo>
                  <a:pt x="704753" y="2646880"/>
                  <a:pt x="696685" y="2629988"/>
                  <a:pt x="692331" y="2612571"/>
                </a:cubicBezTo>
                <a:cubicBezTo>
                  <a:pt x="687977" y="2564674"/>
                  <a:pt x="685234" y="2516603"/>
                  <a:pt x="679269" y="2468880"/>
                </a:cubicBezTo>
                <a:cubicBezTo>
                  <a:pt x="676515" y="2446849"/>
                  <a:pt x="669856" y="2425466"/>
                  <a:pt x="666206" y="2403565"/>
                </a:cubicBezTo>
                <a:cubicBezTo>
                  <a:pt x="661144" y="2373194"/>
                  <a:pt x="658651" y="2342418"/>
                  <a:pt x="653143" y="2312125"/>
                </a:cubicBezTo>
                <a:cubicBezTo>
                  <a:pt x="647280" y="2279880"/>
                  <a:pt x="618723" y="2187511"/>
                  <a:pt x="613954" y="2168434"/>
                </a:cubicBezTo>
                <a:cubicBezTo>
                  <a:pt x="577026" y="2020725"/>
                  <a:pt x="630813" y="2192887"/>
                  <a:pt x="574766" y="2024742"/>
                </a:cubicBezTo>
                <a:lnTo>
                  <a:pt x="561703" y="1985554"/>
                </a:lnTo>
                <a:lnTo>
                  <a:pt x="548640" y="1946365"/>
                </a:lnTo>
                <a:cubicBezTo>
                  <a:pt x="518224" y="1733457"/>
                  <a:pt x="560372" y="1934555"/>
                  <a:pt x="509451" y="1815737"/>
                </a:cubicBezTo>
                <a:cubicBezTo>
                  <a:pt x="502379" y="1799235"/>
                  <a:pt x="501548" y="1780681"/>
                  <a:pt x="496389" y="1763485"/>
                </a:cubicBezTo>
                <a:cubicBezTo>
                  <a:pt x="488476" y="1737107"/>
                  <a:pt x="476942" y="1711825"/>
                  <a:pt x="470263" y="1685108"/>
                </a:cubicBezTo>
                <a:cubicBezTo>
                  <a:pt x="465909" y="1667691"/>
                  <a:pt x="463504" y="1649667"/>
                  <a:pt x="457200" y="1632857"/>
                </a:cubicBezTo>
                <a:cubicBezTo>
                  <a:pt x="422846" y="1541247"/>
                  <a:pt x="442849" y="1617218"/>
                  <a:pt x="404949" y="1541417"/>
                </a:cubicBezTo>
                <a:cubicBezTo>
                  <a:pt x="394509" y="1520537"/>
                  <a:pt x="384404" y="1469509"/>
                  <a:pt x="378823" y="1449977"/>
                </a:cubicBezTo>
                <a:cubicBezTo>
                  <a:pt x="375040" y="1436737"/>
                  <a:pt x="371918" y="1423104"/>
                  <a:pt x="365760" y="1410788"/>
                </a:cubicBezTo>
                <a:cubicBezTo>
                  <a:pt x="358739" y="1396746"/>
                  <a:pt x="351449" y="1381938"/>
                  <a:pt x="339634" y="1371600"/>
                </a:cubicBezTo>
                <a:cubicBezTo>
                  <a:pt x="316004" y="1350923"/>
                  <a:pt x="291719" y="1326964"/>
                  <a:pt x="261257" y="1319348"/>
                </a:cubicBezTo>
                <a:cubicBezTo>
                  <a:pt x="195648" y="1302945"/>
                  <a:pt x="226038" y="1311962"/>
                  <a:pt x="169817" y="1293222"/>
                </a:cubicBezTo>
                <a:cubicBezTo>
                  <a:pt x="175473" y="1361095"/>
                  <a:pt x="181316" y="1468282"/>
                  <a:pt x="195943" y="1541417"/>
                </a:cubicBezTo>
                <a:cubicBezTo>
                  <a:pt x="198643" y="1554919"/>
                  <a:pt x="204652" y="1567542"/>
                  <a:pt x="209006" y="1580605"/>
                </a:cubicBezTo>
                <a:cubicBezTo>
                  <a:pt x="213360" y="1606731"/>
                  <a:pt x="216324" y="1633127"/>
                  <a:pt x="222069" y="1658982"/>
                </a:cubicBezTo>
                <a:cubicBezTo>
                  <a:pt x="225056" y="1672424"/>
                  <a:pt x="225394" y="1707908"/>
                  <a:pt x="235131" y="1698171"/>
                </a:cubicBezTo>
                <a:cubicBezTo>
                  <a:pt x="254604" y="1678698"/>
                  <a:pt x="255856" y="1646798"/>
                  <a:pt x="261257" y="1619794"/>
                </a:cubicBezTo>
                <a:cubicBezTo>
                  <a:pt x="279514" y="1528508"/>
                  <a:pt x="270670" y="1576380"/>
                  <a:pt x="287383" y="1476102"/>
                </a:cubicBezTo>
                <a:cubicBezTo>
                  <a:pt x="295793" y="1593836"/>
                  <a:pt x="287366" y="1624089"/>
                  <a:pt x="313509" y="1711234"/>
                </a:cubicBezTo>
                <a:cubicBezTo>
                  <a:pt x="313514" y="1711252"/>
                  <a:pt x="346163" y="1809197"/>
                  <a:pt x="352697" y="1828800"/>
                </a:cubicBezTo>
                <a:lnTo>
                  <a:pt x="365760" y="1867988"/>
                </a:lnTo>
                <a:cubicBezTo>
                  <a:pt x="370114" y="1915885"/>
                  <a:pt x="372858" y="1963957"/>
                  <a:pt x="378823" y="2011680"/>
                </a:cubicBezTo>
                <a:cubicBezTo>
                  <a:pt x="381577" y="2033711"/>
                  <a:pt x="387914" y="2055150"/>
                  <a:pt x="391886" y="2076994"/>
                </a:cubicBezTo>
                <a:cubicBezTo>
                  <a:pt x="396624" y="2103053"/>
                  <a:pt x="400595" y="2129245"/>
                  <a:pt x="404949" y="2155371"/>
                </a:cubicBezTo>
                <a:cubicBezTo>
                  <a:pt x="409303" y="2281645"/>
                  <a:pt x="410130" y="2408091"/>
                  <a:pt x="418011" y="2534194"/>
                </a:cubicBezTo>
                <a:cubicBezTo>
                  <a:pt x="418870" y="2547936"/>
                  <a:pt x="428374" y="2559880"/>
                  <a:pt x="431074" y="2573382"/>
                </a:cubicBezTo>
                <a:cubicBezTo>
                  <a:pt x="461095" y="2723486"/>
                  <a:pt x="427687" y="2615473"/>
                  <a:pt x="457200" y="2704011"/>
                </a:cubicBezTo>
                <a:cubicBezTo>
                  <a:pt x="465909" y="2773680"/>
                  <a:pt x="475278" y="2843269"/>
                  <a:pt x="483326" y="2913017"/>
                </a:cubicBezTo>
                <a:cubicBezTo>
                  <a:pt x="504152" y="3093510"/>
                  <a:pt x="484990" y="2986644"/>
                  <a:pt x="509451" y="3108960"/>
                </a:cubicBezTo>
                <a:cubicBezTo>
                  <a:pt x="505097" y="3309257"/>
                  <a:pt x="507928" y="3509839"/>
                  <a:pt x="496389" y="3709851"/>
                </a:cubicBezTo>
                <a:cubicBezTo>
                  <a:pt x="494803" y="3737344"/>
                  <a:pt x="477829" y="3761749"/>
                  <a:pt x="470263" y="3788228"/>
                </a:cubicBezTo>
                <a:cubicBezTo>
                  <a:pt x="463630" y="3811442"/>
                  <a:pt x="437992" y="3897332"/>
                  <a:pt x="431074" y="3931920"/>
                </a:cubicBezTo>
                <a:cubicBezTo>
                  <a:pt x="416953" y="4002522"/>
                  <a:pt x="423151" y="4001875"/>
                  <a:pt x="404949" y="4062548"/>
                </a:cubicBezTo>
                <a:cubicBezTo>
                  <a:pt x="397036" y="4088926"/>
                  <a:pt x="387532" y="4114799"/>
                  <a:pt x="378823" y="4140925"/>
                </a:cubicBezTo>
                <a:lnTo>
                  <a:pt x="365760" y="4180114"/>
                </a:lnTo>
                <a:cubicBezTo>
                  <a:pt x="361406" y="4210594"/>
                  <a:pt x="358735" y="4241362"/>
                  <a:pt x="352697" y="4271554"/>
                </a:cubicBezTo>
                <a:cubicBezTo>
                  <a:pt x="349997" y="4285056"/>
                  <a:pt x="343417" y="4297503"/>
                  <a:pt x="339634" y="4310742"/>
                </a:cubicBezTo>
                <a:cubicBezTo>
                  <a:pt x="334702" y="4328005"/>
                  <a:pt x="331503" y="4345731"/>
                  <a:pt x="326571" y="4362994"/>
                </a:cubicBezTo>
                <a:cubicBezTo>
                  <a:pt x="322788" y="4376233"/>
                  <a:pt x="316605" y="4388765"/>
                  <a:pt x="313509" y="4402182"/>
                </a:cubicBezTo>
                <a:cubicBezTo>
                  <a:pt x="277433" y="4558512"/>
                  <a:pt x="314444" y="4492220"/>
                  <a:pt x="261257" y="4572000"/>
                </a:cubicBezTo>
                <a:cubicBezTo>
                  <a:pt x="227078" y="4777069"/>
                  <a:pt x="273817" y="4521766"/>
                  <a:pt x="222069" y="4728754"/>
                </a:cubicBezTo>
                <a:cubicBezTo>
                  <a:pt x="217715" y="4746171"/>
                  <a:pt x="215310" y="4764195"/>
                  <a:pt x="209006" y="4781005"/>
                </a:cubicBezTo>
                <a:cubicBezTo>
                  <a:pt x="202168" y="4799238"/>
                  <a:pt x="190551" y="4815358"/>
                  <a:pt x="182880" y="4833257"/>
                </a:cubicBezTo>
                <a:cubicBezTo>
                  <a:pt x="150431" y="4908971"/>
                  <a:pt x="193898" y="4836323"/>
                  <a:pt x="143691" y="4911634"/>
                </a:cubicBezTo>
                <a:cubicBezTo>
                  <a:pt x="134983" y="4937760"/>
                  <a:pt x="125479" y="4963634"/>
                  <a:pt x="117566" y="4990011"/>
                </a:cubicBezTo>
                <a:cubicBezTo>
                  <a:pt x="112407" y="5007207"/>
                  <a:pt x="109662" y="5025066"/>
                  <a:pt x="104503" y="5042262"/>
                </a:cubicBezTo>
                <a:cubicBezTo>
                  <a:pt x="96590" y="5068640"/>
                  <a:pt x="87086" y="5094514"/>
                  <a:pt x="78377" y="5120640"/>
                </a:cubicBezTo>
                <a:cubicBezTo>
                  <a:pt x="63937" y="5163960"/>
                  <a:pt x="65314" y="5146058"/>
                  <a:pt x="65314" y="517289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400800" y="2090057"/>
            <a:ext cx="2194560" cy="1214846"/>
          </a:xfrm>
          <a:custGeom>
            <a:avLst/>
            <a:gdLst>
              <a:gd name="connsiteX0" fmla="*/ 0 w 2194560"/>
              <a:gd name="connsiteY0" fmla="*/ 888274 h 1345474"/>
              <a:gd name="connsiteX1" fmla="*/ 65314 w 2194560"/>
              <a:gd name="connsiteY1" fmla="*/ 836023 h 1345474"/>
              <a:gd name="connsiteX2" fmla="*/ 117566 w 2194560"/>
              <a:gd name="connsiteY2" fmla="*/ 757646 h 1345474"/>
              <a:gd name="connsiteX3" fmla="*/ 169817 w 2194560"/>
              <a:gd name="connsiteY3" fmla="*/ 679269 h 1345474"/>
              <a:gd name="connsiteX4" fmla="*/ 195943 w 2194560"/>
              <a:gd name="connsiteY4" fmla="*/ 600892 h 1345474"/>
              <a:gd name="connsiteX5" fmla="*/ 222069 w 2194560"/>
              <a:gd name="connsiteY5" fmla="*/ 561703 h 1345474"/>
              <a:gd name="connsiteX6" fmla="*/ 274320 w 2194560"/>
              <a:gd name="connsiteY6" fmla="*/ 470263 h 1345474"/>
              <a:gd name="connsiteX7" fmla="*/ 326571 w 2194560"/>
              <a:gd name="connsiteY7" fmla="*/ 391886 h 1345474"/>
              <a:gd name="connsiteX8" fmla="*/ 378823 w 2194560"/>
              <a:gd name="connsiteY8" fmla="*/ 313509 h 1345474"/>
              <a:gd name="connsiteX9" fmla="*/ 404949 w 2194560"/>
              <a:gd name="connsiteY9" fmla="*/ 274320 h 1345474"/>
              <a:gd name="connsiteX10" fmla="*/ 444137 w 2194560"/>
              <a:gd name="connsiteY10" fmla="*/ 248194 h 1345474"/>
              <a:gd name="connsiteX11" fmla="*/ 483326 w 2194560"/>
              <a:gd name="connsiteY11" fmla="*/ 209006 h 1345474"/>
              <a:gd name="connsiteX12" fmla="*/ 535577 w 2194560"/>
              <a:gd name="connsiteY12" fmla="*/ 182880 h 1345474"/>
              <a:gd name="connsiteX13" fmla="*/ 574766 w 2194560"/>
              <a:gd name="connsiteY13" fmla="*/ 143692 h 1345474"/>
              <a:gd name="connsiteX14" fmla="*/ 666206 w 2194560"/>
              <a:gd name="connsiteY14" fmla="*/ 104503 h 1345474"/>
              <a:gd name="connsiteX15" fmla="*/ 718457 w 2194560"/>
              <a:gd name="connsiteY15" fmla="*/ 78377 h 1345474"/>
              <a:gd name="connsiteX16" fmla="*/ 809897 w 2194560"/>
              <a:gd name="connsiteY16" fmla="*/ 52252 h 1345474"/>
              <a:gd name="connsiteX17" fmla="*/ 849086 w 2194560"/>
              <a:gd name="connsiteY17" fmla="*/ 26126 h 1345474"/>
              <a:gd name="connsiteX18" fmla="*/ 1018903 w 2194560"/>
              <a:gd name="connsiteY18" fmla="*/ 13063 h 1345474"/>
              <a:gd name="connsiteX19" fmla="*/ 1071154 w 2194560"/>
              <a:gd name="connsiteY19" fmla="*/ 0 h 1345474"/>
              <a:gd name="connsiteX20" fmla="*/ 1593669 w 2194560"/>
              <a:gd name="connsiteY20" fmla="*/ 13063 h 1345474"/>
              <a:gd name="connsiteX21" fmla="*/ 1711234 w 2194560"/>
              <a:gd name="connsiteY21" fmla="*/ 78377 h 1345474"/>
              <a:gd name="connsiteX22" fmla="*/ 1802674 w 2194560"/>
              <a:gd name="connsiteY22" fmla="*/ 117566 h 1345474"/>
              <a:gd name="connsiteX23" fmla="*/ 1841863 w 2194560"/>
              <a:gd name="connsiteY23" fmla="*/ 143692 h 1345474"/>
              <a:gd name="connsiteX24" fmla="*/ 1894114 w 2194560"/>
              <a:gd name="connsiteY24" fmla="*/ 169817 h 1345474"/>
              <a:gd name="connsiteX25" fmla="*/ 1998617 w 2194560"/>
              <a:gd name="connsiteY25" fmla="*/ 222069 h 1345474"/>
              <a:gd name="connsiteX26" fmla="*/ 2090057 w 2194560"/>
              <a:gd name="connsiteY26" fmla="*/ 300446 h 1345474"/>
              <a:gd name="connsiteX27" fmla="*/ 2103120 w 2194560"/>
              <a:gd name="connsiteY27" fmla="*/ 339634 h 1345474"/>
              <a:gd name="connsiteX28" fmla="*/ 2129246 w 2194560"/>
              <a:gd name="connsiteY28" fmla="*/ 378823 h 1345474"/>
              <a:gd name="connsiteX29" fmla="*/ 2142309 w 2194560"/>
              <a:gd name="connsiteY29" fmla="*/ 418012 h 1345474"/>
              <a:gd name="connsiteX30" fmla="*/ 2168434 w 2194560"/>
              <a:gd name="connsiteY30" fmla="*/ 470263 h 1345474"/>
              <a:gd name="connsiteX31" fmla="*/ 2194560 w 2194560"/>
              <a:gd name="connsiteY31" fmla="*/ 548640 h 1345474"/>
              <a:gd name="connsiteX32" fmla="*/ 2181497 w 2194560"/>
              <a:gd name="connsiteY32" fmla="*/ 849086 h 1345474"/>
              <a:gd name="connsiteX33" fmla="*/ 2168434 w 2194560"/>
              <a:gd name="connsiteY33" fmla="*/ 888274 h 1345474"/>
              <a:gd name="connsiteX34" fmla="*/ 2155371 w 2194560"/>
              <a:gd name="connsiteY34" fmla="*/ 940526 h 1345474"/>
              <a:gd name="connsiteX35" fmla="*/ 2129246 w 2194560"/>
              <a:gd name="connsiteY35" fmla="*/ 979714 h 1345474"/>
              <a:gd name="connsiteX36" fmla="*/ 2116183 w 2194560"/>
              <a:gd name="connsiteY36" fmla="*/ 1018903 h 1345474"/>
              <a:gd name="connsiteX37" fmla="*/ 2050869 w 2194560"/>
              <a:gd name="connsiteY37" fmla="*/ 1123406 h 1345474"/>
              <a:gd name="connsiteX38" fmla="*/ 1998617 w 2194560"/>
              <a:gd name="connsiteY38" fmla="*/ 1201783 h 1345474"/>
              <a:gd name="connsiteX39" fmla="*/ 1972491 w 2194560"/>
              <a:gd name="connsiteY39" fmla="*/ 1240972 h 1345474"/>
              <a:gd name="connsiteX40" fmla="*/ 1933303 w 2194560"/>
              <a:gd name="connsiteY40" fmla="*/ 1254034 h 1345474"/>
              <a:gd name="connsiteX41" fmla="*/ 1841863 w 2194560"/>
              <a:gd name="connsiteY41" fmla="*/ 1306286 h 1345474"/>
              <a:gd name="connsiteX42" fmla="*/ 1763486 w 2194560"/>
              <a:gd name="connsiteY42" fmla="*/ 1332412 h 1345474"/>
              <a:gd name="connsiteX43" fmla="*/ 1580606 w 2194560"/>
              <a:gd name="connsiteY43" fmla="*/ 1345474 h 1345474"/>
              <a:gd name="connsiteX44" fmla="*/ 692331 w 2194560"/>
              <a:gd name="connsiteY44" fmla="*/ 1332412 h 1345474"/>
              <a:gd name="connsiteX45" fmla="*/ 613954 w 2194560"/>
              <a:gd name="connsiteY45" fmla="*/ 1280160 h 1345474"/>
              <a:gd name="connsiteX46" fmla="*/ 522514 w 2194560"/>
              <a:gd name="connsiteY46" fmla="*/ 1227909 h 1345474"/>
              <a:gd name="connsiteX47" fmla="*/ 391886 w 2194560"/>
              <a:gd name="connsiteY47" fmla="*/ 1136469 h 1345474"/>
              <a:gd name="connsiteX48" fmla="*/ 339634 w 2194560"/>
              <a:gd name="connsiteY48" fmla="*/ 1110343 h 1345474"/>
              <a:gd name="connsiteX49" fmla="*/ 248194 w 2194560"/>
              <a:gd name="connsiteY49" fmla="*/ 1084217 h 1345474"/>
              <a:gd name="connsiteX50" fmla="*/ 209006 w 2194560"/>
              <a:gd name="connsiteY50" fmla="*/ 1071154 h 1345474"/>
              <a:gd name="connsiteX51" fmla="*/ 156754 w 2194560"/>
              <a:gd name="connsiteY51" fmla="*/ 1058092 h 1345474"/>
              <a:gd name="connsiteX52" fmla="*/ 65314 w 2194560"/>
              <a:gd name="connsiteY52" fmla="*/ 1031966 h 1345474"/>
              <a:gd name="connsiteX53" fmla="*/ 52251 w 2194560"/>
              <a:gd name="connsiteY53" fmla="*/ 966652 h 1345474"/>
              <a:gd name="connsiteX54" fmla="*/ 13063 w 2194560"/>
              <a:gd name="connsiteY54" fmla="*/ 953589 h 1345474"/>
              <a:gd name="connsiteX55" fmla="*/ 0 w 2194560"/>
              <a:gd name="connsiteY55" fmla="*/ 940526 h 134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194560" h="1345474">
                <a:moveTo>
                  <a:pt x="0" y="888274"/>
                </a:moveTo>
                <a:cubicBezTo>
                  <a:pt x="21771" y="870857"/>
                  <a:pt x="46663" y="856747"/>
                  <a:pt x="65314" y="836023"/>
                </a:cubicBezTo>
                <a:cubicBezTo>
                  <a:pt x="86319" y="812684"/>
                  <a:pt x="117566" y="757646"/>
                  <a:pt x="117566" y="757646"/>
                </a:cubicBezTo>
                <a:cubicBezTo>
                  <a:pt x="160782" y="627998"/>
                  <a:pt x="88276" y="826042"/>
                  <a:pt x="169817" y="679269"/>
                </a:cubicBezTo>
                <a:cubicBezTo>
                  <a:pt x="183191" y="655196"/>
                  <a:pt x="187234" y="627018"/>
                  <a:pt x="195943" y="600892"/>
                </a:cubicBezTo>
                <a:cubicBezTo>
                  <a:pt x="200908" y="585998"/>
                  <a:pt x="213360" y="574766"/>
                  <a:pt x="222069" y="561703"/>
                </a:cubicBezTo>
                <a:cubicBezTo>
                  <a:pt x="262017" y="441851"/>
                  <a:pt x="195244" y="628411"/>
                  <a:pt x="274320" y="470263"/>
                </a:cubicBezTo>
                <a:cubicBezTo>
                  <a:pt x="316497" y="385910"/>
                  <a:pt x="250315" y="442724"/>
                  <a:pt x="326571" y="391886"/>
                </a:cubicBezTo>
                <a:cubicBezTo>
                  <a:pt x="349528" y="323015"/>
                  <a:pt x="324461" y="378743"/>
                  <a:pt x="378823" y="313509"/>
                </a:cubicBezTo>
                <a:cubicBezTo>
                  <a:pt x="388874" y="301448"/>
                  <a:pt x="393848" y="285422"/>
                  <a:pt x="404949" y="274320"/>
                </a:cubicBezTo>
                <a:cubicBezTo>
                  <a:pt x="416050" y="263219"/>
                  <a:pt x="432076" y="258245"/>
                  <a:pt x="444137" y="248194"/>
                </a:cubicBezTo>
                <a:cubicBezTo>
                  <a:pt x="458329" y="236367"/>
                  <a:pt x="468293" y="219744"/>
                  <a:pt x="483326" y="209006"/>
                </a:cubicBezTo>
                <a:cubicBezTo>
                  <a:pt x="499172" y="197688"/>
                  <a:pt x="519731" y="194198"/>
                  <a:pt x="535577" y="182880"/>
                </a:cubicBezTo>
                <a:cubicBezTo>
                  <a:pt x="550610" y="172142"/>
                  <a:pt x="559733" y="154430"/>
                  <a:pt x="574766" y="143692"/>
                </a:cubicBezTo>
                <a:cubicBezTo>
                  <a:pt x="618093" y="112744"/>
                  <a:pt x="623562" y="122779"/>
                  <a:pt x="666206" y="104503"/>
                </a:cubicBezTo>
                <a:cubicBezTo>
                  <a:pt x="684104" y="96832"/>
                  <a:pt x="700559" y="86048"/>
                  <a:pt x="718457" y="78377"/>
                </a:cubicBezTo>
                <a:cubicBezTo>
                  <a:pt x="744695" y="67132"/>
                  <a:pt x="783379" y="58881"/>
                  <a:pt x="809897" y="52252"/>
                </a:cubicBezTo>
                <a:cubicBezTo>
                  <a:pt x="822960" y="43543"/>
                  <a:pt x="833655" y="29019"/>
                  <a:pt x="849086" y="26126"/>
                </a:cubicBezTo>
                <a:cubicBezTo>
                  <a:pt x="904886" y="15663"/>
                  <a:pt x="962519" y="19697"/>
                  <a:pt x="1018903" y="13063"/>
                </a:cubicBezTo>
                <a:cubicBezTo>
                  <a:pt x="1036733" y="10965"/>
                  <a:pt x="1053737" y="4354"/>
                  <a:pt x="1071154" y="0"/>
                </a:cubicBezTo>
                <a:cubicBezTo>
                  <a:pt x="1245326" y="4354"/>
                  <a:pt x="1419631" y="4968"/>
                  <a:pt x="1593669" y="13063"/>
                </a:cubicBezTo>
                <a:cubicBezTo>
                  <a:pt x="1639449" y="15192"/>
                  <a:pt x="1674295" y="66064"/>
                  <a:pt x="1711234" y="78377"/>
                </a:cubicBezTo>
                <a:cubicBezTo>
                  <a:pt x="1755201" y="93033"/>
                  <a:pt x="1757476" y="91738"/>
                  <a:pt x="1802674" y="117566"/>
                </a:cubicBezTo>
                <a:cubicBezTo>
                  <a:pt x="1816305" y="125355"/>
                  <a:pt x="1828232" y="135903"/>
                  <a:pt x="1841863" y="143692"/>
                </a:cubicBezTo>
                <a:cubicBezTo>
                  <a:pt x="1858770" y="153353"/>
                  <a:pt x="1877601" y="159497"/>
                  <a:pt x="1894114" y="169817"/>
                </a:cubicBezTo>
                <a:cubicBezTo>
                  <a:pt x="1982934" y="225329"/>
                  <a:pt x="1906933" y="199148"/>
                  <a:pt x="1998617" y="222069"/>
                </a:cubicBezTo>
                <a:cubicBezTo>
                  <a:pt x="2022767" y="240181"/>
                  <a:pt x="2071860" y="273151"/>
                  <a:pt x="2090057" y="300446"/>
                </a:cubicBezTo>
                <a:cubicBezTo>
                  <a:pt x="2097695" y="311903"/>
                  <a:pt x="2096962" y="327318"/>
                  <a:pt x="2103120" y="339634"/>
                </a:cubicBezTo>
                <a:cubicBezTo>
                  <a:pt x="2110141" y="353676"/>
                  <a:pt x="2122225" y="364781"/>
                  <a:pt x="2129246" y="378823"/>
                </a:cubicBezTo>
                <a:cubicBezTo>
                  <a:pt x="2135404" y="391139"/>
                  <a:pt x="2136885" y="405356"/>
                  <a:pt x="2142309" y="418012"/>
                </a:cubicBezTo>
                <a:cubicBezTo>
                  <a:pt x="2149980" y="435910"/>
                  <a:pt x="2161202" y="452183"/>
                  <a:pt x="2168434" y="470263"/>
                </a:cubicBezTo>
                <a:cubicBezTo>
                  <a:pt x="2178662" y="495832"/>
                  <a:pt x="2194560" y="548640"/>
                  <a:pt x="2194560" y="548640"/>
                </a:cubicBezTo>
                <a:cubicBezTo>
                  <a:pt x="2190206" y="648789"/>
                  <a:pt x="2189185" y="749138"/>
                  <a:pt x="2181497" y="849086"/>
                </a:cubicBezTo>
                <a:cubicBezTo>
                  <a:pt x="2180441" y="862815"/>
                  <a:pt x="2172217" y="875035"/>
                  <a:pt x="2168434" y="888274"/>
                </a:cubicBezTo>
                <a:cubicBezTo>
                  <a:pt x="2163502" y="905537"/>
                  <a:pt x="2162443" y="924024"/>
                  <a:pt x="2155371" y="940526"/>
                </a:cubicBezTo>
                <a:cubicBezTo>
                  <a:pt x="2149187" y="954956"/>
                  <a:pt x="2136267" y="965672"/>
                  <a:pt x="2129246" y="979714"/>
                </a:cubicBezTo>
                <a:cubicBezTo>
                  <a:pt x="2123088" y="992030"/>
                  <a:pt x="2121607" y="1006247"/>
                  <a:pt x="2116183" y="1018903"/>
                </a:cubicBezTo>
                <a:cubicBezTo>
                  <a:pt x="2092276" y="1074686"/>
                  <a:pt x="2088374" y="1073398"/>
                  <a:pt x="2050869" y="1123406"/>
                </a:cubicBezTo>
                <a:cubicBezTo>
                  <a:pt x="2027912" y="1192275"/>
                  <a:pt x="2052979" y="1136549"/>
                  <a:pt x="1998617" y="1201783"/>
                </a:cubicBezTo>
                <a:cubicBezTo>
                  <a:pt x="1988566" y="1213844"/>
                  <a:pt x="1984750" y="1231164"/>
                  <a:pt x="1972491" y="1240972"/>
                </a:cubicBezTo>
                <a:cubicBezTo>
                  <a:pt x="1961739" y="1249574"/>
                  <a:pt x="1946366" y="1249680"/>
                  <a:pt x="1933303" y="1254034"/>
                </a:cubicBezTo>
                <a:cubicBezTo>
                  <a:pt x="1897956" y="1277599"/>
                  <a:pt x="1883295" y="1289713"/>
                  <a:pt x="1841863" y="1306286"/>
                </a:cubicBezTo>
                <a:cubicBezTo>
                  <a:pt x="1816294" y="1316514"/>
                  <a:pt x="1790955" y="1330450"/>
                  <a:pt x="1763486" y="1332412"/>
                </a:cubicBezTo>
                <a:lnTo>
                  <a:pt x="1580606" y="1345474"/>
                </a:lnTo>
                <a:lnTo>
                  <a:pt x="692331" y="1332412"/>
                </a:lnTo>
                <a:cubicBezTo>
                  <a:pt x="661003" y="1330295"/>
                  <a:pt x="642038" y="1294202"/>
                  <a:pt x="613954" y="1280160"/>
                </a:cubicBezTo>
                <a:cubicBezTo>
                  <a:pt x="562937" y="1254651"/>
                  <a:pt x="565590" y="1258677"/>
                  <a:pt x="522514" y="1227909"/>
                </a:cubicBezTo>
                <a:cubicBezTo>
                  <a:pt x="484279" y="1200599"/>
                  <a:pt x="431936" y="1156494"/>
                  <a:pt x="391886" y="1136469"/>
                </a:cubicBezTo>
                <a:cubicBezTo>
                  <a:pt x="374469" y="1127760"/>
                  <a:pt x="357533" y="1118014"/>
                  <a:pt x="339634" y="1110343"/>
                </a:cubicBezTo>
                <a:cubicBezTo>
                  <a:pt x="308311" y="1096919"/>
                  <a:pt x="281341" y="1093688"/>
                  <a:pt x="248194" y="1084217"/>
                </a:cubicBezTo>
                <a:cubicBezTo>
                  <a:pt x="234955" y="1080434"/>
                  <a:pt x="222246" y="1074937"/>
                  <a:pt x="209006" y="1071154"/>
                </a:cubicBezTo>
                <a:cubicBezTo>
                  <a:pt x="191743" y="1066222"/>
                  <a:pt x="174017" y="1063024"/>
                  <a:pt x="156754" y="1058092"/>
                </a:cubicBezTo>
                <a:cubicBezTo>
                  <a:pt x="25532" y="1020601"/>
                  <a:pt x="228717" y="1072817"/>
                  <a:pt x="65314" y="1031966"/>
                </a:cubicBezTo>
                <a:cubicBezTo>
                  <a:pt x="60960" y="1010195"/>
                  <a:pt x="64567" y="985126"/>
                  <a:pt x="52251" y="966652"/>
                </a:cubicBezTo>
                <a:cubicBezTo>
                  <a:pt x="44613" y="955195"/>
                  <a:pt x="25379" y="959747"/>
                  <a:pt x="13063" y="953589"/>
                </a:cubicBezTo>
                <a:cubicBezTo>
                  <a:pt x="7555" y="950835"/>
                  <a:pt x="4354" y="944880"/>
                  <a:pt x="0" y="940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295897" y="4558937"/>
            <a:ext cx="2012080" cy="1515292"/>
          </a:xfrm>
          <a:custGeom>
            <a:avLst/>
            <a:gdLst>
              <a:gd name="connsiteX0" fmla="*/ 196343 w 2012080"/>
              <a:gd name="connsiteY0" fmla="*/ 169817 h 1515292"/>
              <a:gd name="connsiteX1" fmla="*/ 300846 w 2012080"/>
              <a:gd name="connsiteY1" fmla="*/ 65314 h 1515292"/>
              <a:gd name="connsiteX2" fmla="*/ 444537 w 2012080"/>
              <a:gd name="connsiteY2" fmla="*/ 26126 h 1515292"/>
              <a:gd name="connsiteX3" fmla="*/ 483726 w 2012080"/>
              <a:gd name="connsiteY3" fmla="*/ 13063 h 1515292"/>
              <a:gd name="connsiteX4" fmla="*/ 627417 w 2012080"/>
              <a:gd name="connsiteY4" fmla="*/ 0 h 1515292"/>
              <a:gd name="connsiteX5" fmla="*/ 1202183 w 2012080"/>
              <a:gd name="connsiteY5" fmla="*/ 13063 h 1515292"/>
              <a:gd name="connsiteX6" fmla="*/ 1319749 w 2012080"/>
              <a:gd name="connsiteY6" fmla="*/ 39189 h 1515292"/>
              <a:gd name="connsiteX7" fmla="*/ 1398126 w 2012080"/>
              <a:gd name="connsiteY7" fmla="*/ 104503 h 1515292"/>
              <a:gd name="connsiteX8" fmla="*/ 1437314 w 2012080"/>
              <a:gd name="connsiteY8" fmla="*/ 117566 h 1515292"/>
              <a:gd name="connsiteX9" fmla="*/ 1476503 w 2012080"/>
              <a:gd name="connsiteY9" fmla="*/ 156754 h 1515292"/>
              <a:gd name="connsiteX10" fmla="*/ 1594069 w 2012080"/>
              <a:gd name="connsiteY10" fmla="*/ 235132 h 1515292"/>
              <a:gd name="connsiteX11" fmla="*/ 1685509 w 2012080"/>
              <a:gd name="connsiteY11" fmla="*/ 300446 h 1515292"/>
              <a:gd name="connsiteX12" fmla="*/ 1711634 w 2012080"/>
              <a:gd name="connsiteY12" fmla="*/ 339634 h 1515292"/>
              <a:gd name="connsiteX13" fmla="*/ 1776949 w 2012080"/>
              <a:gd name="connsiteY13" fmla="*/ 418012 h 1515292"/>
              <a:gd name="connsiteX14" fmla="*/ 1790012 w 2012080"/>
              <a:gd name="connsiteY14" fmla="*/ 457200 h 1515292"/>
              <a:gd name="connsiteX15" fmla="*/ 1842263 w 2012080"/>
              <a:gd name="connsiteY15" fmla="*/ 535577 h 1515292"/>
              <a:gd name="connsiteX16" fmla="*/ 1868389 w 2012080"/>
              <a:gd name="connsiteY16" fmla="*/ 574766 h 1515292"/>
              <a:gd name="connsiteX17" fmla="*/ 1881452 w 2012080"/>
              <a:gd name="connsiteY17" fmla="*/ 613954 h 1515292"/>
              <a:gd name="connsiteX18" fmla="*/ 1933703 w 2012080"/>
              <a:gd name="connsiteY18" fmla="*/ 718457 h 1515292"/>
              <a:gd name="connsiteX19" fmla="*/ 1972892 w 2012080"/>
              <a:gd name="connsiteY19" fmla="*/ 809897 h 1515292"/>
              <a:gd name="connsiteX20" fmla="*/ 1999017 w 2012080"/>
              <a:gd name="connsiteY20" fmla="*/ 914400 h 1515292"/>
              <a:gd name="connsiteX21" fmla="*/ 2012080 w 2012080"/>
              <a:gd name="connsiteY21" fmla="*/ 966652 h 1515292"/>
              <a:gd name="connsiteX22" fmla="*/ 1999017 w 2012080"/>
              <a:gd name="connsiteY22" fmla="*/ 1214846 h 1515292"/>
              <a:gd name="connsiteX23" fmla="*/ 1985954 w 2012080"/>
              <a:gd name="connsiteY23" fmla="*/ 1254034 h 1515292"/>
              <a:gd name="connsiteX24" fmla="*/ 1894514 w 2012080"/>
              <a:gd name="connsiteY24" fmla="*/ 1358537 h 1515292"/>
              <a:gd name="connsiteX25" fmla="*/ 1842263 w 2012080"/>
              <a:gd name="connsiteY25" fmla="*/ 1384663 h 1515292"/>
              <a:gd name="connsiteX26" fmla="*/ 1803074 w 2012080"/>
              <a:gd name="connsiteY26" fmla="*/ 1410789 h 1515292"/>
              <a:gd name="connsiteX27" fmla="*/ 1737760 w 2012080"/>
              <a:gd name="connsiteY27" fmla="*/ 1423852 h 1515292"/>
              <a:gd name="connsiteX28" fmla="*/ 1620194 w 2012080"/>
              <a:gd name="connsiteY28" fmla="*/ 1463040 h 1515292"/>
              <a:gd name="connsiteX29" fmla="*/ 1476503 w 2012080"/>
              <a:gd name="connsiteY29" fmla="*/ 1489166 h 1515292"/>
              <a:gd name="connsiteX30" fmla="*/ 1241372 w 2012080"/>
              <a:gd name="connsiteY30" fmla="*/ 1515292 h 1515292"/>
              <a:gd name="connsiteX31" fmla="*/ 758046 w 2012080"/>
              <a:gd name="connsiteY31" fmla="*/ 1502229 h 1515292"/>
              <a:gd name="connsiteX32" fmla="*/ 692732 w 2012080"/>
              <a:gd name="connsiteY32" fmla="*/ 1489166 h 1515292"/>
              <a:gd name="connsiteX33" fmla="*/ 509852 w 2012080"/>
              <a:gd name="connsiteY33" fmla="*/ 1436914 h 1515292"/>
              <a:gd name="connsiteX34" fmla="*/ 457600 w 2012080"/>
              <a:gd name="connsiteY34" fmla="*/ 1410789 h 1515292"/>
              <a:gd name="connsiteX35" fmla="*/ 418412 w 2012080"/>
              <a:gd name="connsiteY35" fmla="*/ 1384663 h 1515292"/>
              <a:gd name="connsiteX36" fmla="*/ 379223 w 2012080"/>
              <a:gd name="connsiteY36" fmla="*/ 1371600 h 1515292"/>
              <a:gd name="connsiteX37" fmla="*/ 300846 w 2012080"/>
              <a:gd name="connsiteY37" fmla="*/ 1332412 h 1515292"/>
              <a:gd name="connsiteX38" fmla="*/ 261657 w 2012080"/>
              <a:gd name="connsiteY38" fmla="*/ 1280160 h 1515292"/>
              <a:gd name="connsiteX39" fmla="*/ 222469 w 2012080"/>
              <a:gd name="connsiteY39" fmla="*/ 1267097 h 1515292"/>
              <a:gd name="connsiteX40" fmla="*/ 196343 w 2012080"/>
              <a:gd name="connsiteY40" fmla="*/ 1227909 h 1515292"/>
              <a:gd name="connsiteX41" fmla="*/ 157154 w 2012080"/>
              <a:gd name="connsiteY41" fmla="*/ 1201783 h 1515292"/>
              <a:gd name="connsiteX42" fmla="*/ 104903 w 2012080"/>
              <a:gd name="connsiteY42" fmla="*/ 1123406 h 1515292"/>
              <a:gd name="connsiteX43" fmla="*/ 91840 w 2012080"/>
              <a:gd name="connsiteY43" fmla="*/ 1084217 h 1515292"/>
              <a:gd name="connsiteX44" fmla="*/ 65714 w 2012080"/>
              <a:gd name="connsiteY44" fmla="*/ 1045029 h 1515292"/>
              <a:gd name="connsiteX45" fmla="*/ 13463 w 2012080"/>
              <a:gd name="connsiteY45" fmla="*/ 953589 h 1515292"/>
              <a:gd name="connsiteX46" fmla="*/ 400 w 2012080"/>
              <a:gd name="connsiteY46" fmla="*/ 862149 h 1515292"/>
              <a:gd name="connsiteX47" fmla="*/ 65714 w 2012080"/>
              <a:gd name="connsiteY47" fmla="*/ 574766 h 1515292"/>
              <a:gd name="connsiteX48" fmla="*/ 78777 w 2012080"/>
              <a:gd name="connsiteY48" fmla="*/ 496389 h 1515292"/>
              <a:gd name="connsiteX49" fmla="*/ 104903 w 2012080"/>
              <a:gd name="connsiteY49" fmla="*/ 418012 h 1515292"/>
              <a:gd name="connsiteX50" fmla="*/ 117966 w 2012080"/>
              <a:gd name="connsiteY50" fmla="*/ 365760 h 1515292"/>
              <a:gd name="connsiteX51" fmla="*/ 157154 w 2012080"/>
              <a:gd name="connsiteY51" fmla="*/ 248194 h 151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12080" h="1515292">
                <a:moveTo>
                  <a:pt x="196343" y="169817"/>
                </a:moveTo>
                <a:cubicBezTo>
                  <a:pt x="231177" y="134983"/>
                  <a:pt x="252539" y="74975"/>
                  <a:pt x="300846" y="65314"/>
                </a:cubicBezTo>
                <a:cubicBezTo>
                  <a:pt x="393165" y="46851"/>
                  <a:pt x="345096" y="59273"/>
                  <a:pt x="444537" y="26126"/>
                </a:cubicBezTo>
                <a:cubicBezTo>
                  <a:pt x="457600" y="21772"/>
                  <a:pt x="470013" y="14310"/>
                  <a:pt x="483726" y="13063"/>
                </a:cubicBezTo>
                <a:lnTo>
                  <a:pt x="627417" y="0"/>
                </a:lnTo>
                <a:lnTo>
                  <a:pt x="1202183" y="13063"/>
                </a:lnTo>
                <a:cubicBezTo>
                  <a:pt x="1222001" y="13872"/>
                  <a:pt x="1296982" y="33497"/>
                  <a:pt x="1319749" y="39189"/>
                </a:cubicBezTo>
                <a:cubicBezTo>
                  <a:pt x="1348639" y="68079"/>
                  <a:pt x="1361752" y="86316"/>
                  <a:pt x="1398126" y="104503"/>
                </a:cubicBezTo>
                <a:cubicBezTo>
                  <a:pt x="1410442" y="110661"/>
                  <a:pt x="1424251" y="113212"/>
                  <a:pt x="1437314" y="117566"/>
                </a:cubicBezTo>
                <a:cubicBezTo>
                  <a:pt x="1450377" y="130629"/>
                  <a:pt x="1461921" y="145412"/>
                  <a:pt x="1476503" y="156754"/>
                </a:cubicBezTo>
                <a:cubicBezTo>
                  <a:pt x="1594077" y="248200"/>
                  <a:pt x="1515687" y="176346"/>
                  <a:pt x="1594069" y="235132"/>
                </a:cubicBezTo>
                <a:cubicBezTo>
                  <a:pt x="1658880" y="283740"/>
                  <a:pt x="1628205" y="262244"/>
                  <a:pt x="1685509" y="300446"/>
                </a:cubicBezTo>
                <a:cubicBezTo>
                  <a:pt x="1694217" y="313509"/>
                  <a:pt x="1701584" y="327573"/>
                  <a:pt x="1711634" y="339634"/>
                </a:cubicBezTo>
                <a:cubicBezTo>
                  <a:pt x="1747748" y="382971"/>
                  <a:pt x="1752623" y="369361"/>
                  <a:pt x="1776949" y="418012"/>
                </a:cubicBezTo>
                <a:cubicBezTo>
                  <a:pt x="1783107" y="430328"/>
                  <a:pt x="1783325" y="445163"/>
                  <a:pt x="1790012" y="457200"/>
                </a:cubicBezTo>
                <a:cubicBezTo>
                  <a:pt x="1805261" y="484648"/>
                  <a:pt x="1824846" y="509451"/>
                  <a:pt x="1842263" y="535577"/>
                </a:cubicBezTo>
                <a:cubicBezTo>
                  <a:pt x="1850972" y="548640"/>
                  <a:pt x="1863424" y="559872"/>
                  <a:pt x="1868389" y="574766"/>
                </a:cubicBezTo>
                <a:cubicBezTo>
                  <a:pt x="1872743" y="587829"/>
                  <a:pt x="1875754" y="601419"/>
                  <a:pt x="1881452" y="613954"/>
                </a:cubicBezTo>
                <a:cubicBezTo>
                  <a:pt x="1897568" y="649409"/>
                  <a:pt x="1921387" y="681510"/>
                  <a:pt x="1933703" y="718457"/>
                </a:cubicBezTo>
                <a:cubicBezTo>
                  <a:pt x="1964341" y="810372"/>
                  <a:pt x="1924462" y="696891"/>
                  <a:pt x="1972892" y="809897"/>
                </a:cubicBezTo>
                <a:cubicBezTo>
                  <a:pt x="1989049" y="847598"/>
                  <a:pt x="1989583" y="871947"/>
                  <a:pt x="1999017" y="914400"/>
                </a:cubicBezTo>
                <a:cubicBezTo>
                  <a:pt x="2002912" y="931926"/>
                  <a:pt x="2007726" y="949235"/>
                  <a:pt x="2012080" y="966652"/>
                </a:cubicBezTo>
                <a:cubicBezTo>
                  <a:pt x="2007726" y="1049383"/>
                  <a:pt x="2006518" y="1132340"/>
                  <a:pt x="1999017" y="1214846"/>
                </a:cubicBezTo>
                <a:cubicBezTo>
                  <a:pt x="1997770" y="1228559"/>
                  <a:pt x="1992641" y="1241997"/>
                  <a:pt x="1985954" y="1254034"/>
                </a:cubicBezTo>
                <a:cubicBezTo>
                  <a:pt x="1950003" y="1318746"/>
                  <a:pt x="1947325" y="1328360"/>
                  <a:pt x="1894514" y="1358537"/>
                </a:cubicBezTo>
                <a:cubicBezTo>
                  <a:pt x="1877607" y="1368198"/>
                  <a:pt x="1859170" y="1375002"/>
                  <a:pt x="1842263" y="1384663"/>
                </a:cubicBezTo>
                <a:cubicBezTo>
                  <a:pt x="1828632" y="1392452"/>
                  <a:pt x="1817774" y="1405276"/>
                  <a:pt x="1803074" y="1410789"/>
                </a:cubicBezTo>
                <a:cubicBezTo>
                  <a:pt x="1782285" y="1418585"/>
                  <a:pt x="1759531" y="1419498"/>
                  <a:pt x="1737760" y="1423852"/>
                </a:cubicBezTo>
                <a:cubicBezTo>
                  <a:pt x="1674795" y="1465828"/>
                  <a:pt x="1716991" y="1445440"/>
                  <a:pt x="1620194" y="1463040"/>
                </a:cubicBezTo>
                <a:cubicBezTo>
                  <a:pt x="1561339" y="1473741"/>
                  <a:pt x="1538093" y="1481467"/>
                  <a:pt x="1476503" y="1489166"/>
                </a:cubicBezTo>
                <a:cubicBezTo>
                  <a:pt x="1398253" y="1498947"/>
                  <a:pt x="1241372" y="1515292"/>
                  <a:pt x="1241372" y="1515292"/>
                </a:cubicBezTo>
                <a:cubicBezTo>
                  <a:pt x="1080263" y="1510938"/>
                  <a:pt x="919031" y="1509895"/>
                  <a:pt x="758046" y="1502229"/>
                </a:cubicBezTo>
                <a:cubicBezTo>
                  <a:pt x="735869" y="1501173"/>
                  <a:pt x="714366" y="1494158"/>
                  <a:pt x="692732" y="1489166"/>
                </a:cubicBezTo>
                <a:cubicBezTo>
                  <a:pt x="661636" y="1481990"/>
                  <a:pt x="545502" y="1454738"/>
                  <a:pt x="509852" y="1436914"/>
                </a:cubicBezTo>
                <a:cubicBezTo>
                  <a:pt x="492435" y="1428206"/>
                  <a:pt x="474507" y="1420450"/>
                  <a:pt x="457600" y="1410789"/>
                </a:cubicBezTo>
                <a:cubicBezTo>
                  <a:pt x="443969" y="1403000"/>
                  <a:pt x="432454" y="1391684"/>
                  <a:pt x="418412" y="1384663"/>
                </a:cubicBezTo>
                <a:cubicBezTo>
                  <a:pt x="406096" y="1378505"/>
                  <a:pt x="391539" y="1377758"/>
                  <a:pt x="379223" y="1371600"/>
                </a:cubicBezTo>
                <a:cubicBezTo>
                  <a:pt x="277937" y="1320957"/>
                  <a:pt x="399341" y="1365242"/>
                  <a:pt x="300846" y="1332412"/>
                </a:cubicBezTo>
                <a:cubicBezTo>
                  <a:pt x="287783" y="1314995"/>
                  <a:pt x="278382" y="1294098"/>
                  <a:pt x="261657" y="1280160"/>
                </a:cubicBezTo>
                <a:cubicBezTo>
                  <a:pt x="251079" y="1271345"/>
                  <a:pt x="233221" y="1275699"/>
                  <a:pt x="222469" y="1267097"/>
                </a:cubicBezTo>
                <a:cubicBezTo>
                  <a:pt x="210210" y="1257290"/>
                  <a:pt x="207444" y="1239010"/>
                  <a:pt x="196343" y="1227909"/>
                </a:cubicBezTo>
                <a:cubicBezTo>
                  <a:pt x="185241" y="1216808"/>
                  <a:pt x="170217" y="1210492"/>
                  <a:pt x="157154" y="1201783"/>
                </a:cubicBezTo>
                <a:cubicBezTo>
                  <a:pt x="126097" y="1108604"/>
                  <a:pt x="170135" y="1221252"/>
                  <a:pt x="104903" y="1123406"/>
                </a:cubicBezTo>
                <a:cubicBezTo>
                  <a:pt x="97265" y="1111949"/>
                  <a:pt x="97998" y="1096533"/>
                  <a:pt x="91840" y="1084217"/>
                </a:cubicBezTo>
                <a:cubicBezTo>
                  <a:pt x="84819" y="1070175"/>
                  <a:pt x="73503" y="1058660"/>
                  <a:pt x="65714" y="1045029"/>
                </a:cubicBezTo>
                <a:cubicBezTo>
                  <a:pt x="-579" y="929015"/>
                  <a:pt x="77115" y="1049064"/>
                  <a:pt x="13463" y="953589"/>
                </a:cubicBezTo>
                <a:cubicBezTo>
                  <a:pt x="9109" y="923109"/>
                  <a:pt x="-2267" y="892823"/>
                  <a:pt x="400" y="862149"/>
                </a:cubicBezTo>
                <a:cubicBezTo>
                  <a:pt x="24927" y="580092"/>
                  <a:pt x="24843" y="738254"/>
                  <a:pt x="65714" y="574766"/>
                </a:cubicBezTo>
                <a:cubicBezTo>
                  <a:pt x="72138" y="549071"/>
                  <a:pt x="72353" y="522084"/>
                  <a:pt x="78777" y="496389"/>
                </a:cubicBezTo>
                <a:cubicBezTo>
                  <a:pt x="85456" y="469672"/>
                  <a:pt x="98224" y="444729"/>
                  <a:pt x="104903" y="418012"/>
                </a:cubicBezTo>
                <a:cubicBezTo>
                  <a:pt x="109257" y="400595"/>
                  <a:pt x="112686" y="382919"/>
                  <a:pt x="117966" y="365760"/>
                </a:cubicBezTo>
                <a:cubicBezTo>
                  <a:pt x="130114" y="326278"/>
                  <a:pt x="157154" y="248194"/>
                  <a:pt x="157154" y="24819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519749" y="640080"/>
            <a:ext cx="2867921" cy="757646"/>
          </a:xfrm>
          <a:custGeom>
            <a:avLst/>
            <a:gdLst>
              <a:gd name="connsiteX0" fmla="*/ 1632857 w 2867921"/>
              <a:gd name="connsiteY0" fmla="*/ 731520 h 757646"/>
              <a:gd name="connsiteX1" fmla="*/ 1737360 w 2867921"/>
              <a:gd name="connsiteY1" fmla="*/ 587829 h 757646"/>
              <a:gd name="connsiteX2" fmla="*/ 1763485 w 2867921"/>
              <a:gd name="connsiteY2" fmla="*/ 548640 h 757646"/>
              <a:gd name="connsiteX3" fmla="*/ 1789611 w 2867921"/>
              <a:gd name="connsiteY3" fmla="*/ 483326 h 757646"/>
              <a:gd name="connsiteX4" fmla="*/ 1841862 w 2867921"/>
              <a:gd name="connsiteY4" fmla="*/ 365760 h 757646"/>
              <a:gd name="connsiteX5" fmla="*/ 1920240 w 2867921"/>
              <a:gd name="connsiteY5" fmla="*/ 300446 h 757646"/>
              <a:gd name="connsiteX6" fmla="*/ 1959428 w 2867921"/>
              <a:gd name="connsiteY6" fmla="*/ 261257 h 757646"/>
              <a:gd name="connsiteX7" fmla="*/ 2011680 w 2867921"/>
              <a:gd name="connsiteY7" fmla="*/ 248194 h 757646"/>
              <a:gd name="connsiteX8" fmla="*/ 2129245 w 2867921"/>
              <a:gd name="connsiteY8" fmla="*/ 222069 h 757646"/>
              <a:gd name="connsiteX9" fmla="*/ 2168434 w 2867921"/>
              <a:gd name="connsiteY9" fmla="*/ 195943 h 757646"/>
              <a:gd name="connsiteX10" fmla="*/ 2403565 w 2867921"/>
              <a:gd name="connsiteY10" fmla="*/ 169817 h 757646"/>
              <a:gd name="connsiteX11" fmla="*/ 2834640 w 2867921"/>
              <a:gd name="connsiteY11" fmla="*/ 182880 h 757646"/>
              <a:gd name="connsiteX12" fmla="*/ 2860765 w 2867921"/>
              <a:gd name="connsiteY12" fmla="*/ 222069 h 757646"/>
              <a:gd name="connsiteX13" fmla="*/ 2795451 w 2867921"/>
              <a:gd name="connsiteY13" fmla="*/ 574766 h 757646"/>
              <a:gd name="connsiteX14" fmla="*/ 2756262 w 2867921"/>
              <a:gd name="connsiteY14" fmla="*/ 613954 h 757646"/>
              <a:gd name="connsiteX15" fmla="*/ 2717074 w 2867921"/>
              <a:gd name="connsiteY15" fmla="*/ 627017 h 757646"/>
              <a:gd name="connsiteX16" fmla="*/ 2651760 w 2867921"/>
              <a:gd name="connsiteY16" fmla="*/ 653143 h 757646"/>
              <a:gd name="connsiteX17" fmla="*/ 2547257 w 2867921"/>
              <a:gd name="connsiteY17" fmla="*/ 679269 h 757646"/>
              <a:gd name="connsiteX18" fmla="*/ 2364377 w 2867921"/>
              <a:gd name="connsiteY18" fmla="*/ 666206 h 757646"/>
              <a:gd name="connsiteX19" fmla="*/ 2377440 w 2867921"/>
              <a:gd name="connsiteY19" fmla="*/ 496389 h 757646"/>
              <a:gd name="connsiteX20" fmla="*/ 2390502 w 2867921"/>
              <a:gd name="connsiteY20" fmla="*/ 457200 h 757646"/>
              <a:gd name="connsiteX21" fmla="*/ 2429691 w 2867921"/>
              <a:gd name="connsiteY21" fmla="*/ 431074 h 757646"/>
              <a:gd name="connsiteX22" fmla="*/ 2468880 w 2867921"/>
              <a:gd name="connsiteY22" fmla="*/ 418011 h 757646"/>
              <a:gd name="connsiteX23" fmla="*/ 2560320 w 2867921"/>
              <a:gd name="connsiteY23" fmla="*/ 391886 h 757646"/>
              <a:gd name="connsiteX24" fmla="*/ 2495005 w 2867921"/>
              <a:gd name="connsiteY24" fmla="*/ 378823 h 757646"/>
              <a:gd name="connsiteX25" fmla="*/ 2455817 w 2867921"/>
              <a:gd name="connsiteY25" fmla="*/ 365760 h 757646"/>
              <a:gd name="connsiteX26" fmla="*/ 2377440 w 2867921"/>
              <a:gd name="connsiteY26" fmla="*/ 352697 h 757646"/>
              <a:gd name="connsiteX27" fmla="*/ 2063931 w 2867921"/>
              <a:gd name="connsiteY27" fmla="*/ 365760 h 757646"/>
              <a:gd name="connsiteX28" fmla="*/ 1985554 w 2867921"/>
              <a:gd name="connsiteY28" fmla="*/ 378823 h 757646"/>
              <a:gd name="connsiteX29" fmla="*/ 1946365 w 2867921"/>
              <a:gd name="connsiteY29" fmla="*/ 404949 h 757646"/>
              <a:gd name="connsiteX30" fmla="*/ 1907177 w 2867921"/>
              <a:gd name="connsiteY30" fmla="*/ 418011 h 757646"/>
              <a:gd name="connsiteX31" fmla="*/ 1867988 w 2867921"/>
              <a:gd name="connsiteY31" fmla="*/ 457200 h 757646"/>
              <a:gd name="connsiteX32" fmla="*/ 1789611 w 2867921"/>
              <a:gd name="connsiteY32" fmla="*/ 522514 h 757646"/>
              <a:gd name="connsiteX33" fmla="*/ 1776548 w 2867921"/>
              <a:gd name="connsiteY33" fmla="*/ 561703 h 757646"/>
              <a:gd name="connsiteX34" fmla="*/ 1724297 w 2867921"/>
              <a:gd name="connsiteY34" fmla="*/ 640080 h 757646"/>
              <a:gd name="connsiteX35" fmla="*/ 1711234 w 2867921"/>
              <a:gd name="connsiteY35" fmla="*/ 679269 h 757646"/>
              <a:gd name="connsiteX36" fmla="*/ 1645920 w 2867921"/>
              <a:gd name="connsiteY36" fmla="*/ 757646 h 757646"/>
              <a:gd name="connsiteX37" fmla="*/ 1632857 w 2867921"/>
              <a:gd name="connsiteY37" fmla="*/ 718457 h 757646"/>
              <a:gd name="connsiteX38" fmla="*/ 1606731 w 2867921"/>
              <a:gd name="connsiteY38" fmla="*/ 679269 h 757646"/>
              <a:gd name="connsiteX39" fmla="*/ 1593668 w 2867921"/>
              <a:gd name="connsiteY39" fmla="*/ 627017 h 757646"/>
              <a:gd name="connsiteX40" fmla="*/ 1580605 w 2867921"/>
              <a:gd name="connsiteY40" fmla="*/ 587829 h 757646"/>
              <a:gd name="connsiteX41" fmla="*/ 1567542 w 2867921"/>
              <a:gd name="connsiteY41" fmla="*/ 535577 h 757646"/>
              <a:gd name="connsiteX42" fmla="*/ 1541417 w 2867921"/>
              <a:gd name="connsiteY42" fmla="*/ 457200 h 757646"/>
              <a:gd name="connsiteX43" fmla="*/ 1502228 w 2867921"/>
              <a:gd name="connsiteY43" fmla="*/ 404949 h 757646"/>
              <a:gd name="connsiteX44" fmla="*/ 1489165 w 2867921"/>
              <a:gd name="connsiteY44" fmla="*/ 365760 h 757646"/>
              <a:gd name="connsiteX45" fmla="*/ 1423851 w 2867921"/>
              <a:gd name="connsiteY45" fmla="*/ 287383 h 757646"/>
              <a:gd name="connsiteX46" fmla="*/ 1384662 w 2867921"/>
              <a:gd name="connsiteY46" fmla="*/ 261257 h 757646"/>
              <a:gd name="connsiteX47" fmla="*/ 1358537 w 2867921"/>
              <a:gd name="connsiteY47" fmla="*/ 222069 h 757646"/>
              <a:gd name="connsiteX48" fmla="*/ 1280160 w 2867921"/>
              <a:gd name="connsiteY48" fmla="*/ 182880 h 757646"/>
              <a:gd name="connsiteX49" fmla="*/ 1201782 w 2867921"/>
              <a:gd name="connsiteY49" fmla="*/ 104503 h 757646"/>
              <a:gd name="connsiteX50" fmla="*/ 1097280 w 2867921"/>
              <a:gd name="connsiteY50" fmla="*/ 65314 h 757646"/>
              <a:gd name="connsiteX51" fmla="*/ 1058091 w 2867921"/>
              <a:gd name="connsiteY51" fmla="*/ 52251 h 757646"/>
              <a:gd name="connsiteX52" fmla="*/ 1018902 w 2867921"/>
              <a:gd name="connsiteY52" fmla="*/ 26126 h 757646"/>
              <a:gd name="connsiteX53" fmla="*/ 888274 w 2867921"/>
              <a:gd name="connsiteY53" fmla="*/ 0 h 757646"/>
              <a:gd name="connsiteX54" fmla="*/ 431074 w 2867921"/>
              <a:gd name="connsiteY54" fmla="*/ 13063 h 757646"/>
              <a:gd name="connsiteX55" fmla="*/ 378822 w 2867921"/>
              <a:gd name="connsiteY55" fmla="*/ 26126 h 757646"/>
              <a:gd name="connsiteX56" fmla="*/ 300445 w 2867921"/>
              <a:gd name="connsiteY56" fmla="*/ 52251 h 757646"/>
              <a:gd name="connsiteX57" fmla="*/ 261257 w 2867921"/>
              <a:gd name="connsiteY57" fmla="*/ 91440 h 757646"/>
              <a:gd name="connsiteX58" fmla="*/ 209005 w 2867921"/>
              <a:gd name="connsiteY58" fmla="*/ 104503 h 757646"/>
              <a:gd name="connsiteX59" fmla="*/ 130628 w 2867921"/>
              <a:gd name="connsiteY59" fmla="*/ 156754 h 757646"/>
              <a:gd name="connsiteX60" fmla="*/ 78377 w 2867921"/>
              <a:gd name="connsiteY60" fmla="*/ 235131 h 757646"/>
              <a:gd name="connsiteX61" fmla="*/ 52251 w 2867921"/>
              <a:gd name="connsiteY61" fmla="*/ 287383 h 757646"/>
              <a:gd name="connsiteX62" fmla="*/ 13062 w 2867921"/>
              <a:gd name="connsiteY62" fmla="*/ 326571 h 757646"/>
              <a:gd name="connsiteX63" fmla="*/ 0 w 2867921"/>
              <a:gd name="connsiteY63" fmla="*/ 365760 h 757646"/>
              <a:gd name="connsiteX64" fmla="*/ 26125 w 2867921"/>
              <a:gd name="connsiteY64" fmla="*/ 522514 h 757646"/>
              <a:gd name="connsiteX65" fmla="*/ 52251 w 2867921"/>
              <a:gd name="connsiteY65" fmla="*/ 561703 h 757646"/>
              <a:gd name="connsiteX66" fmla="*/ 91440 w 2867921"/>
              <a:gd name="connsiteY66" fmla="*/ 600891 h 757646"/>
              <a:gd name="connsiteX67" fmla="*/ 130628 w 2867921"/>
              <a:gd name="connsiteY67" fmla="*/ 627017 h 757646"/>
              <a:gd name="connsiteX68" fmla="*/ 261257 w 2867921"/>
              <a:gd name="connsiteY68" fmla="*/ 613954 h 757646"/>
              <a:gd name="connsiteX69" fmla="*/ 274320 w 2867921"/>
              <a:gd name="connsiteY69" fmla="*/ 574766 h 757646"/>
              <a:gd name="connsiteX70" fmla="*/ 300445 w 2867921"/>
              <a:gd name="connsiteY70" fmla="*/ 535577 h 757646"/>
              <a:gd name="connsiteX71" fmla="*/ 326571 w 2867921"/>
              <a:gd name="connsiteY71" fmla="*/ 457200 h 757646"/>
              <a:gd name="connsiteX72" fmla="*/ 339634 w 2867921"/>
              <a:gd name="connsiteY72" fmla="*/ 418011 h 757646"/>
              <a:gd name="connsiteX73" fmla="*/ 365760 w 2867921"/>
              <a:gd name="connsiteY73" fmla="*/ 300446 h 757646"/>
              <a:gd name="connsiteX74" fmla="*/ 431074 w 2867921"/>
              <a:gd name="connsiteY74" fmla="*/ 222069 h 757646"/>
              <a:gd name="connsiteX75" fmla="*/ 483325 w 2867921"/>
              <a:gd name="connsiteY75" fmla="*/ 195943 h 757646"/>
              <a:gd name="connsiteX76" fmla="*/ 522514 w 2867921"/>
              <a:gd name="connsiteY76" fmla="*/ 169817 h 757646"/>
              <a:gd name="connsiteX77" fmla="*/ 600891 w 2867921"/>
              <a:gd name="connsiteY77" fmla="*/ 130629 h 757646"/>
              <a:gd name="connsiteX78" fmla="*/ 953588 w 2867921"/>
              <a:gd name="connsiteY78" fmla="*/ 143691 h 757646"/>
              <a:gd name="connsiteX79" fmla="*/ 1058091 w 2867921"/>
              <a:gd name="connsiteY79" fmla="*/ 156754 h 757646"/>
              <a:gd name="connsiteX80" fmla="*/ 1110342 w 2867921"/>
              <a:gd name="connsiteY80" fmla="*/ 182880 h 757646"/>
              <a:gd name="connsiteX81" fmla="*/ 1149531 w 2867921"/>
              <a:gd name="connsiteY81" fmla="*/ 195943 h 757646"/>
              <a:gd name="connsiteX82" fmla="*/ 1227908 w 2867921"/>
              <a:gd name="connsiteY82" fmla="*/ 235131 h 757646"/>
              <a:gd name="connsiteX83" fmla="*/ 1280160 w 2867921"/>
              <a:gd name="connsiteY83" fmla="*/ 274320 h 757646"/>
              <a:gd name="connsiteX84" fmla="*/ 1332411 w 2867921"/>
              <a:gd name="connsiteY84" fmla="*/ 352697 h 757646"/>
              <a:gd name="connsiteX85" fmla="*/ 1345474 w 2867921"/>
              <a:gd name="connsiteY85" fmla="*/ 391886 h 757646"/>
              <a:gd name="connsiteX86" fmla="*/ 1397725 w 2867921"/>
              <a:gd name="connsiteY86" fmla="*/ 470263 h 757646"/>
              <a:gd name="connsiteX87" fmla="*/ 1410788 w 2867921"/>
              <a:gd name="connsiteY87" fmla="*/ 509451 h 757646"/>
              <a:gd name="connsiteX88" fmla="*/ 1449977 w 2867921"/>
              <a:gd name="connsiteY88" fmla="*/ 535577 h 757646"/>
              <a:gd name="connsiteX89" fmla="*/ 1463040 w 2867921"/>
              <a:gd name="connsiteY89" fmla="*/ 574766 h 757646"/>
              <a:gd name="connsiteX90" fmla="*/ 1515291 w 2867921"/>
              <a:gd name="connsiteY90" fmla="*/ 653143 h 757646"/>
              <a:gd name="connsiteX91" fmla="*/ 1567542 w 2867921"/>
              <a:gd name="connsiteY91" fmla="*/ 731520 h 757646"/>
              <a:gd name="connsiteX92" fmla="*/ 1632857 w 2867921"/>
              <a:gd name="connsiteY92" fmla="*/ 731520 h 75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867921" h="757646">
                <a:moveTo>
                  <a:pt x="1632857" y="731520"/>
                </a:moveTo>
                <a:cubicBezTo>
                  <a:pt x="1661160" y="707571"/>
                  <a:pt x="1669649" y="689396"/>
                  <a:pt x="1737360" y="587829"/>
                </a:cubicBezTo>
                <a:cubicBezTo>
                  <a:pt x="1746069" y="574766"/>
                  <a:pt x="1757654" y="563217"/>
                  <a:pt x="1763485" y="548640"/>
                </a:cubicBezTo>
                <a:cubicBezTo>
                  <a:pt x="1772194" y="526869"/>
                  <a:pt x="1781598" y="505363"/>
                  <a:pt x="1789611" y="483326"/>
                </a:cubicBezTo>
                <a:cubicBezTo>
                  <a:pt x="1811658" y="422696"/>
                  <a:pt x="1805617" y="409255"/>
                  <a:pt x="1841862" y="365760"/>
                </a:cubicBezTo>
                <a:cubicBezTo>
                  <a:pt x="1893905" y="303307"/>
                  <a:pt x="1864190" y="347154"/>
                  <a:pt x="1920240" y="300446"/>
                </a:cubicBezTo>
                <a:cubicBezTo>
                  <a:pt x="1934432" y="288619"/>
                  <a:pt x="1943388" y="270423"/>
                  <a:pt x="1959428" y="261257"/>
                </a:cubicBezTo>
                <a:cubicBezTo>
                  <a:pt x="1975016" y="252350"/>
                  <a:pt x="1994154" y="252089"/>
                  <a:pt x="2011680" y="248194"/>
                </a:cubicBezTo>
                <a:cubicBezTo>
                  <a:pt x="2160968" y="215019"/>
                  <a:pt x="2001787" y="253932"/>
                  <a:pt x="2129245" y="222069"/>
                </a:cubicBezTo>
                <a:cubicBezTo>
                  <a:pt x="2142308" y="213360"/>
                  <a:pt x="2153540" y="200908"/>
                  <a:pt x="2168434" y="195943"/>
                </a:cubicBezTo>
                <a:cubicBezTo>
                  <a:pt x="2211800" y="181488"/>
                  <a:pt x="2392110" y="170772"/>
                  <a:pt x="2403565" y="169817"/>
                </a:cubicBezTo>
                <a:cubicBezTo>
                  <a:pt x="2547257" y="174171"/>
                  <a:pt x="2691812" y="166557"/>
                  <a:pt x="2834640" y="182880"/>
                </a:cubicBezTo>
                <a:cubicBezTo>
                  <a:pt x="2850238" y="184663"/>
                  <a:pt x="2860111" y="206383"/>
                  <a:pt x="2860765" y="222069"/>
                </a:cubicBezTo>
                <a:cubicBezTo>
                  <a:pt x="2866402" y="357358"/>
                  <a:pt x="2891555" y="478665"/>
                  <a:pt x="2795451" y="574766"/>
                </a:cubicBezTo>
                <a:cubicBezTo>
                  <a:pt x="2782388" y="587829"/>
                  <a:pt x="2771633" y="603707"/>
                  <a:pt x="2756262" y="613954"/>
                </a:cubicBezTo>
                <a:cubicBezTo>
                  <a:pt x="2744805" y="621592"/>
                  <a:pt x="2729967" y="622182"/>
                  <a:pt x="2717074" y="627017"/>
                </a:cubicBezTo>
                <a:cubicBezTo>
                  <a:pt x="2695119" y="635250"/>
                  <a:pt x="2674172" y="646247"/>
                  <a:pt x="2651760" y="653143"/>
                </a:cubicBezTo>
                <a:cubicBezTo>
                  <a:pt x="2617441" y="663703"/>
                  <a:pt x="2547257" y="679269"/>
                  <a:pt x="2547257" y="679269"/>
                </a:cubicBezTo>
                <a:cubicBezTo>
                  <a:pt x="2486297" y="674915"/>
                  <a:pt x="2405963" y="710991"/>
                  <a:pt x="2364377" y="666206"/>
                </a:cubicBezTo>
                <a:cubicBezTo>
                  <a:pt x="2325746" y="624603"/>
                  <a:pt x="2370398" y="552724"/>
                  <a:pt x="2377440" y="496389"/>
                </a:cubicBezTo>
                <a:cubicBezTo>
                  <a:pt x="2379148" y="482726"/>
                  <a:pt x="2381900" y="467952"/>
                  <a:pt x="2390502" y="457200"/>
                </a:cubicBezTo>
                <a:cubicBezTo>
                  <a:pt x="2400309" y="444940"/>
                  <a:pt x="2415649" y="438095"/>
                  <a:pt x="2429691" y="431074"/>
                </a:cubicBezTo>
                <a:cubicBezTo>
                  <a:pt x="2442007" y="424916"/>
                  <a:pt x="2455691" y="421968"/>
                  <a:pt x="2468880" y="418011"/>
                </a:cubicBezTo>
                <a:cubicBezTo>
                  <a:pt x="2499243" y="408902"/>
                  <a:pt x="2529840" y="400594"/>
                  <a:pt x="2560320" y="391886"/>
                </a:cubicBezTo>
                <a:cubicBezTo>
                  <a:pt x="2538548" y="387532"/>
                  <a:pt x="2516545" y="384208"/>
                  <a:pt x="2495005" y="378823"/>
                </a:cubicBezTo>
                <a:cubicBezTo>
                  <a:pt x="2481647" y="375483"/>
                  <a:pt x="2469258" y="368747"/>
                  <a:pt x="2455817" y="365760"/>
                </a:cubicBezTo>
                <a:cubicBezTo>
                  <a:pt x="2429962" y="360014"/>
                  <a:pt x="2403566" y="357051"/>
                  <a:pt x="2377440" y="352697"/>
                </a:cubicBezTo>
                <a:cubicBezTo>
                  <a:pt x="2272937" y="357051"/>
                  <a:pt x="2168293" y="358802"/>
                  <a:pt x="2063931" y="365760"/>
                </a:cubicBezTo>
                <a:cubicBezTo>
                  <a:pt x="2037504" y="367522"/>
                  <a:pt x="2010681" y="370447"/>
                  <a:pt x="1985554" y="378823"/>
                </a:cubicBezTo>
                <a:cubicBezTo>
                  <a:pt x="1970660" y="383788"/>
                  <a:pt x="1960407" y="397928"/>
                  <a:pt x="1946365" y="404949"/>
                </a:cubicBezTo>
                <a:cubicBezTo>
                  <a:pt x="1934049" y="411107"/>
                  <a:pt x="1920240" y="413657"/>
                  <a:pt x="1907177" y="418011"/>
                </a:cubicBezTo>
                <a:cubicBezTo>
                  <a:pt x="1894114" y="431074"/>
                  <a:pt x="1882180" y="445373"/>
                  <a:pt x="1867988" y="457200"/>
                </a:cubicBezTo>
                <a:cubicBezTo>
                  <a:pt x="1758861" y="548141"/>
                  <a:pt x="1904112" y="408016"/>
                  <a:pt x="1789611" y="522514"/>
                </a:cubicBezTo>
                <a:cubicBezTo>
                  <a:pt x="1785257" y="535577"/>
                  <a:pt x="1783235" y="549666"/>
                  <a:pt x="1776548" y="561703"/>
                </a:cubicBezTo>
                <a:cubicBezTo>
                  <a:pt x="1761299" y="589151"/>
                  <a:pt x="1734226" y="610292"/>
                  <a:pt x="1724297" y="640080"/>
                </a:cubicBezTo>
                <a:cubicBezTo>
                  <a:pt x="1719943" y="653143"/>
                  <a:pt x="1717392" y="666953"/>
                  <a:pt x="1711234" y="679269"/>
                </a:cubicBezTo>
                <a:cubicBezTo>
                  <a:pt x="1693049" y="715639"/>
                  <a:pt x="1674807" y="728758"/>
                  <a:pt x="1645920" y="757646"/>
                </a:cubicBezTo>
                <a:cubicBezTo>
                  <a:pt x="1641566" y="744583"/>
                  <a:pt x="1639015" y="730773"/>
                  <a:pt x="1632857" y="718457"/>
                </a:cubicBezTo>
                <a:cubicBezTo>
                  <a:pt x="1625836" y="704415"/>
                  <a:pt x="1612915" y="693699"/>
                  <a:pt x="1606731" y="679269"/>
                </a:cubicBezTo>
                <a:cubicBezTo>
                  <a:pt x="1599659" y="662767"/>
                  <a:pt x="1598600" y="644280"/>
                  <a:pt x="1593668" y="627017"/>
                </a:cubicBezTo>
                <a:cubicBezTo>
                  <a:pt x="1589885" y="613778"/>
                  <a:pt x="1584388" y="601068"/>
                  <a:pt x="1580605" y="587829"/>
                </a:cubicBezTo>
                <a:cubicBezTo>
                  <a:pt x="1575673" y="570566"/>
                  <a:pt x="1572701" y="552773"/>
                  <a:pt x="1567542" y="535577"/>
                </a:cubicBezTo>
                <a:cubicBezTo>
                  <a:pt x="1559629" y="509200"/>
                  <a:pt x="1557940" y="479231"/>
                  <a:pt x="1541417" y="457200"/>
                </a:cubicBezTo>
                <a:lnTo>
                  <a:pt x="1502228" y="404949"/>
                </a:lnTo>
                <a:cubicBezTo>
                  <a:pt x="1497874" y="391886"/>
                  <a:pt x="1495323" y="378076"/>
                  <a:pt x="1489165" y="365760"/>
                </a:cubicBezTo>
                <a:cubicBezTo>
                  <a:pt x="1474485" y="336399"/>
                  <a:pt x="1448617" y="308021"/>
                  <a:pt x="1423851" y="287383"/>
                </a:cubicBezTo>
                <a:cubicBezTo>
                  <a:pt x="1411790" y="277332"/>
                  <a:pt x="1397725" y="269966"/>
                  <a:pt x="1384662" y="261257"/>
                </a:cubicBezTo>
                <a:cubicBezTo>
                  <a:pt x="1375954" y="248194"/>
                  <a:pt x="1369638" y="233170"/>
                  <a:pt x="1358537" y="222069"/>
                </a:cubicBezTo>
                <a:cubicBezTo>
                  <a:pt x="1333214" y="196746"/>
                  <a:pt x="1312033" y="193504"/>
                  <a:pt x="1280160" y="182880"/>
                </a:cubicBezTo>
                <a:cubicBezTo>
                  <a:pt x="1254034" y="156754"/>
                  <a:pt x="1237626" y="113464"/>
                  <a:pt x="1201782" y="104503"/>
                </a:cubicBezTo>
                <a:cubicBezTo>
                  <a:pt x="1105447" y="80419"/>
                  <a:pt x="1192914" y="106300"/>
                  <a:pt x="1097280" y="65314"/>
                </a:cubicBezTo>
                <a:cubicBezTo>
                  <a:pt x="1084624" y="59890"/>
                  <a:pt x="1070407" y="58409"/>
                  <a:pt x="1058091" y="52251"/>
                </a:cubicBezTo>
                <a:cubicBezTo>
                  <a:pt x="1044049" y="45230"/>
                  <a:pt x="1032944" y="33147"/>
                  <a:pt x="1018902" y="26126"/>
                </a:cubicBezTo>
                <a:cubicBezTo>
                  <a:pt x="982421" y="7886"/>
                  <a:pt x="921976" y="4815"/>
                  <a:pt x="888274" y="0"/>
                </a:cubicBezTo>
                <a:cubicBezTo>
                  <a:pt x="735874" y="4354"/>
                  <a:pt x="583336" y="5255"/>
                  <a:pt x="431074" y="13063"/>
                </a:cubicBezTo>
                <a:cubicBezTo>
                  <a:pt x="413144" y="13982"/>
                  <a:pt x="396018" y="20967"/>
                  <a:pt x="378822" y="26126"/>
                </a:cubicBezTo>
                <a:cubicBezTo>
                  <a:pt x="352445" y="34039"/>
                  <a:pt x="300445" y="52251"/>
                  <a:pt x="300445" y="52251"/>
                </a:cubicBezTo>
                <a:cubicBezTo>
                  <a:pt x="287382" y="65314"/>
                  <a:pt x="277297" y="82274"/>
                  <a:pt x="261257" y="91440"/>
                </a:cubicBezTo>
                <a:cubicBezTo>
                  <a:pt x="245669" y="100347"/>
                  <a:pt x="223943" y="94544"/>
                  <a:pt x="209005" y="104503"/>
                </a:cubicBezTo>
                <a:cubicBezTo>
                  <a:pt x="100751" y="176672"/>
                  <a:pt x="280643" y="119250"/>
                  <a:pt x="130628" y="156754"/>
                </a:cubicBezTo>
                <a:cubicBezTo>
                  <a:pt x="113211" y="182880"/>
                  <a:pt x="92419" y="207047"/>
                  <a:pt x="78377" y="235131"/>
                </a:cubicBezTo>
                <a:cubicBezTo>
                  <a:pt x="69668" y="252548"/>
                  <a:pt x="63570" y="271537"/>
                  <a:pt x="52251" y="287383"/>
                </a:cubicBezTo>
                <a:cubicBezTo>
                  <a:pt x="41513" y="302416"/>
                  <a:pt x="26125" y="313508"/>
                  <a:pt x="13062" y="326571"/>
                </a:cubicBezTo>
                <a:cubicBezTo>
                  <a:pt x="8708" y="339634"/>
                  <a:pt x="0" y="351990"/>
                  <a:pt x="0" y="365760"/>
                </a:cubicBezTo>
                <a:cubicBezTo>
                  <a:pt x="0" y="394737"/>
                  <a:pt x="5685" y="481635"/>
                  <a:pt x="26125" y="522514"/>
                </a:cubicBezTo>
                <a:cubicBezTo>
                  <a:pt x="33146" y="536556"/>
                  <a:pt x="42200" y="549642"/>
                  <a:pt x="52251" y="561703"/>
                </a:cubicBezTo>
                <a:cubicBezTo>
                  <a:pt x="64078" y="575895"/>
                  <a:pt x="77248" y="589064"/>
                  <a:pt x="91440" y="600891"/>
                </a:cubicBezTo>
                <a:cubicBezTo>
                  <a:pt x="103501" y="610942"/>
                  <a:pt x="117565" y="618308"/>
                  <a:pt x="130628" y="627017"/>
                </a:cubicBezTo>
                <a:cubicBezTo>
                  <a:pt x="174171" y="622663"/>
                  <a:pt x="220131" y="628909"/>
                  <a:pt x="261257" y="613954"/>
                </a:cubicBezTo>
                <a:cubicBezTo>
                  <a:pt x="274197" y="609248"/>
                  <a:pt x="268162" y="587082"/>
                  <a:pt x="274320" y="574766"/>
                </a:cubicBezTo>
                <a:cubicBezTo>
                  <a:pt x="281341" y="560724"/>
                  <a:pt x="294069" y="549923"/>
                  <a:pt x="300445" y="535577"/>
                </a:cubicBezTo>
                <a:cubicBezTo>
                  <a:pt x="311630" y="510412"/>
                  <a:pt x="317862" y="483326"/>
                  <a:pt x="326571" y="457200"/>
                </a:cubicBezTo>
                <a:cubicBezTo>
                  <a:pt x="330925" y="444137"/>
                  <a:pt x="337370" y="431593"/>
                  <a:pt x="339634" y="418011"/>
                </a:cubicBezTo>
                <a:cubicBezTo>
                  <a:pt x="344652" y="387905"/>
                  <a:pt x="349680" y="332605"/>
                  <a:pt x="365760" y="300446"/>
                </a:cubicBezTo>
                <a:cubicBezTo>
                  <a:pt x="378492" y="274982"/>
                  <a:pt x="408601" y="238121"/>
                  <a:pt x="431074" y="222069"/>
                </a:cubicBezTo>
                <a:cubicBezTo>
                  <a:pt x="446920" y="210751"/>
                  <a:pt x="466418" y="205604"/>
                  <a:pt x="483325" y="195943"/>
                </a:cubicBezTo>
                <a:cubicBezTo>
                  <a:pt x="496956" y="188154"/>
                  <a:pt x="508472" y="176838"/>
                  <a:pt x="522514" y="169817"/>
                </a:cubicBezTo>
                <a:cubicBezTo>
                  <a:pt x="630687" y="115730"/>
                  <a:pt x="488571" y="205506"/>
                  <a:pt x="600891" y="130629"/>
                </a:cubicBezTo>
                <a:cubicBezTo>
                  <a:pt x="718457" y="134983"/>
                  <a:pt x="836133" y="136979"/>
                  <a:pt x="953588" y="143691"/>
                </a:cubicBezTo>
                <a:cubicBezTo>
                  <a:pt x="988636" y="145694"/>
                  <a:pt x="1024034" y="148240"/>
                  <a:pt x="1058091" y="156754"/>
                </a:cubicBezTo>
                <a:cubicBezTo>
                  <a:pt x="1076982" y="161477"/>
                  <a:pt x="1092444" y="175209"/>
                  <a:pt x="1110342" y="182880"/>
                </a:cubicBezTo>
                <a:cubicBezTo>
                  <a:pt x="1122998" y="188304"/>
                  <a:pt x="1137215" y="189785"/>
                  <a:pt x="1149531" y="195943"/>
                </a:cubicBezTo>
                <a:cubicBezTo>
                  <a:pt x="1250817" y="246586"/>
                  <a:pt x="1129413" y="202301"/>
                  <a:pt x="1227908" y="235131"/>
                </a:cubicBezTo>
                <a:cubicBezTo>
                  <a:pt x="1245325" y="248194"/>
                  <a:pt x="1265696" y="258048"/>
                  <a:pt x="1280160" y="274320"/>
                </a:cubicBezTo>
                <a:cubicBezTo>
                  <a:pt x="1301020" y="297788"/>
                  <a:pt x="1332411" y="352697"/>
                  <a:pt x="1332411" y="352697"/>
                </a:cubicBezTo>
                <a:cubicBezTo>
                  <a:pt x="1336765" y="365760"/>
                  <a:pt x="1338787" y="379849"/>
                  <a:pt x="1345474" y="391886"/>
                </a:cubicBezTo>
                <a:cubicBezTo>
                  <a:pt x="1360723" y="419334"/>
                  <a:pt x="1387796" y="440475"/>
                  <a:pt x="1397725" y="470263"/>
                </a:cubicBezTo>
                <a:cubicBezTo>
                  <a:pt x="1402079" y="483326"/>
                  <a:pt x="1402186" y="498699"/>
                  <a:pt x="1410788" y="509451"/>
                </a:cubicBezTo>
                <a:cubicBezTo>
                  <a:pt x="1420596" y="521710"/>
                  <a:pt x="1436914" y="526868"/>
                  <a:pt x="1449977" y="535577"/>
                </a:cubicBezTo>
                <a:cubicBezTo>
                  <a:pt x="1454331" y="548640"/>
                  <a:pt x="1456353" y="562729"/>
                  <a:pt x="1463040" y="574766"/>
                </a:cubicBezTo>
                <a:cubicBezTo>
                  <a:pt x="1478289" y="602214"/>
                  <a:pt x="1505362" y="623355"/>
                  <a:pt x="1515291" y="653143"/>
                </a:cubicBezTo>
                <a:cubicBezTo>
                  <a:pt x="1528986" y="694228"/>
                  <a:pt x="1525608" y="703563"/>
                  <a:pt x="1567542" y="731520"/>
                </a:cubicBezTo>
                <a:cubicBezTo>
                  <a:pt x="1593332" y="748714"/>
                  <a:pt x="1604554" y="755469"/>
                  <a:pt x="1632857" y="73152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571229" y="2651760"/>
            <a:ext cx="1949657" cy="3605790"/>
          </a:xfrm>
          <a:custGeom>
            <a:avLst/>
            <a:gdLst>
              <a:gd name="connsiteX0" fmla="*/ 510222 w 1949657"/>
              <a:gd name="connsiteY0" fmla="*/ 0 h 3605790"/>
              <a:gd name="connsiteX1" fmla="*/ 653914 w 1949657"/>
              <a:gd name="connsiteY1" fmla="*/ 26126 h 3605790"/>
              <a:gd name="connsiteX2" fmla="*/ 732291 w 1949657"/>
              <a:gd name="connsiteY2" fmla="*/ 65314 h 3605790"/>
              <a:gd name="connsiteX3" fmla="*/ 1019674 w 1949657"/>
              <a:gd name="connsiteY3" fmla="*/ 91440 h 3605790"/>
              <a:gd name="connsiteX4" fmla="*/ 1620565 w 1949657"/>
              <a:gd name="connsiteY4" fmla="*/ 91440 h 3605790"/>
              <a:gd name="connsiteX5" fmla="*/ 1659754 w 1949657"/>
              <a:gd name="connsiteY5" fmla="*/ 78377 h 3605790"/>
              <a:gd name="connsiteX6" fmla="*/ 1685880 w 1949657"/>
              <a:gd name="connsiteY6" fmla="*/ 117566 h 3605790"/>
              <a:gd name="connsiteX7" fmla="*/ 1620565 w 1949657"/>
              <a:gd name="connsiteY7" fmla="*/ 248194 h 3605790"/>
              <a:gd name="connsiteX8" fmla="*/ 1594440 w 1949657"/>
              <a:gd name="connsiteY8" fmla="*/ 287383 h 3605790"/>
              <a:gd name="connsiteX9" fmla="*/ 1411560 w 1949657"/>
              <a:gd name="connsiteY9" fmla="*/ 339634 h 3605790"/>
              <a:gd name="connsiteX10" fmla="*/ 1307057 w 1949657"/>
              <a:gd name="connsiteY10" fmla="*/ 352697 h 3605790"/>
              <a:gd name="connsiteX11" fmla="*/ 1032737 w 1949657"/>
              <a:gd name="connsiteY11" fmla="*/ 339634 h 3605790"/>
              <a:gd name="connsiteX12" fmla="*/ 941297 w 1949657"/>
              <a:gd name="connsiteY12" fmla="*/ 326571 h 3605790"/>
              <a:gd name="connsiteX13" fmla="*/ 836794 w 1949657"/>
              <a:gd name="connsiteY13" fmla="*/ 300446 h 3605790"/>
              <a:gd name="connsiteX14" fmla="*/ 614725 w 1949657"/>
              <a:gd name="connsiteY14" fmla="*/ 274320 h 3605790"/>
              <a:gd name="connsiteX15" fmla="*/ 523285 w 1949657"/>
              <a:gd name="connsiteY15" fmla="*/ 248194 h 3605790"/>
              <a:gd name="connsiteX16" fmla="*/ 366531 w 1949657"/>
              <a:gd name="connsiteY16" fmla="*/ 300446 h 3605790"/>
              <a:gd name="connsiteX17" fmla="*/ 353468 w 1949657"/>
              <a:gd name="connsiteY17" fmla="*/ 339634 h 3605790"/>
              <a:gd name="connsiteX18" fmla="*/ 366531 w 1949657"/>
              <a:gd name="connsiteY18" fmla="*/ 418011 h 3605790"/>
              <a:gd name="connsiteX19" fmla="*/ 523285 w 1949657"/>
              <a:gd name="connsiteY19" fmla="*/ 470263 h 3605790"/>
              <a:gd name="connsiteX20" fmla="*/ 1124177 w 1949657"/>
              <a:gd name="connsiteY20" fmla="*/ 483326 h 3605790"/>
              <a:gd name="connsiteX21" fmla="*/ 1189491 w 1949657"/>
              <a:gd name="connsiteY21" fmla="*/ 496389 h 3605790"/>
              <a:gd name="connsiteX22" fmla="*/ 1241742 w 1949657"/>
              <a:gd name="connsiteY22" fmla="*/ 509451 h 3605790"/>
              <a:gd name="connsiteX23" fmla="*/ 1320120 w 1949657"/>
              <a:gd name="connsiteY23" fmla="*/ 522514 h 3605790"/>
              <a:gd name="connsiteX24" fmla="*/ 1398497 w 1949657"/>
              <a:gd name="connsiteY24" fmla="*/ 548640 h 3605790"/>
              <a:gd name="connsiteX25" fmla="*/ 1489937 w 1949657"/>
              <a:gd name="connsiteY25" fmla="*/ 574766 h 3605790"/>
              <a:gd name="connsiteX26" fmla="*/ 1568314 w 1949657"/>
              <a:gd name="connsiteY26" fmla="*/ 627017 h 3605790"/>
              <a:gd name="connsiteX27" fmla="*/ 1607502 w 1949657"/>
              <a:gd name="connsiteY27" fmla="*/ 653143 h 3605790"/>
              <a:gd name="connsiteX28" fmla="*/ 1685880 w 1949657"/>
              <a:gd name="connsiteY28" fmla="*/ 731520 h 3605790"/>
              <a:gd name="connsiteX29" fmla="*/ 1777320 w 1949657"/>
              <a:gd name="connsiteY29" fmla="*/ 836023 h 3605790"/>
              <a:gd name="connsiteX30" fmla="*/ 1790382 w 1949657"/>
              <a:gd name="connsiteY30" fmla="*/ 888274 h 3605790"/>
              <a:gd name="connsiteX31" fmla="*/ 1842634 w 1949657"/>
              <a:gd name="connsiteY31" fmla="*/ 966651 h 3605790"/>
              <a:gd name="connsiteX32" fmla="*/ 1855697 w 1949657"/>
              <a:gd name="connsiteY32" fmla="*/ 1005840 h 3605790"/>
              <a:gd name="connsiteX33" fmla="*/ 1881822 w 1949657"/>
              <a:gd name="connsiteY33" fmla="*/ 1097280 h 3605790"/>
              <a:gd name="connsiteX34" fmla="*/ 1672817 w 1949657"/>
              <a:gd name="connsiteY34" fmla="*/ 1097280 h 3605790"/>
              <a:gd name="connsiteX35" fmla="*/ 1607502 w 1949657"/>
              <a:gd name="connsiteY35" fmla="*/ 1084217 h 3605790"/>
              <a:gd name="connsiteX36" fmla="*/ 1529125 w 1949657"/>
              <a:gd name="connsiteY36" fmla="*/ 1058091 h 3605790"/>
              <a:gd name="connsiteX37" fmla="*/ 1437685 w 1949657"/>
              <a:gd name="connsiteY37" fmla="*/ 979714 h 3605790"/>
              <a:gd name="connsiteX38" fmla="*/ 1398497 w 1949657"/>
              <a:gd name="connsiteY38" fmla="*/ 966651 h 3605790"/>
              <a:gd name="connsiteX39" fmla="*/ 1359308 w 1949657"/>
              <a:gd name="connsiteY39" fmla="*/ 940526 h 3605790"/>
              <a:gd name="connsiteX40" fmla="*/ 1280931 w 1949657"/>
              <a:gd name="connsiteY40" fmla="*/ 914400 h 3605790"/>
              <a:gd name="connsiteX41" fmla="*/ 1241742 w 1949657"/>
              <a:gd name="connsiteY41" fmla="*/ 901337 h 3605790"/>
              <a:gd name="connsiteX42" fmla="*/ 1202554 w 1949657"/>
              <a:gd name="connsiteY42" fmla="*/ 888274 h 3605790"/>
              <a:gd name="connsiteX43" fmla="*/ 1137240 w 1949657"/>
              <a:gd name="connsiteY43" fmla="*/ 875211 h 3605790"/>
              <a:gd name="connsiteX44" fmla="*/ 1098051 w 1949657"/>
              <a:gd name="connsiteY44" fmla="*/ 862149 h 3605790"/>
              <a:gd name="connsiteX45" fmla="*/ 1032737 w 1949657"/>
              <a:gd name="connsiteY45" fmla="*/ 849086 h 3605790"/>
              <a:gd name="connsiteX46" fmla="*/ 889045 w 1949657"/>
              <a:gd name="connsiteY46" fmla="*/ 822960 h 3605790"/>
              <a:gd name="connsiteX47" fmla="*/ 732291 w 1949657"/>
              <a:gd name="connsiteY47" fmla="*/ 770709 h 3605790"/>
              <a:gd name="connsiteX48" fmla="*/ 640851 w 1949657"/>
              <a:gd name="connsiteY48" fmla="*/ 744583 h 3605790"/>
              <a:gd name="connsiteX49" fmla="*/ 549411 w 1949657"/>
              <a:gd name="connsiteY49" fmla="*/ 731520 h 3605790"/>
              <a:gd name="connsiteX50" fmla="*/ 288154 w 1949657"/>
              <a:gd name="connsiteY50" fmla="*/ 796834 h 3605790"/>
              <a:gd name="connsiteX51" fmla="*/ 301217 w 1949657"/>
              <a:gd name="connsiteY51" fmla="*/ 888274 h 3605790"/>
              <a:gd name="connsiteX52" fmla="*/ 314280 w 1949657"/>
              <a:gd name="connsiteY52" fmla="*/ 940526 h 3605790"/>
              <a:gd name="connsiteX53" fmla="*/ 418782 w 1949657"/>
              <a:gd name="connsiteY53" fmla="*/ 1031966 h 3605790"/>
              <a:gd name="connsiteX54" fmla="*/ 471034 w 1949657"/>
              <a:gd name="connsiteY54" fmla="*/ 1045029 h 3605790"/>
              <a:gd name="connsiteX55" fmla="*/ 549411 w 1949657"/>
              <a:gd name="connsiteY55" fmla="*/ 1071154 h 3605790"/>
              <a:gd name="connsiteX56" fmla="*/ 627788 w 1949657"/>
              <a:gd name="connsiteY56" fmla="*/ 1097280 h 3605790"/>
              <a:gd name="connsiteX57" fmla="*/ 666977 w 1949657"/>
              <a:gd name="connsiteY57" fmla="*/ 1110343 h 3605790"/>
              <a:gd name="connsiteX58" fmla="*/ 771480 w 1949657"/>
              <a:gd name="connsiteY58" fmla="*/ 1149531 h 3605790"/>
              <a:gd name="connsiteX59" fmla="*/ 823731 w 1949657"/>
              <a:gd name="connsiteY59" fmla="*/ 1175657 h 3605790"/>
              <a:gd name="connsiteX60" fmla="*/ 862920 w 1949657"/>
              <a:gd name="connsiteY60" fmla="*/ 1188720 h 3605790"/>
              <a:gd name="connsiteX61" fmla="*/ 954360 w 1949657"/>
              <a:gd name="connsiteY61" fmla="*/ 1227909 h 3605790"/>
              <a:gd name="connsiteX62" fmla="*/ 1032737 w 1949657"/>
              <a:gd name="connsiteY62" fmla="*/ 1280160 h 3605790"/>
              <a:gd name="connsiteX63" fmla="*/ 1124177 w 1949657"/>
              <a:gd name="connsiteY63" fmla="*/ 1319349 h 3605790"/>
              <a:gd name="connsiteX64" fmla="*/ 1163365 w 1949657"/>
              <a:gd name="connsiteY64" fmla="*/ 1345474 h 3605790"/>
              <a:gd name="connsiteX65" fmla="*/ 1241742 w 1949657"/>
              <a:gd name="connsiteY65" fmla="*/ 1371600 h 3605790"/>
              <a:gd name="connsiteX66" fmla="*/ 1346245 w 1949657"/>
              <a:gd name="connsiteY66" fmla="*/ 1410789 h 3605790"/>
              <a:gd name="connsiteX67" fmla="*/ 1450748 w 1949657"/>
              <a:gd name="connsiteY67" fmla="*/ 1449977 h 3605790"/>
              <a:gd name="connsiteX68" fmla="*/ 1529125 w 1949657"/>
              <a:gd name="connsiteY68" fmla="*/ 1463040 h 3605790"/>
              <a:gd name="connsiteX69" fmla="*/ 1568314 w 1949657"/>
              <a:gd name="connsiteY69" fmla="*/ 1489166 h 3605790"/>
              <a:gd name="connsiteX70" fmla="*/ 1620565 w 1949657"/>
              <a:gd name="connsiteY70" fmla="*/ 1502229 h 3605790"/>
              <a:gd name="connsiteX71" fmla="*/ 1659754 w 1949657"/>
              <a:gd name="connsiteY71" fmla="*/ 1515291 h 3605790"/>
              <a:gd name="connsiteX72" fmla="*/ 1751194 w 1949657"/>
              <a:gd name="connsiteY72" fmla="*/ 1541417 h 3605790"/>
              <a:gd name="connsiteX73" fmla="*/ 1790382 w 1949657"/>
              <a:gd name="connsiteY73" fmla="*/ 1567543 h 3605790"/>
              <a:gd name="connsiteX74" fmla="*/ 1829571 w 1949657"/>
              <a:gd name="connsiteY74" fmla="*/ 1580606 h 3605790"/>
              <a:gd name="connsiteX75" fmla="*/ 1907948 w 1949657"/>
              <a:gd name="connsiteY75" fmla="*/ 1632857 h 3605790"/>
              <a:gd name="connsiteX76" fmla="*/ 1934074 w 1949657"/>
              <a:gd name="connsiteY76" fmla="*/ 1672046 h 3605790"/>
              <a:gd name="connsiteX77" fmla="*/ 1934074 w 1949657"/>
              <a:gd name="connsiteY77" fmla="*/ 1867989 h 3605790"/>
              <a:gd name="connsiteX78" fmla="*/ 1529125 w 1949657"/>
              <a:gd name="connsiteY78" fmla="*/ 1841863 h 3605790"/>
              <a:gd name="connsiteX79" fmla="*/ 1489937 w 1949657"/>
              <a:gd name="connsiteY79" fmla="*/ 1828800 h 3605790"/>
              <a:gd name="connsiteX80" fmla="*/ 1437685 w 1949657"/>
              <a:gd name="connsiteY80" fmla="*/ 1815737 h 3605790"/>
              <a:gd name="connsiteX81" fmla="*/ 1333182 w 1949657"/>
              <a:gd name="connsiteY81" fmla="*/ 1763486 h 3605790"/>
              <a:gd name="connsiteX82" fmla="*/ 1280931 w 1949657"/>
              <a:gd name="connsiteY82" fmla="*/ 1737360 h 3605790"/>
              <a:gd name="connsiteX83" fmla="*/ 1202554 w 1949657"/>
              <a:gd name="connsiteY83" fmla="*/ 1711234 h 3605790"/>
              <a:gd name="connsiteX84" fmla="*/ 1163365 w 1949657"/>
              <a:gd name="connsiteY84" fmla="*/ 1685109 h 3605790"/>
              <a:gd name="connsiteX85" fmla="*/ 1058862 w 1949657"/>
              <a:gd name="connsiteY85" fmla="*/ 1672046 h 3605790"/>
              <a:gd name="connsiteX86" fmla="*/ 980485 w 1949657"/>
              <a:gd name="connsiteY86" fmla="*/ 1645920 h 3605790"/>
              <a:gd name="connsiteX87" fmla="*/ 928234 w 1949657"/>
              <a:gd name="connsiteY87" fmla="*/ 1632857 h 3605790"/>
              <a:gd name="connsiteX88" fmla="*/ 797605 w 1949657"/>
              <a:gd name="connsiteY88" fmla="*/ 1593669 h 3605790"/>
              <a:gd name="connsiteX89" fmla="*/ 758417 w 1949657"/>
              <a:gd name="connsiteY89" fmla="*/ 1580606 h 3605790"/>
              <a:gd name="connsiteX90" fmla="*/ 653914 w 1949657"/>
              <a:gd name="connsiteY90" fmla="*/ 1567543 h 3605790"/>
              <a:gd name="connsiteX91" fmla="*/ 601662 w 1949657"/>
              <a:gd name="connsiteY91" fmla="*/ 1554480 h 3605790"/>
              <a:gd name="connsiteX92" fmla="*/ 418782 w 1949657"/>
              <a:gd name="connsiteY92" fmla="*/ 1541417 h 3605790"/>
              <a:gd name="connsiteX93" fmla="*/ 209777 w 1949657"/>
              <a:gd name="connsiteY93" fmla="*/ 1554480 h 3605790"/>
              <a:gd name="connsiteX94" fmla="*/ 92211 w 1949657"/>
              <a:gd name="connsiteY94" fmla="*/ 1645920 h 3605790"/>
              <a:gd name="connsiteX95" fmla="*/ 66085 w 1949657"/>
              <a:gd name="connsiteY95" fmla="*/ 1685109 h 3605790"/>
              <a:gd name="connsiteX96" fmla="*/ 39960 w 1949657"/>
              <a:gd name="connsiteY96" fmla="*/ 1776549 h 3605790"/>
              <a:gd name="connsiteX97" fmla="*/ 13834 w 1949657"/>
              <a:gd name="connsiteY97" fmla="*/ 1815737 h 3605790"/>
              <a:gd name="connsiteX98" fmla="*/ 13834 w 1949657"/>
              <a:gd name="connsiteY98" fmla="*/ 1998617 h 3605790"/>
              <a:gd name="connsiteX99" fmla="*/ 53022 w 1949657"/>
              <a:gd name="connsiteY99" fmla="*/ 2024743 h 3605790"/>
              <a:gd name="connsiteX100" fmla="*/ 144462 w 1949657"/>
              <a:gd name="connsiteY100" fmla="*/ 2076994 h 3605790"/>
              <a:gd name="connsiteX101" fmla="*/ 196714 w 1949657"/>
              <a:gd name="connsiteY101" fmla="*/ 2103120 h 3605790"/>
              <a:gd name="connsiteX102" fmla="*/ 235902 w 1949657"/>
              <a:gd name="connsiteY102" fmla="*/ 2116183 h 3605790"/>
              <a:gd name="connsiteX103" fmla="*/ 301217 w 1949657"/>
              <a:gd name="connsiteY103" fmla="*/ 2155371 h 3605790"/>
              <a:gd name="connsiteX104" fmla="*/ 392657 w 1949657"/>
              <a:gd name="connsiteY104" fmla="*/ 2168434 h 3605790"/>
              <a:gd name="connsiteX105" fmla="*/ 693102 w 1949657"/>
              <a:gd name="connsiteY105" fmla="*/ 2207623 h 3605790"/>
              <a:gd name="connsiteX106" fmla="*/ 771480 w 1949657"/>
              <a:gd name="connsiteY106" fmla="*/ 2220686 h 3605790"/>
              <a:gd name="connsiteX107" fmla="*/ 823731 w 1949657"/>
              <a:gd name="connsiteY107" fmla="*/ 2233749 h 3605790"/>
              <a:gd name="connsiteX108" fmla="*/ 1006611 w 1949657"/>
              <a:gd name="connsiteY108" fmla="*/ 2246811 h 3605790"/>
              <a:gd name="connsiteX109" fmla="*/ 1163365 w 1949657"/>
              <a:gd name="connsiteY109" fmla="*/ 2259874 h 3605790"/>
              <a:gd name="connsiteX110" fmla="*/ 1241742 w 1949657"/>
              <a:gd name="connsiteY110" fmla="*/ 2286000 h 3605790"/>
              <a:gd name="connsiteX111" fmla="*/ 1280931 w 1949657"/>
              <a:gd name="connsiteY111" fmla="*/ 2299063 h 3605790"/>
              <a:gd name="connsiteX112" fmla="*/ 1333182 w 1949657"/>
              <a:gd name="connsiteY112" fmla="*/ 2325189 h 3605790"/>
              <a:gd name="connsiteX113" fmla="*/ 1437685 w 1949657"/>
              <a:gd name="connsiteY113" fmla="*/ 2351314 h 3605790"/>
              <a:gd name="connsiteX114" fmla="*/ 1476874 w 1949657"/>
              <a:gd name="connsiteY114" fmla="*/ 2377440 h 3605790"/>
              <a:gd name="connsiteX115" fmla="*/ 1555251 w 1949657"/>
              <a:gd name="connsiteY115" fmla="*/ 2403566 h 3605790"/>
              <a:gd name="connsiteX116" fmla="*/ 1633628 w 1949657"/>
              <a:gd name="connsiteY116" fmla="*/ 2442754 h 3605790"/>
              <a:gd name="connsiteX117" fmla="*/ 1685880 w 1949657"/>
              <a:gd name="connsiteY117" fmla="*/ 2521131 h 3605790"/>
              <a:gd name="connsiteX118" fmla="*/ 1712005 w 1949657"/>
              <a:gd name="connsiteY118" fmla="*/ 2560320 h 3605790"/>
              <a:gd name="connsiteX119" fmla="*/ 1738131 w 1949657"/>
              <a:gd name="connsiteY119" fmla="*/ 2638697 h 3605790"/>
              <a:gd name="connsiteX120" fmla="*/ 1725068 w 1949657"/>
              <a:gd name="connsiteY120" fmla="*/ 2743200 h 3605790"/>
              <a:gd name="connsiteX121" fmla="*/ 1685880 w 1949657"/>
              <a:gd name="connsiteY121" fmla="*/ 2756263 h 3605790"/>
              <a:gd name="connsiteX122" fmla="*/ 1581377 w 1949657"/>
              <a:gd name="connsiteY122" fmla="*/ 2743200 h 3605790"/>
              <a:gd name="connsiteX123" fmla="*/ 1489937 w 1949657"/>
              <a:gd name="connsiteY123" fmla="*/ 2717074 h 3605790"/>
              <a:gd name="connsiteX124" fmla="*/ 1450748 w 1949657"/>
              <a:gd name="connsiteY124" fmla="*/ 2704011 h 3605790"/>
              <a:gd name="connsiteX125" fmla="*/ 1398497 w 1949657"/>
              <a:gd name="connsiteY125" fmla="*/ 2690949 h 3605790"/>
              <a:gd name="connsiteX126" fmla="*/ 1241742 w 1949657"/>
              <a:gd name="connsiteY126" fmla="*/ 2651760 h 3605790"/>
              <a:gd name="connsiteX127" fmla="*/ 1111114 w 1949657"/>
              <a:gd name="connsiteY127" fmla="*/ 2638697 h 3605790"/>
              <a:gd name="connsiteX128" fmla="*/ 941297 w 1949657"/>
              <a:gd name="connsiteY128" fmla="*/ 2612571 h 3605790"/>
              <a:gd name="connsiteX129" fmla="*/ 301217 w 1949657"/>
              <a:gd name="connsiteY129" fmla="*/ 2625634 h 3605790"/>
              <a:gd name="connsiteX130" fmla="*/ 222840 w 1949657"/>
              <a:gd name="connsiteY130" fmla="*/ 2651760 h 3605790"/>
              <a:gd name="connsiteX131" fmla="*/ 105274 w 1949657"/>
              <a:gd name="connsiteY131" fmla="*/ 2743200 h 3605790"/>
              <a:gd name="connsiteX132" fmla="*/ 118337 w 1949657"/>
              <a:gd name="connsiteY132" fmla="*/ 2873829 h 3605790"/>
              <a:gd name="connsiteX133" fmla="*/ 131400 w 1949657"/>
              <a:gd name="connsiteY133" fmla="*/ 2913017 h 3605790"/>
              <a:gd name="connsiteX134" fmla="*/ 170588 w 1949657"/>
              <a:gd name="connsiteY134" fmla="*/ 2952206 h 3605790"/>
              <a:gd name="connsiteX135" fmla="*/ 262028 w 1949657"/>
              <a:gd name="connsiteY135" fmla="*/ 2978331 h 3605790"/>
              <a:gd name="connsiteX136" fmla="*/ 575537 w 1949657"/>
              <a:gd name="connsiteY136" fmla="*/ 3017520 h 3605790"/>
              <a:gd name="connsiteX137" fmla="*/ 732291 w 1949657"/>
              <a:gd name="connsiteY137" fmla="*/ 3030583 h 3605790"/>
              <a:gd name="connsiteX138" fmla="*/ 810668 w 1949657"/>
              <a:gd name="connsiteY138" fmla="*/ 3056709 h 3605790"/>
              <a:gd name="connsiteX139" fmla="*/ 889045 w 1949657"/>
              <a:gd name="connsiteY139" fmla="*/ 3108960 h 3605790"/>
              <a:gd name="connsiteX140" fmla="*/ 928234 w 1949657"/>
              <a:gd name="connsiteY140" fmla="*/ 3135086 h 3605790"/>
              <a:gd name="connsiteX141" fmla="*/ 980485 w 1949657"/>
              <a:gd name="connsiteY141" fmla="*/ 3174274 h 3605790"/>
              <a:gd name="connsiteX142" fmla="*/ 1071925 w 1949657"/>
              <a:gd name="connsiteY142" fmla="*/ 3239589 h 3605790"/>
              <a:gd name="connsiteX143" fmla="*/ 1150302 w 1949657"/>
              <a:gd name="connsiteY143" fmla="*/ 3317966 h 3605790"/>
              <a:gd name="connsiteX144" fmla="*/ 1189491 w 1949657"/>
              <a:gd name="connsiteY144" fmla="*/ 3357154 h 3605790"/>
              <a:gd name="connsiteX145" fmla="*/ 1228680 w 1949657"/>
              <a:gd name="connsiteY145" fmla="*/ 3383280 h 3605790"/>
              <a:gd name="connsiteX146" fmla="*/ 1346245 w 1949657"/>
              <a:gd name="connsiteY146" fmla="*/ 3474720 h 3605790"/>
              <a:gd name="connsiteX147" fmla="*/ 1372371 w 1949657"/>
              <a:gd name="connsiteY147" fmla="*/ 3513909 h 3605790"/>
              <a:gd name="connsiteX148" fmla="*/ 1150302 w 1949657"/>
              <a:gd name="connsiteY148" fmla="*/ 3579223 h 3605790"/>
              <a:gd name="connsiteX149" fmla="*/ 1032737 w 1949657"/>
              <a:gd name="connsiteY149" fmla="*/ 3500846 h 3605790"/>
              <a:gd name="connsiteX150" fmla="*/ 993548 w 1949657"/>
              <a:gd name="connsiteY150" fmla="*/ 3474720 h 3605790"/>
              <a:gd name="connsiteX151" fmla="*/ 941297 w 1949657"/>
              <a:gd name="connsiteY151" fmla="*/ 3448594 h 3605790"/>
              <a:gd name="connsiteX152" fmla="*/ 902108 w 1949657"/>
              <a:gd name="connsiteY152" fmla="*/ 3422469 h 3605790"/>
              <a:gd name="connsiteX153" fmla="*/ 862920 w 1949657"/>
              <a:gd name="connsiteY153" fmla="*/ 3409406 h 3605790"/>
              <a:gd name="connsiteX154" fmla="*/ 823731 w 1949657"/>
              <a:gd name="connsiteY154" fmla="*/ 3383280 h 3605790"/>
              <a:gd name="connsiteX155" fmla="*/ 209777 w 1949657"/>
              <a:gd name="connsiteY155" fmla="*/ 3370217 h 3605790"/>
              <a:gd name="connsiteX156" fmla="*/ 170588 w 1949657"/>
              <a:gd name="connsiteY156" fmla="*/ 3252651 h 3605790"/>
              <a:gd name="connsiteX157" fmla="*/ 118337 w 1949657"/>
              <a:gd name="connsiteY157" fmla="*/ 3095897 h 3605790"/>
              <a:gd name="connsiteX158" fmla="*/ 105274 w 1949657"/>
              <a:gd name="connsiteY158" fmla="*/ 3017520 h 3605790"/>
              <a:gd name="connsiteX159" fmla="*/ 66085 w 1949657"/>
              <a:gd name="connsiteY159" fmla="*/ 2847703 h 3605790"/>
              <a:gd name="connsiteX160" fmla="*/ 53022 w 1949657"/>
              <a:gd name="connsiteY160" fmla="*/ 2808514 h 3605790"/>
              <a:gd name="connsiteX161" fmla="*/ 39960 w 1949657"/>
              <a:gd name="connsiteY161" fmla="*/ 2063931 h 3605790"/>
              <a:gd name="connsiteX162" fmla="*/ 39960 w 1949657"/>
              <a:gd name="connsiteY162" fmla="*/ 1606731 h 3605790"/>
              <a:gd name="connsiteX163" fmla="*/ 79148 w 1949657"/>
              <a:gd name="connsiteY163" fmla="*/ 1489166 h 3605790"/>
              <a:gd name="connsiteX164" fmla="*/ 118337 w 1949657"/>
              <a:gd name="connsiteY164" fmla="*/ 1371600 h 3605790"/>
              <a:gd name="connsiteX165" fmla="*/ 131400 w 1949657"/>
              <a:gd name="connsiteY165" fmla="*/ 1332411 h 3605790"/>
              <a:gd name="connsiteX166" fmla="*/ 144462 w 1949657"/>
              <a:gd name="connsiteY166" fmla="*/ 1293223 h 3605790"/>
              <a:gd name="connsiteX167" fmla="*/ 170588 w 1949657"/>
              <a:gd name="connsiteY167" fmla="*/ 1240971 h 3605790"/>
              <a:gd name="connsiteX168" fmla="*/ 183651 w 1949657"/>
              <a:gd name="connsiteY168" fmla="*/ 1162594 h 3605790"/>
              <a:gd name="connsiteX169" fmla="*/ 209777 w 1949657"/>
              <a:gd name="connsiteY169" fmla="*/ 1110343 h 3605790"/>
              <a:gd name="connsiteX170" fmla="*/ 235902 w 1949657"/>
              <a:gd name="connsiteY170" fmla="*/ 979714 h 3605790"/>
              <a:gd name="connsiteX171" fmla="*/ 248965 w 1949657"/>
              <a:gd name="connsiteY171" fmla="*/ 927463 h 3605790"/>
              <a:gd name="connsiteX172" fmla="*/ 275091 w 1949657"/>
              <a:gd name="connsiteY172" fmla="*/ 822960 h 3605790"/>
              <a:gd name="connsiteX173" fmla="*/ 288154 w 1949657"/>
              <a:gd name="connsiteY173" fmla="*/ 718457 h 3605790"/>
              <a:gd name="connsiteX174" fmla="*/ 314280 w 1949657"/>
              <a:gd name="connsiteY174" fmla="*/ 587829 h 3605790"/>
              <a:gd name="connsiteX175" fmla="*/ 353468 w 1949657"/>
              <a:gd name="connsiteY175" fmla="*/ 431074 h 3605790"/>
              <a:gd name="connsiteX176" fmla="*/ 366531 w 1949657"/>
              <a:gd name="connsiteY176" fmla="*/ 391886 h 3605790"/>
              <a:gd name="connsiteX177" fmla="*/ 418782 w 1949657"/>
              <a:gd name="connsiteY177" fmla="*/ 313509 h 3605790"/>
              <a:gd name="connsiteX178" fmla="*/ 431845 w 1949657"/>
              <a:gd name="connsiteY178" fmla="*/ 274320 h 3605790"/>
              <a:gd name="connsiteX179" fmla="*/ 444908 w 1949657"/>
              <a:gd name="connsiteY179" fmla="*/ 222069 h 3605790"/>
              <a:gd name="connsiteX180" fmla="*/ 471034 w 1949657"/>
              <a:gd name="connsiteY180" fmla="*/ 182880 h 3605790"/>
              <a:gd name="connsiteX181" fmla="*/ 497160 w 1949657"/>
              <a:gd name="connsiteY181" fmla="*/ 91440 h 3605790"/>
              <a:gd name="connsiteX182" fmla="*/ 523285 w 1949657"/>
              <a:gd name="connsiteY182" fmla="*/ 52251 h 3605790"/>
              <a:gd name="connsiteX183" fmla="*/ 510222 w 1949657"/>
              <a:gd name="connsiteY183" fmla="*/ 0 h 3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949657" h="3605790">
                <a:moveTo>
                  <a:pt x="510222" y="0"/>
                </a:moveTo>
                <a:cubicBezTo>
                  <a:pt x="546248" y="4503"/>
                  <a:pt x="613640" y="5989"/>
                  <a:pt x="653914" y="26126"/>
                </a:cubicBezTo>
                <a:cubicBezTo>
                  <a:pt x="710282" y="54309"/>
                  <a:pt x="673189" y="52180"/>
                  <a:pt x="732291" y="65314"/>
                </a:cubicBezTo>
                <a:cubicBezTo>
                  <a:pt x="828312" y="86652"/>
                  <a:pt x="919200" y="85160"/>
                  <a:pt x="1019674" y="91440"/>
                </a:cubicBezTo>
                <a:cubicBezTo>
                  <a:pt x="1261484" y="131742"/>
                  <a:pt x="1126971" y="114398"/>
                  <a:pt x="1620565" y="91440"/>
                </a:cubicBezTo>
                <a:cubicBezTo>
                  <a:pt x="1634320" y="90800"/>
                  <a:pt x="1646691" y="82731"/>
                  <a:pt x="1659754" y="78377"/>
                </a:cubicBezTo>
                <a:cubicBezTo>
                  <a:pt x="1668463" y="91440"/>
                  <a:pt x="1683660" y="102024"/>
                  <a:pt x="1685880" y="117566"/>
                </a:cubicBezTo>
                <a:cubicBezTo>
                  <a:pt x="1691962" y="160139"/>
                  <a:pt x="1635973" y="225083"/>
                  <a:pt x="1620565" y="248194"/>
                </a:cubicBezTo>
                <a:cubicBezTo>
                  <a:pt x="1611856" y="261257"/>
                  <a:pt x="1609334" y="282418"/>
                  <a:pt x="1594440" y="287383"/>
                </a:cubicBezTo>
                <a:cubicBezTo>
                  <a:pt x="1525129" y="310487"/>
                  <a:pt x="1486546" y="325574"/>
                  <a:pt x="1411560" y="339634"/>
                </a:cubicBezTo>
                <a:cubicBezTo>
                  <a:pt x="1377056" y="346103"/>
                  <a:pt x="1341891" y="348343"/>
                  <a:pt x="1307057" y="352697"/>
                </a:cubicBezTo>
                <a:cubicBezTo>
                  <a:pt x="1215617" y="348343"/>
                  <a:pt x="1124048" y="346156"/>
                  <a:pt x="1032737" y="339634"/>
                </a:cubicBezTo>
                <a:cubicBezTo>
                  <a:pt x="1002026" y="337440"/>
                  <a:pt x="971489" y="332609"/>
                  <a:pt x="941297" y="326571"/>
                </a:cubicBezTo>
                <a:cubicBezTo>
                  <a:pt x="906088" y="319529"/>
                  <a:pt x="872522" y="304019"/>
                  <a:pt x="836794" y="300446"/>
                </a:cubicBezTo>
                <a:cubicBezTo>
                  <a:pt x="766734" y="293440"/>
                  <a:pt x="685314" y="287154"/>
                  <a:pt x="614725" y="274320"/>
                </a:cubicBezTo>
                <a:cubicBezTo>
                  <a:pt x="578641" y="267759"/>
                  <a:pt x="556860" y="259386"/>
                  <a:pt x="523285" y="248194"/>
                </a:cubicBezTo>
                <a:cubicBezTo>
                  <a:pt x="414002" y="259122"/>
                  <a:pt x="403668" y="226173"/>
                  <a:pt x="366531" y="300446"/>
                </a:cubicBezTo>
                <a:cubicBezTo>
                  <a:pt x="360373" y="312762"/>
                  <a:pt x="357822" y="326571"/>
                  <a:pt x="353468" y="339634"/>
                </a:cubicBezTo>
                <a:cubicBezTo>
                  <a:pt x="357822" y="365760"/>
                  <a:pt x="353668" y="394858"/>
                  <a:pt x="366531" y="418011"/>
                </a:cubicBezTo>
                <a:cubicBezTo>
                  <a:pt x="395118" y="469467"/>
                  <a:pt x="480621" y="468683"/>
                  <a:pt x="523285" y="470263"/>
                </a:cubicBezTo>
                <a:cubicBezTo>
                  <a:pt x="723492" y="477678"/>
                  <a:pt x="923880" y="478972"/>
                  <a:pt x="1124177" y="483326"/>
                </a:cubicBezTo>
                <a:cubicBezTo>
                  <a:pt x="1145948" y="487680"/>
                  <a:pt x="1167817" y="491573"/>
                  <a:pt x="1189491" y="496389"/>
                </a:cubicBezTo>
                <a:cubicBezTo>
                  <a:pt x="1207016" y="500283"/>
                  <a:pt x="1224138" y="505930"/>
                  <a:pt x="1241742" y="509451"/>
                </a:cubicBezTo>
                <a:cubicBezTo>
                  <a:pt x="1267714" y="514645"/>
                  <a:pt x="1293994" y="518160"/>
                  <a:pt x="1320120" y="522514"/>
                </a:cubicBezTo>
                <a:cubicBezTo>
                  <a:pt x="1346246" y="531223"/>
                  <a:pt x="1371780" y="541961"/>
                  <a:pt x="1398497" y="548640"/>
                </a:cubicBezTo>
                <a:cubicBezTo>
                  <a:pt x="1410796" y="551715"/>
                  <a:pt x="1474605" y="566248"/>
                  <a:pt x="1489937" y="574766"/>
                </a:cubicBezTo>
                <a:cubicBezTo>
                  <a:pt x="1517385" y="590015"/>
                  <a:pt x="1542188" y="609600"/>
                  <a:pt x="1568314" y="627017"/>
                </a:cubicBezTo>
                <a:cubicBezTo>
                  <a:pt x="1581377" y="635726"/>
                  <a:pt x="1598082" y="640583"/>
                  <a:pt x="1607502" y="653143"/>
                </a:cubicBezTo>
                <a:cubicBezTo>
                  <a:pt x="1656111" y="717954"/>
                  <a:pt x="1628576" y="693317"/>
                  <a:pt x="1685880" y="731520"/>
                </a:cubicBezTo>
                <a:cubicBezTo>
                  <a:pt x="1746840" y="822960"/>
                  <a:pt x="1712005" y="792480"/>
                  <a:pt x="1777320" y="836023"/>
                </a:cubicBezTo>
                <a:cubicBezTo>
                  <a:pt x="1781674" y="853440"/>
                  <a:pt x="1782353" y="872216"/>
                  <a:pt x="1790382" y="888274"/>
                </a:cubicBezTo>
                <a:cubicBezTo>
                  <a:pt x="1804424" y="916358"/>
                  <a:pt x="1842634" y="966651"/>
                  <a:pt x="1842634" y="966651"/>
                </a:cubicBezTo>
                <a:cubicBezTo>
                  <a:pt x="1846988" y="979714"/>
                  <a:pt x="1851914" y="992600"/>
                  <a:pt x="1855697" y="1005840"/>
                </a:cubicBezTo>
                <a:cubicBezTo>
                  <a:pt x="1888510" y="1120684"/>
                  <a:pt x="1850497" y="1003298"/>
                  <a:pt x="1881822" y="1097280"/>
                </a:cubicBezTo>
                <a:cubicBezTo>
                  <a:pt x="1792199" y="1127155"/>
                  <a:pt x="1842244" y="1116105"/>
                  <a:pt x="1672817" y="1097280"/>
                </a:cubicBezTo>
                <a:cubicBezTo>
                  <a:pt x="1650750" y="1094828"/>
                  <a:pt x="1628922" y="1090059"/>
                  <a:pt x="1607502" y="1084217"/>
                </a:cubicBezTo>
                <a:cubicBezTo>
                  <a:pt x="1580933" y="1076971"/>
                  <a:pt x="1529125" y="1058091"/>
                  <a:pt x="1529125" y="1058091"/>
                </a:cubicBezTo>
                <a:cubicBezTo>
                  <a:pt x="1498240" y="1027206"/>
                  <a:pt x="1476787" y="1002058"/>
                  <a:pt x="1437685" y="979714"/>
                </a:cubicBezTo>
                <a:cubicBezTo>
                  <a:pt x="1425730" y="972882"/>
                  <a:pt x="1410813" y="972809"/>
                  <a:pt x="1398497" y="966651"/>
                </a:cubicBezTo>
                <a:cubicBezTo>
                  <a:pt x="1384455" y="959630"/>
                  <a:pt x="1373654" y="946902"/>
                  <a:pt x="1359308" y="940526"/>
                </a:cubicBezTo>
                <a:cubicBezTo>
                  <a:pt x="1334143" y="929341"/>
                  <a:pt x="1307057" y="923109"/>
                  <a:pt x="1280931" y="914400"/>
                </a:cubicBezTo>
                <a:lnTo>
                  <a:pt x="1241742" y="901337"/>
                </a:lnTo>
                <a:cubicBezTo>
                  <a:pt x="1228679" y="896983"/>
                  <a:pt x="1216056" y="890974"/>
                  <a:pt x="1202554" y="888274"/>
                </a:cubicBezTo>
                <a:cubicBezTo>
                  <a:pt x="1180783" y="883920"/>
                  <a:pt x="1158780" y="880596"/>
                  <a:pt x="1137240" y="875211"/>
                </a:cubicBezTo>
                <a:cubicBezTo>
                  <a:pt x="1123882" y="871871"/>
                  <a:pt x="1111409" y="865489"/>
                  <a:pt x="1098051" y="862149"/>
                </a:cubicBezTo>
                <a:cubicBezTo>
                  <a:pt x="1076511" y="856764"/>
                  <a:pt x="1054411" y="853902"/>
                  <a:pt x="1032737" y="849086"/>
                </a:cubicBezTo>
                <a:cubicBezTo>
                  <a:pt x="921874" y="824450"/>
                  <a:pt x="1047547" y="845603"/>
                  <a:pt x="889045" y="822960"/>
                </a:cubicBezTo>
                <a:lnTo>
                  <a:pt x="732291" y="770709"/>
                </a:lnTo>
                <a:cubicBezTo>
                  <a:pt x="698715" y="759517"/>
                  <a:pt x="676936" y="751144"/>
                  <a:pt x="640851" y="744583"/>
                </a:cubicBezTo>
                <a:cubicBezTo>
                  <a:pt x="610558" y="739075"/>
                  <a:pt x="579891" y="735874"/>
                  <a:pt x="549411" y="731520"/>
                </a:cubicBezTo>
                <a:cubicBezTo>
                  <a:pt x="497818" y="734386"/>
                  <a:pt x="299033" y="677170"/>
                  <a:pt x="288154" y="796834"/>
                </a:cubicBezTo>
                <a:cubicBezTo>
                  <a:pt x="285366" y="827497"/>
                  <a:pt x="295709" y="857981"/>
                  <a:pt x="301217" y="888274"/>
                </a:cubicBezTo>
                <a:cubicBezTo>
                  <a:pt x="304429" y="905938"/>
                  <a:pt x="307208" y="924024"/>
                  <a:pt x="314280" y="940526"/>
                </a:cubicBezTo>
                <a:cubicBezTo>
                  <a:pt x="331261" y="980150"/>
                  <a:pt x="380465" y="1022387"/>
                  <a:pt x="418782" y="1031966"/>
                </a:cubicBezTo>
                <a:cubicBezTo>
                  <a:pt x="436199" y="1036320"/>
                  <a:pt x="453838" y="1039870"/>
                  <a:pt x="471034" y="1045029"/>
                </a:cubicBezTo>
                <a:cubicBezTo>
                  <a:pt x="497411" y="1052942"/>
                  <a:pt x="523285" y="1062446"/>
                  <a:pt x="549411" y="1071154"/>
                </a:cubicBezTo>
                <a:lnTo>
                  <a:pt x="627788" y="1097280"/>
                </a:lnTo>
                <a:lnTo>
                  <a:pt x="666977" y="1110343"/>
                </a:lnTo>
                <a:cubicBezTo>
                  <a:pt x="747467" y="1164004"/>
                  <a:pt x="658486" y="1111867"/>
                  <a:pt x="771480" y="1149531"/>
                </a:cubicBezTo>
                <a:cubicBezTo>
                  <a:pt x="789954" y="1155689"/>
                  <a:pt x="805833" y="1167986"/>
                  <a:pt x="823731" y="1175657"/>
                </a:cubicBezTo>
                <a:cubicBezTo>
                  <a:pt x="836387" y="1181081"/>
                  <a:pt x="849857" y="1184366"/>
                  <a:pt x="862920" y="1188720"/>
                </a:cubicBezTo>
                <a:cubicBezTo>
                  <a:pt x="1005550" y="1283809"/>
                  <a:pt x="785667" y="1143563"/>
                  <a:pt x="954360" y="1227909"/>
                </a:cubicBezTo>
                <a:cubicBezTo>
                  <a:pt x="982444" y="1241951"/>
                  <a:pt x="1002949" y="1270231"/>
                  <a:pt x="1032737" y="1280160"/>
                </a:cubicBezTo>
                <a:cubicBezTo>
                  <a:pt x="1076702" y="1294816"/>
                  <a:pt x="1078979" y="1293522"/>
                  <a:pt x="1124177" y="1319349"/>
                </a:cubicBezTo>
                <a:cubicBezTo>
                  <a:pt x="1137808" y="1327138"/>
                  <a:pt x="1149019" y="1339098"/>
                  <a:pt x="1163365" y="1345474"/>
                </a:cubicBezTo>
                <a:cubicBezTo>
                  <a:pt x="1188530" y="1356659"/>
                  <a:pt x="1217110" y="1359284"/>
                  <a:pt x="1241742" y="1371600"/>
                </a:cubicBezTo>
                <a:cubicBezTo>
                  <a:pt x="1348629" y="1425043"/>
                  <a:pt x="1239537" y="1375220"/>
                  <a:pt x="1346245" y="1410789"/>
                </a:cubicBezTo>
                <a:cubicBezTo>
                  <a:pt x="1366569" y="1417564"/>
                  <a:pt x="1423241" y="1443864"/>
                  <a:pt x="1450748" y="1449977"/>
                </a:cubicBezTo>
                <a:cubicBezTo>
                  <a:pt x="1476603" y="1455723"/>
                  <a:pt x="1502999" y="1458686"/>
                  <a:pt x="1529125" y="1463040"/>
                </a:cubicBezTo>
                <a:cubicBezTo>
                  <a:pt x="1542188" y="1471749"/>
                  <a:pt x="1553884" y="1482981"/>
                  <a:pt x="1568314" y="1489166"/>
                </a:cubicBezTo>
                <a:cubicBezTo>
                  <a:pt x="1584815" y="1496238"/>
                  <a:pt x="1603303" y="1497297"/>
                  <a:pt x="1620565" y="1502229"/>
                </a:cubicBezTo>
                <a:cubicBezTo>
                  <a:pt x="1633805" y="1506012"/>
                  <a:pt x="1646514" y="1511508"/>
                  <a:pt x="1659754" y="1515291"/>
                </a:cubicBezTo>
                <a:cubicBezTo>
                  <a:pt x="1774545" y="1548088"/>
                  <a:pt x="1657252" y="1510103"/>
                  <a:pt x="1751194" y="1541417"/>
                </a:cubicBezTo>
                <a:cubicBezTo>
                  <a:pt x="1764257" y="1550126"/>
                  <a:pt x="1776340" y="1560522"/>
                  <a:pt x="1790382" y="1567543"/>
                </a:cubicBezTo>
                <a:cubicBezTo>
                  <a:pt x="1802698" y="1573701"/>
                  <a:pt x="1817534" y="1573919"/>
                  <a:pt x="1829571" y="1580606"/>
                </a:cubicBezTo>
                <a:cubicBezTo>
                  <a:pt x="1857019" y="1595855"/>
                  <a:pt x="1907948" y="1632857"/>
                  <a:pt x="1907948" y="1632857"/>
                </a:cubicBezTo>
                <a:cubicBezTo>
                  <a:pt x="1916657" y="1645920"/>
                  <a:pt x="1927053" y="1658004"/>
                  <a:pt x="1934074" y="1672046"/>
                </a:cubicBezTo>
                <a:cubicBezTo>
                  <a:pt x="1965835" y="1735568"/>
                  <a:pt x="1940218" y="1794264"/>
                  <a:pt x="1934074" y="1867989"/>
                </a:cubicBezTo>
                <a:cubicBezTo>
                  <a:pt x="1858597" y="1864215"/>
                  <a:pt x="1630686" y="1856372"/>
                  <a:pt x="1529125" y="1841863"/>
                </a:cubicBezTo>
                <a:cubicBezTo>
                  <a:pt x="1515494" y="1839916"/>
                  <a:pt x="1503176" y="1832583"/>
                  <a:pt x="1489937" y="1828800"/>
                </a:cubicBezTo>
                <a:cubicBezTo>
                  <a:pt x="1472674" y="1823868"/>
                  <a:pt x="1455102" y="1820091"/>
                  <a:pt x="1437685" y="1815737"/>
                </a:cubicBezTo>
                <a:cubicBezTo>
                  <a:pt x="1341411" y="1743532"/>
                  <a:pt x="1431014" y="1800173"/>
                  <a:pt x="1333182" y="1763486"/>
                </a:cubicBezTo>
                <a:cubicBezTo>
                  <a:pt x="1314949" y="1756649"/>
                  <a:pt x="1299011" y="1744592"/>
                  <a:pt x="1280931" y="1737360"/>
                </a:cubicBezTo>
                <a:cubicBezTo>
                  <a:pt x="1255362" y="1727132"/>
                  <a:pt x="1225468" y="1726509"/>
                  <a:pt x="1202554" y="1711234"/>
                </a:cubicBezTo>
                <a:cubicBezTo>
                  <a:pt x="1189491" y="1702526"/>
                  <a:pt x="1178511" y="1689240"/>
                  <a:pt x="1163365" y="1685109"/>
                </a:cubicBezTo>
                <a:cubicBezTo>
                  <a:pt x="1129497" y="1675872"/>
                  <a:pt x="1093696" y="1676400"/>
                  <a:pt x="1058862" y="1672046"/>
                </a:cubicBezTo>
                <a:cubicBezTo>
                  <a:pt x="1032736" y="1663337"/>
                  <a:pt x="1007202" y="1652599"/>
                  <a:pt x="980485" y="1645920"/>
                </a:cubicBezTo>
                <a:cubicBezTo>
                  <a:pt x="963068" y="1641566"/>
                  <a:pt x="945266" y="1638534"/>
                  <a:pt x="928234" y="1632857"/>
                </a:cubicBezTo>
                <a:cubicBezTo>
                  <a:pt x="717614" y="1562649"/>
                  <a:pt x="1003980" y="1645261"/>
                  <a:pt x="797605" y="1593669"/>
                </a:cubicBezTo>
                <a:cubicBezTo>
                  <a:pt x="784247" y="1590330"/>
                  <a:pt x="771964" y="1583069"/>
                  <a:pt x="758417" y="1580606"/>
                </a:cubicBezTo>
                <a:cubicBezTo>
                  <a:pt x="723878" y="1574326"/>
                  <a:pt x="688542" y="1573314"/>
                  <a:pt x="653914" y="1567543"/>
                </a:cubicBezTo>
                <a:cubicBezTo>
                  <a:pt x="636205" y="1564591"/>
                  <a:pt x="619506" y="1556463"/>
                  <a:pt x="601662" y="1554480"/>
                </a:cubicBezTo>
                <a:cubicBezTo>
                  <a:pt x="540920" y="1547731"/>
                  <a:pt x="479742" y="1545771"/>
                  <a:pt x="418782" y="1541417"/>
                </a:cubicBezTo>
                <a:cubicBezTo>
                  <a:pt x="349114" y="1545771"/>
                  <a:pt x="277845" y="1539010"/>
                  <a:pt x="209777" y="1554480"/>
                </a:cubicBezTo>
                <a:cubicBezTo>
                  <a:pt x="179830" y="1561286"/>
                  <a:pt x="116065" y="1617295"/>
                  <a:pt x="92211" y="1645920"/>
                </a:cubicBezTo>
                <a:cubicBezTo>
                  <a:pt x="82160" y="1657981"/>
                  <a:pt x="73106" y="1671067"/>
                  <a:pt x="66085" y="1685109"/>
                </a:cubicBezTo>
                <a:cubicBezTo>
                  <a:pt x="40659" y="1735960"/>
                  <a:pt x="65078" y="1717939"/>
                  <a:pt x="39960" y="1776549"/>
                </a:cubicBezTo>
                <a:cubicBezTo>
                  <a:pt x="33776" y="1790979"/>
                  <a:pt x="22543" y="1802674"/>
                  <a:pt x="13834" y="1815737"/>
                </a:cubicBezTo>
                <a:cubicBezTo>
                  <a:pt x="5361" y="1875050"/>
                  <a:pt x="-12527" y="1939304"/>
                  <a:pt x="13834" y="1998617"/>
                </a:cubicBezTo>
                <a:cubicBezTo>
                  <a:pt x="20210" y="2012963"/>
                  <a:pt x="40247" y="2015618"/>
                  <a:pt x="53022" y="2024743"/>
                </a:cubicBezTo>
                <a:cubicBezTo>
                  <a:pt x="155734" y="2098109"/>
                  <a:pt x="59673" y="2040656"/>
                  <a:pt x="144462" y="2076994"/>
                </a:cubicBezTo>
                <a:cubicBezTo>
                  <a:pt x="162361" y="2084665"/>
                  <a:pt x="178815" y="2095449"/>
                  <a:pt x="196714" y="2103120"/>
                </a:cubicBezTo>
                <a:cubicBezTo>
                  <a:pt x="209370" y="2108544"/>
                  <a:pt x="223586" y="2110025"/>
                  <a:pt x="235902" y="2116183"/>
                </a:cubicBezTo>
                <a:cubicBezTo>
                  <a:pt x="258611" y="2127538"/>
                  <a:pt x="277130" y="2147342"/>
                  <a:pt x="301217" y="2155371"/>
                </a:cubicBezTo>
                <a:cubicBezTo>
                  <a:pt x="330426" y="2165107"/>
                  <a:pt x="362465" y="2162396"/>
                  <a:pt x="392657" y="2168434"/>
                </a:cubicBezTo>
                <a:cubicBezTo>
                  <a:pt x="623667" y="2214637"/>
                  <a:pt x="346476" y="2184514"/>
                  <a:pt x="693102" y="2207623"/>
                </a:cubicBezTo>
                <a:cubicBezTo>
                  <a:pt x="719228" y="2211977"/>
                  <a:pt x="745508" y="2215492"/>
                  <a:pt x="771480" y="2220686"/>
                </a:cubicBezTo>
                <a:cubicBezTo>
                  <a:pt x="789084" y="2224207"/>
                  <a:pt x="805888" y="2231766"/>
                  <a:pt x="823731" y="2233749"/>
                </a:cubicBezTo>
                <a:cubicBezTo>
                  <a:pt x="884473" y="2240498"/>
                  <a:pt x="945676" y="2242124"/>
                  <a:pt x="1006611" y="2246811"/>
                </a:cubicBezTo>
                <a:lnTo>
                  <a:pt x="1163365" y="2259874"/>
                </a:lnTo>
                <a:lnTo>
                  <a:pt x="1241742" y="2286000"/>
                </a:lnTo>
                <a:cubicBezTo>
                  <a:pt x="1254805" y="2290354"/>
                  <a:pt x="1268615" y="2292905"/>
                  <a:pt x="1280931" y="2299063"/>
                </a:cubicBezTo>
                <a:cubicBezTo>
                  <a:pt x="1298348" y="2307772"/>
                  <a:pt x="1314708" y="2319031"/>
                  <a:pt x="1333182" y="2325189"/>
                </a:cubicBezTo>
                <a:cubicBezTo>
                  <a:pt x="1367246" y="2336544"/>
                  <a:pt x="1437685" y="2351314"/>
                  <a:pt x="1437685" y="2351314"/>
                </a:cubicBezTo>
                <a:cubicBezTo>
                  <a:pt x="1450748" y="2360023"/>
                  <a:pt x="1462527" y="2371064"/>
                  <a:pt x="1476874" y="2377440"/>
                </a:cubicBezTo>
                <a:cubicBezTo>
                  <a:pt x="1502039" y="2388625"/>
                  <a:pt x="1532337" y="2388291"/>
                  <a:pt x="1555251" y="2403566"/>
                </a:cubicBezTo>
                <a:cubicBezTo>
                  <a:pt x="1605897" y="2437329"/>
                  <a:pt x="1579546" y="2424726"/>
                  <a:pt x="1633628" y="2442754"/>
                </a:cubicBezTo>
                <a:cubicBezTo>
                  <a:pt x="1707915" y="2517041"/>
                  <a:pt x="1648072" y="2445515"/>
                  <a:pt x="1685880" y="2521131"/>
                </a:cubicBezTo>
                <a:cubicBezTo>
                  <a:pt x="1692901" y="2535173"/>
                  <a:pt x="1705629" y="2545974"/>
                  <a:pt x="1712005" y="2560320"/>
                </a:cubicBezTo>
                <a:cubicBezTo>
                  <a:pt x="1723190" y="2585485"/>
                  <a:pt x="1738131" y="2638697"/>
                  <a:pt x="1738131" y="2638697"/>
                </a:cubicBezTo>
                <a:cubicBezTo>
                  <a:pt x="1733777" y="2673531"/>
                  <a:pt x="1739326" y="2711120"/>
                  <a:pt x="1725068" y="2743200"/>
                </a:cubicBezTo>
                <a:cubicBezTo>
                  <a:pt x="1719476" y="2755783"/>
                  <a:pt x="1699649" y="2756263"/>
                  <a:pt x="1685880" y="2756263"/>
                </a:cubicBezTo>
                <a:cubicBezTo>
                  <a:pt x="1650775" y="2756263"/>
                  <a:pt x="1616211" y="2747554"/>
                  <a:pt x="1581377" y="2743200"/>
                </a:cubicBezTo>
                <a:cubicBezTo>
                  <a:pt x="1487415" y="2711879"/>
                  <a:pt x="1604755" y="2749879"/>
                  <a:pt x="1489937" y="2717074"/>
                </a:cubicBezTo>
                <a:cubicBezTo>
                  <a:pt x="1476697" y="2713291"/>
                  <a:pt x="1463988" y="2707794"/>
                  <a:pt x="1450748" y="2704011"/>
                </a:cubicBezTo>
                <a:cubicBezTo>
                  <a:pt x="1433486" y="2699079"/>
                  <a:pt x="1415759" y="2695881"/>
                  <a:pt x="1398497" y="2690949"/>
                </a:cubicBezTo>
                <a:cubicBezTo>
                  <a:pt x="1315045" y="2667106"/>
                  <a:pt x="1390763" y="2675290"/>
                  <a:pt x="1241742" y="2651760"/>
                </a:cubicBezTo>
                <a:cubicBezTo>
                  <a:pt x="1198518" y="2644935"/>
                  <a:pt x="1154574" y="2643810"/>
                  <a:pt x="1111114" y="2638697"/>
                </a:cubicBezTo>
                <a:cubicBezTo>
                  <a:pt x="1053964" y="2631973"/>
                  <a:pt x="997992" y="2622020"/>
                  <a:pt x="941297" y="2612571"/>
                </a:cubicBezTo>
                <a:cubicBezTo>
                  <a:pt x="727937" y="2616925"/>
                  <a:pt x="514305" y="2614011"/>
                  <a:pt x="301217" y="2625634"/>
                </a:cubicBezTo>
                <a:cubicBezTo>
                  <a:pt x="273719" y="2627134"/>
                  <a:pt x="245754" y="2636484"/>
                  <a:pt x="222840" y="2651760"/>
                </a:cubicBezTo>
                <a:cubicBezTo>
                  <a:pt x="129091" y="2714258"/>
                  <a:pt x="166664" y="2681808"/>
                  <a:pt x="105274" y="2743200"/>
                </a:cubicBezTo>
                <a:cubicBezTo>
                  <a:pt x="109628" y="2786743"/>
                  <a:pt x="111683" y="2830578"/>
                  <a:pt x="118337" y="2873829"/>
                </a:cubicBezTo>
                <a:cubicBezTo>
                  <a:pt x="120431" y="2887438"/>
                  <a:pt x="123762" y="2901560"/>
                  <a:pt x="131400" y="2913017"/>
                </a:cubicBezTo>
                <a:cubicBezTo>
                  <a:pt x="141647" y="2928388"/>
                  <a:pt x="155217" y="2941959"/>
                  <a:pt x="170588" y="2952206"/>
                </a:cubicBezTo>
                <a:cubicBezTo>
                  <a:pt x="181833" y="2959703"/>
                  <a:pt x="255058" y="2976589"/>
                  <a:pt x="262028" y="2978331"/>
                </a:cubicBezTo>
                <a:cubicBezTo>
                  <a:pt x="378452" y="3055947"/>
                  <a:pt x="279321" y="2999567"/>
                  <a:pt x="575537" y="3017520"/>
                </a:cubicBezTo>
                <a:cubicBezTo>
                  <a:pt x="627873" y="3020692"/>
                  <a:pt x="680040" y="3026229"/>
                  <a:pt x="732291" y="3030583"/>
                </a:cubicBezTo>
                <a:cubicBezTo>
                  <a:pt x="758417" y="3039292"/>
                  <a:pt x="787754" y="3041433"/>
                  <a:pt x="810668" y="3056709"/>
                </a:cubicBezTo>
                <a:lnTo>
                  <a:pt x="889045" y="3108960"/>
                </a:lnTo>
                <a:cubicBezTo>
                  <a:pt x="902108" y="3117669"/>
                  <a:pt x="915674" y="3125666"/>
                  <a:pt x="928234" y="3135086"/>
                </a:cubicBezTo>
                <a:cubicBezTo>
                  <a:pt x="945651" y="3148149"/>
                  <a:pt x="962769" y="3161620"/>
                  <a:pt x="980485" y="3174274"/>
                </a:cubicBezTo>
                <a:cubicBezTo>
                  <a:pt x="1014736" y="3198739"/>
                  <a:pt x="1039083" y="3210031"/>
                  <a:pt x="1071925" y="3239589"/>
                </a:cubicBezTo>
                <a:cubicBezTo>
                  <a:pt x="1099388" y="3264306"/>
                  <a:pt x="1124176" y="3291840"/>
                  <a:pt x="1150302" y="3317966"/>
                </a:cubicBezTo>
                <a:cubicBezTo>
                  <a:pt x="1163365" y="3331029"/>
                  <a:pt x="1174120" y="3346907"/>
                  <a:pt x="1189491" y="3357154"/>
                </a:cubicBezTo>
                <a:cubicBezTo>
                  <a:pt x="1202554" y="3365863"/>
                  <a:pt x="1216946" y="3372850"/>
                  <a:pt x="1228680" y="3383280"/>
                </a:cubicBezTo>
                <a:cubicBezTo>
                  <a:pt x="1334416" y="3477268"/>
                  <a:pt x="1265438" y="3447784"/>
                  <a:pt x="1346245" y="3474720"/>
                </a:cubicBezTo>
                <a:cubicBezTo>
                  <a:pt x="1354954" y="3487783"/>
                  <a:pt x="1370637" y="3498305"/>
                  <a:pt x="1372371" y="3513909"/>
                </a:cubicBezTo>
                <a:cubicBezTo>
                  <a:pt x="1389016" y="3663715"/>
                  <a:pt x="1277201" y="3587154"/>
                  <a:pt x="1150302" y="3579223"/>
                </a:cubicBezTo>
                <a:lnTo>
                  <a:pt x="1032737" y="3500846"/>
                </a:lnTo>
                <a:cubicBezTo>
                  <a:pt x="1019674" y="3492137"/>
                  <a:pt x="1007590" y="3481741"/>
                  <a:pt x="993548" y="3474720"/>
                </a:cubicBezTo>
                <a:cubicBezTo>
                  <a:pt x="976131" y="3466011"/>
                  <a:pt x="958204" y="3458255"/>
                  <a:pt x="941297" y="3448594"/>
                </a:cubicBezTo>
                <a:cubicBezTo>
                  <a:pt x="927666" y="3440805"/>
                  <a:pt x="916150" y="3429490"/>
                  <a:pt x="902108" y="3422469"/>
                </a:cubicBezTo>
                <a:cubicBezTo>
                  <a:pt x="889792" y="3416311"/>
                  <a:pt x="875236" y="3415564"/>
                  <a:pt x="862920" y="3409406"/>
                </a:cubicBezTo>
                <a:cubicBezTo>
                  <a:pt x="848878" y="3402385"/>
                  <a:pt x="839403" y="3384220"/>
                  <a:pt x="823731" y="3383280"/>
                </a:cubicBezTo>
                <a:cubicBezTo>
                  <a:pt x="619401" y="3371020"/>
                  <a:pt x="414428" y="3374571"/>
                  <a:pt x="209777" y="3370217"/>
                </a:cubicBezTo>
                <a:cubicBezTo>
                  <a:pt x="161540" y="3297864"/>
                  <a:pt x="198747" y="3365287"/>
                  <a:pt x="170588" y="3252651"/>
                </a:cubicBezTo>
                <a:cubicBezTo>
                  <a:pt x="170584" y="3252636"/>
                  <a:pt x="118340" y="3095912"/>
                  <a:pt x="118337" y="3095897"/>
                </a:cubicBezTo>
                <a:cubicBezTo>
                  <a:pt x="113983" y="3069771"/>
                  <a:pt x="109301" y="3043698"/>
                  <a:pt x="105274" y="3017520"/>
                </a:cubicBezTo>
                <a:cubicBezTo>
                  <a:pt x="85894" y="2891549"/>
                  <a:pt x="104115" y="2961791"/>
                  <a:pt x="66085" y="2847703"/>
                </a:cubicBezTo>
                <a:lnTo>
                  <a:pt x="53022" y="2808514"/>
                </a:lnTo>
                <a:cubicBezTo>
                  <a:pt x="48668" y="2560320"/>
                  <a:pt x="47479" y="2312050"/>
                  <a:pt x="39960" y="2063931"/>
                </a:cubicBezTo>
                <a:cubicBezTo>
                  <a:pt x="30223" y="1742616"/>
                  <a:pt x="-20127" y="2247668"/>
                  <a:pt x="39960" y="1606731"/>
                </a:cubicBezTo>
                <a:cubicBezTo>
                  <a:pt x="39961" y="1606724"/>
                  <a:pt x="72615" y="1508764"/>
                  <a:pt x="79148" y="1489166"/>
                </a:cubicBezTo>
                <a:lnTo>
                  <a:pt x="118337" y="1371600"/>
                </a:lnTo>
                <a:lnTo>
                  <a:pt x="131400" y="1332411"/>
                </a:lnTo>
                <a:cubicBezTo>
                  <a:pt x="135754" y="1319348"/>
                  <a:pt x="138304" y="1305539"/>
                  <a:pt x="144462" y="1293223"/>
                </a:cubicBezTo>
                <a:lnTo>
                  <a:pt x="170588" y="1240971"/>
                </a:lnTo>
                <a:cubicBezTo>
                  <a:pt x="174942" y="1214845"/>
                  <a:pt x="176040" y="1187963"/>
                  <a:pt x="183651" y="1162594"/>
                </a:cubicBezTo>
                <a:cubicBezTo>
                  <a:pt x="189247" y="1143942"/>
                  <a:pt x="204427" y="1129067"/>
                  <a:pt x="209777" y="1110343"/>
                </a:cubicBezTo>
                <a:cubicBezTo>
                  <a:pt x="221976" y="1067646"/>
                  <a:pt x="225132" y="1022793"/>
                  <a:pt x="235902" y="979714"/>
                </a:cubicBezTo>
                <a:cubicBezTo>
                  <a:pt x="240256" y="962297"/>
                  <a:pt x="244033" y="944725"/>
                  <a:pt x="248965" y="927463"/>
                </a:cubicBezTo>
                <a:cubicBezTo>
                  <a:pt x="267508" y="862563"/>
                  <a:pt x="261812" y="909270"/>
                  <a:pt x="275091" y="822960"/>
                </a:cubicBezTo>
                <a:cubicBezTo>
                  <a:pt x="280429" y="788263"/>
                  <a:pt x="282383" y="753085"/>
                  <a:pt x="288154" y="718457"/>
                </a:cubicBezTo>
                <a:cubicBezTo>
                  <a:pt x="295454" y="674656"/>
                  <a:pt x="306097" y="631473"/>
                  <a:pt x="314280" y="587829"/>
                </a:cubicBezTo>
                <a:cubicBezTo>
                  <a:pt x="336897" y="467204"/>
                  <a:pt x="313739" y="550260"/>
                  <a:pt x="353468" y="431074"/>
                </a:cubicBezTo>
                <a:cubicBezTo>
                  <a:pt x="357822" y="418011"/>
                  <a:pt x="358893" y="403343"/>
                  <a:pt x="366531" y="391886"/>
                </a:cubicBezTo>
                <a:cubicBezTo>
                  <a:pt x="383948" y="365760"/>
                  <a:pt x="408853" y="343297"/>
                  <a:pt x="418782" y="313509"/>
                </a:cubicBezTo>
                <a:cubicBezTo>
                  <a:pt x="423136" y="300446"/>
                  <a:pt x="428062" y="287560"/>
                  <a:pt x="431845" y="274320"/>
                </a:cubicBezTo>
                <a:cubicBezTo>
                  <a:pt x="436777" y="257058"/>
                  <a:pt x="437836" y="238570"/>
                  <a:pt x="444908" y="222069"/>
                </a:cubicBezTo>
                <a:cubicBezTo>
                  <a:pt x="451093" y="207639"/>
                  <a:pt x="462325" y="195943"/>
                  <a:pt x="471034" y="182880"/>
                </a:cubicBezTo>
                <a:cubicBezTo>
                  <a:pt x="475220" y="166138"/>
                  <a:pt x="487790" y="110180"/>
                  <a:pt x="497160" y="91440"/>
                </a:cubicBezTo>
                <a:cubicBezTo>
                  <a:pt x="504181" y="77398"/>
                  <a:pt x="514577" y="65314"/>
                  <a:pt x="523285" y="52251"/>
                </a:cubicBezTo>
                <a:lnTo>
                  <a:pt x="510222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1672046"/>
            <a:ext cx="457200" cy="55769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99389" y="5974890"/>
            <a:ext cx="457200" cy="55769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18668" y="5138753"/>
            <a:ext cx="457200" cy="55769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07086" y="4234424"/>
            <a:ext cx="457200" cy="55769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3956162"/>
            <a:ext cx="457200" cy="55769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61909" y="3226700"/>
            <a:ext cx="457200" cy="55769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74920" y="3359475"/>
            <a:ext cx="457200" cy="47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56274" y="2878879"/>
            <a:ext cx="457200" cy="55769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987246" y="1868163"/>
            <a:ext cx="457200" cy="55769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236131" y="1249506"/>
            <a:ext cx="457200" cy="55769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58446" y="1310467"/>
            <a:ext cx="457200" cy="55769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08138" y="5785644"/>
            <a:ext cx="457200" cy="55769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29846" y="6069875"/>
            <a:ext cx="457200" cy="55769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105400" y="609600"/>
            <a:ext cx="198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alt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63392" y="1377434"/>
            <a:ext cx="986521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7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7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r>
              <a:rPr lang="en-US" altLang="en-US" sz="72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7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sz="8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8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8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8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sz="8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8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altLang="en-US" sz="8800" b="1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8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88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03074" y="1201193"/>
            <a:ext cx="1332412" cy="1084807"/>
          </a:xfrm>
          <a:custGeom>
            <a:avLst/>
            <a:gdLst>
              <a:gd name="connsiteX0" fmla="*/ 1045029 w 1332412"/>
              <a:gd name="connsiteY0" fmla="*/ 144281 h 1084807"/>
              <a:gd name="connsiteX1" fmla="*/ 992777 w 1332412"/>
              <a:gd name="connsiteY1" fmla="*/ 78967 h 1084807"/>
              <a:gd name="connsiteX2" fmla="*/ 888275 w 1332412"/>
              <a:gd name="connsiteY2" fmla="*/ 52841 h 1084807"/>
              <a:gd name="connsiteX3" fmla="*/ 783772 w 1332412"/>
              <a:gd name="connsiteY3" fmla="*/ 590 h 1084807"/>
              <a:gd name="connsiteX4" fmla="*/ 339635 w 1332412"/>
              <a:gd name="connsiteY4" fmla="*/ 26716 h 1084807"/>
              <a:gd name="connsiteX5" fmla="*/ 300446 w 1332412"/>
              <a:gd name="connsiteY5" fmla="*/ 39778 h 1084807"/>
              <a:gd name="connsiteX6" fmla="*/ 222069 w 1332412"/>
              <a:gd name="connsiteY6" fmla="*/ 105093 h 1084807"/>
              <a:gd name="connsiteX7" fmla="*/ 182880 w 1332412"/>
              <a:gd name="connsiteY7" fmla="*/ 144281 h 1084807"/>
              <a:gd name="connsiteX8" fmla="*/ 104503 w 1332412"/>
              <a:gd name="connsiteY8" fmla="*/ 209596 h 1084807"/>
              <a:gd name="connsiteX9" fmla="*/ 91440 w 1332412"/>
              <a:gd name="connsiteY9" fmla="*/ 248784 h 1084807"/>
              <a:gd name="connsiteX10" fmla="*/ 39189 w 1332412"/>
              <a:gd name="connsiteY10" fmla="*/ 340224 h 1084807"/>
              <a:gd name="connsiteX11" fmla="*/ 26126 w 1332412"/>
              <a:gd name="connsiteY11" fmla="*/ 392476 h 1084807"/>
              <a:gd name="connsiteX12" fmla="*/ 0 w 1332412"/>
              <a:gd name="connsiteY12" fmla="*/ 523104 h 1084807"/>
              <a:gd name="connsiteX13" fmla="*/ 39189 w 1332412"/>
              <a:gd name="connsiteY13" fmla="*/ 692921 h 1084807"/>
              <a:gd name="connsiteX14" fmla="*/ 65315 w 1332412"/>
              <a:gd name="connsiteY14" fmla="*/ 784361 h 1084807"/>
              <a:gd name="connsiteX15" fmla="*/ 130629 w 1332412"/>
              <a:gd name="connsiteY15" fmla="*/ 875801 h 1084807"/>
              <a:gd name="connsiteX16" fmla="*/ 261257 w 1332412"/>
              <a:gd name="connsiteY16" fmla="*/ 954178 h 1084807"/>
              <a:gd name="connsiteX17" fmla="*/ 339635 w 1332412"/>
              <a:gd name="connsiteY17" fmla="*/ 980304 h 1084807"/>
              <a:gd name="connsiteX18" fmla="*/ 391886 w 1332412"/>
              <a:gd name="connsiteY18" fmla="*/ 1006430 h 1084807"/>
              <a:gd name="connsiteX19" fmla="*/ 483326 w 1332412"/>
              <a:gd name="connsiteY19" fmla="*/ 1032556 h 1084807"/>
              <a:gd name="connsiteX20" fmla="*/ 522515 w 1332412"/>
              <a:gd name="connsiteY20" fmla="*/ 1058681 h 1084807"/>
              <a:gd name="connsiteX21" fmla="*/ 574766 w 1332412"/>
              <a:gd name="connsiteY21" fmla="*/ 1071744 h 1084807"/>
              <a:gd name="connsiteX22" fmla="*/ 613955 w 1332412"/>
              <a:gd name="connsiteY22" fmla="*/ 1084807 h 1084807"/>
              <a:gd name="connsiteX23" fmla="*/ 705395 w 1332412"/>
              <a:gd name="connsiteY23" fmla="*/ 1071744 h 1084807"/>
              <a:gd name="connsiteX24" fmla="*/ 744583 w 1332412"/>
              <a:gd name="connsiteY24" fmla="*/ 1045618 h 1084807"/>
              <a:gd name="connsiteX25" fmla="*/ 783772 w 1332412"/>
              <a:gd name="connsiteY25" fmla="*/ 1032556 h 1084807"/>
              <a:gd name="connsiteX26" fmla="*/ 966652 w 1332412"/>
              <a:gd name="connsiteY26" fmla="*/ 993367 h 1084807"/>
              <a:gd name="connsiteX27" fmla="*/ 1071155 w 1332412"/>
              <a:gd name="connsiteY27" fmla="*/ 967241 h 1084807"/>
              <a:gd name="connsiteX28" fmla="*/ 1110343 w 1332412"/>
              <a:gd name="connsiteY28" fmla="*/ 941116 h 1084807"/>
              <a:gd name="connsiteX29" fmla="*/ 1162595 w 1332412"/>
              <a:gd name="connsiteY29" fmla="*/ 862738 h 1084807"/>
              <a:gd name="connsiteX30" fmla="*/ 1254035 w 1332412"/>
              <a:gd name="connsiteY30" fmla="*/ 745173 h 1084807"/>
              <a:gd name="connsiteX31" fmla="*/ 1306286 w 1332412"/>
              <a:gd name="connsiteY31" fmla="*/ 666796 h 1084807"/>
              <a:gd name="connsiteX32" fmla="*/ 1332412 w 1332412"/>
              <a:gd name="connsiteY32" fmla="*/ 627607 h 1084807"/>
              <a:gd name="connsiteX33" fmla="*/ 1293223 w 1332412"/>
              <a:gd name="connsiteY33" fmla="*/ 327161 h 1084807"/>
              <a:gd name="connsiteX34" fmla="*/ 1254035 w 1332412"/>
              <a:gd name="connsiteY34" fmla="*/ 248784 h 1084807"/>
              <a:gd name="connsiteX35" fmla="*/ 1214846 w 1332412"/>
              <a:gd name="connsiteY35" fmla="*/ 222658 h 1084807"/>
              <a:gd name="connsiteX36" fmla="*/ 1175657 w 1332412"/>
              <a:gd name="connsiteY36" fmla="*/ 183470 h 1084807"/>
              <a:gd name="connsiteX37" fmla="*/ 1097280 w 1332412"/>
              <a:gd name="connsiteY37" fmla="*/ 157344 h 1084807"/>
              <a:gd name="connsiteX38" fmla="*/ 1045029 w 1332412"/>
              <a:gd name="connsiteY38" fmla="*/ 131218 h 1084807"/>
              <a:gd name="connsiteX39" fmla="*/ 1005840 w 1332412"/>
              <a:gd name="connsiteY39" fmla="*/ 105093 h 1084807"/>
              <a:gd name="connsiteX40" fmla="*/ 966652 w 1332412"/>
              <a:gd name="connsiteY40" fmla="*/ 105093 h 108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32412" h="1084807">
                <a:moveTo>
                  <a:pt x="1045029" y="144281"/>
                </a:moveTo>
                <a:cubicBezTo>
                  <a:pt x="1027612" y="122510"/>
                  <a:pt x="1013946" y="97112"/>
                  <a:pt x="992777" y="78967"/>
                </a:cubicBezTo>
                <a:cubicBezTo>
                  <a:pt x="980398" y="68357"/>
                  <a:pt x="889898" y="53328"/>
                  <a:pt x="888275" y="52841"/>
                </a:cubicBezTo>
                <a:cubicBezTo>
                  <a:pt x="830168" y="35409"/>
                  <a:pt x="827885" y="29999"/>
                  <a:pt x="783772" y="590"/>
                </a:cubicBezTo>
                <a:cubicBezTo>
                  <a:pt x="558343" y="8104"/>
                  <a:pt x="493356" y="-17203"/>
                  <a:pt x="339635" y="26716"/>
                </a:cubicBezTo>
                <a:cubicBezTo>
                  <a:pt x="326395" y="30499"/>
                  <a:pt x="313509" y="35424"/>
                  <a:pt x="300446" y="39778"/>
                </a:cubicBezTo>
                <a:cubicBezTo>
                  <a:pt x="185963" y="154261"/>
                  <a:pt x="331180" y="14167"/>
                  <a:pt x="222069" y="105093"/>
                </a:cubicBezTo>
                <a:cubicBezTo>
                  <a:pt x="207877" y="116920"/>
                  <a:pt x="197072" y="132454"/>
                  <a:pt x="182880" y="144281"/>
                </a:cubicBezTo>
                <a:cubicBezTo>
                  <a:pt x="73769" y="235207"/>
                  <a:pt x="218986" y="95113"/>
                  <a:pt x="104503" y="209596"/>
                </a:cubicBezTo>
                <a:cubicBezTo>
                  <a:pt x="100149" y="222659"/>
                  <a:pt x="96864" y="236128"/>
                  <a:pt x="91440" y="248784"/>
                </a:cubicBezTo>
                <a:cubicBezTo>
                  <a:pt x="71550" y="295195"/>
                  <a:pt x="65430" y="300863"/>
                  <a:pt x="39189" y="340224"/>
                </a:cubicBezTo>
                <a:cubicBezTo>
                  <a:pt x="34835" y="357641"/>
                  <a:pt x="29338" y="374812"/>
                  <a:pt x="26126" y="392476"/>
                </a:cubicBezTo>
                <a:cubicBezTo>
                  <a:pt x="2110" y="524564"/>
                  <a:pt x="26827" y="442625"/>
                  <a:pt x="0" y="523104"/>
                </a:cubicBezTo>
                <a:cubicBezTo>
                  <a:pt x="21835" y="697783"/>
                  <a:pt x="-3892" y="563680"/>
                  <a:pt x="39189" y="692921"/>
                </a:cubicBezTo>
                <a:cubicBezTo>
                  <a:pt x="47561" y="718038"/>
                  <a:pt x="52733" y="759197"/>
                  <a:pt x="65315" y="784361"/>
                </a:cubicBezTo>
                <a:cubicBezTo>
                  <a:pt x="72307" y="798346"/>
                  <a:pt x="125299" y="871063"/>
                  <a:pt x="130629" y="875801"/>
                </a:cubicBezTo>
                <a:cubicBezTo>
                  <a:pt x="155725" y="898108"/>
                  <a:pt x="224013" y="939280"/>
                  <a:pt x="261257" y="954178"/>
                </a:cubicBezTo>
                <a:cubicBezTo>
                  <a:pt x="286827" y="964406"/>
                  <a:pt x="315003" y="967988"/>
                  <a:pt x="339635" y="980304"/>
                </a:cubicBezTo>
                <a:cubicBezTo>
                  <a:pt x="357052" y="989013"/>
                  <a:pt x="373988" y="998759"/>
                  <a:pt x="391886" y="1006430"/>
                </a:cubicBezTo>
                <a:cubicBezTo>
                  <a:pt x="418121" y="1017674"/>
                  <a:pt x="456813" y="1025928"/>
                  <a:pt x="483326" y="1032556"/>
                </a:cubicBezTo>
                <a:cubicBezTo>
                  <a:pt x="496389" y="1041264"/>
                  <a:pt x="508085" y="1052497"/>
                  <a:pt x="522515" y="1058681"/>
                </a:cubicBezTo>
                <a:cubicBezTo>
                  <a:pt x="539016" y="1065753"/>
                  <a:pt x="557504" y="1066812"/>
                  <a:pt x="574766" y="1071744"/>
                </a:cubicBezTo>
                <a:cubicBezTo>
                  <a:pt x="588006" y="1075527"/>
                  <a:pt x="600892" y="1080453"/>
                  <a:pt x="613955" y="1084807"/>
                </a:cubicBezTo>
                <a:cubicBezTo>
                  <a:pt x="644435" y="1080453"/>
                  <a:pt x="675904" y="1080591"/>
                  <a:pt x="705395" y="1071744"/>
                </a:cubicBezTo>
                <a:cubicBezTo>
                  <a:pt x="720432" y="1067233"/>
                  <a:pt x="730541" y="1052639"/>
                  <a:pt x="744583" y="1045618"/>
                </a:cubicBezTo>
                <a:cubicBezTo>
                  <a:pt x="756899" y="1039460"/>
                  <a:pt x="770709" y="1036910"/>
                  <a:pt x="783772" y="1032556"/>
                </a:cubicBezTo>
                <a:cubicBezTo>
                  <a:pt x="866250" y="977569"/>
                  <a:pt x="797298" y="1014537"/>
                  <a:pt x="966652" y="993367"/>
                </a:cubicBezTo>
                <a:cubicBezTo>
                  <a:pt x="986526" y="990883"/>
                  <a:pt x="1047458" y="979090"/>
                  <a:pt x="1071155" y="967241"/>
                </a:cubicBezTo>
                <a:cubicBezTo>
                  <a:pt x="1085197" y="960220"/>
                  <a:pt x="1097280" y="949824"/>
                  <a:pt x="1110343" y="941116"/>
                </a:cubicBezTo>
                <a:cubicBezTo>
                  <a:pt x="1127760" y="914990"/>
                  <a:pt x="1140392" y="884941"/>
                  <a:pt x="1162595" y="862738"/>
                </a:cubicBezTo>
                <a:cubicBezTo>
                  <a:pt x="1223984" y="801349"/>
                  <a:pt x="1191539" y="838918"/>
                  <a:pt x="1254035" y="745173"/>
                </a:cubicBezTo>
                <a:lnTo>
                  <a:pt x="1306286" y="666796"/>
                </a:lnTo>
                <a:lnTo>
                  <a:pt x="1332412" y="627607"/>
                </a:lnTo>
                <a:cubicBezTo>
                  <a:pt x="1312950" y="257841"/>
                  <a:pt x="1357662" y="477518"/>
                  <a:pt x="1293223" y="327161"/>
                </a:cubicBezTo>
                <a:cubicBezTo>
                  <a:pt x="1277287" y="289978"/>
                  <a:pt x="1285412" y="280162"/>
                  <a:pt x="1254035" y="248784"/>
                </a:cubicBezTo>
                <a:cubicBezTo>
                  <a:pt x="1242934" y="237682"/>
                  <a:pt x="1226907" y="232709"/>
                  <a:pt x="1214846" y="222658"/>
                </a:cubicBezTo>
                <a:cubicBezTo>
                  <a:pt x="1200654" y="210832"/>
                  <a:pt x="1191806" y="192442"/>
                  <a:pt x="1175657" y="183470"/>
                </a:cubicBezTo>
                <a:cubicBezTo>
                  <a:pt x="1151584" y="170096"/>
                  <a:pt x="1121911" y="169660"/>
                  <a:pt x="1097280" y="157344"/>
                </a:cubicBezTo>
                <a:cubicBezTo>
                  <a:pt x="1079863" y="148635"/>
                  <a:pt x="1061936" y="140879"/>
                  <a:pt x="1045029" y="131218"/>
                </a:cubicBezTo>
                <a:cubicBezTo>
                  <a:pt x="1031398" y="123429"/>
                  <a:pt x="1020734" y="110058"/>
                  <a:pt x="1005840" y="105093"/>
                </a:cubicBezTo>
                <a:cubicBezTo>
                  <a:pt x="993448" y="100962"/>
                  <a:pt x="979715" y="105093"/>
                  <a:pt x="966652" y="105093"/>
                </a:cubicBezTo>
              </a:path>
            </a:pathLst>
          </a:cu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598126" y="2229742"/>
            <a:ext cx="1910441" cy="4236372"/>
          </a:xfrm>
          <a:custGeom>
            <a:avLst/>
            <a:gdLst>
              <a:gd name="connsiteX0" fmla="*/ 783771 w 1910441"/>
              <a:gd name="connsiteY0" fmla="*/ 4007 h 4236372"/>
              <a:gd name="connsiteX1" fmla="*/ 718457 w 1910441"/>
              <a:gd name="connsiteY1" fmla="*/ 43195 h 4236372"/>
              <a:gd name="connsiteX2" fmla="*/ 666205 w 1910441"/>
              <a:gd name="connsiteY2" fmla="*/ 121572 h 4236372"/>
              <a:gd name="connsiteX3" fmla="*/ 613954 w 1910441"/>
              <a:gd name="connsiteY3" fmla="*/ 199949 h 4236372"/>
              <a:gd name="connsiteX4" fmla="*/ 574765 w 1910441"/>
              <a:gd name="connsiteY4" fmla="*/ 239138 h 4236372"/>
              <a:gd name="connsiteX5" fmla="*/ 535577 w 1910441"/>
              <a:gd name="connsiteY5" fmla="*/ 317515 h 4236372"/>
              <a:gd name="connsiteX6" fmla="*/ 496388 w 1910441"/>
              <a:gd name="connsiteY6" fmla="*/ 356704 h 4236372"/>
              <a:gd name="connsiteX7" fmla="*/ 483325 w 1910441"/>
              <a:gd name="connsiteY7" fmla="*/ 395892 h 4236372"/>
              <a:gd name="connsiteX8" fmla="*/ 431074 w 1910441"/>
              <a:gd name="connsiteY8" fmla="*/ 474269 h 4236372"/>
              <a:gd name="connsiteX9" fmla="*/ 391885 w 1910441"/>
              <a:gd name="connsiteY9" fmla="*/ 591835 h 4236372"/>
              <a:gd name="connsiteX10" fmla="*/ 378823 w 1910441"/>
              <a:gd name="connsiteY10" fmla="*/ 631024 h 4236372"/>
              <a:gd name="connsiteX11" fmla="*/ 339634 w 1910441"/>
              <a:gd name="connsiteY11" fmla="*/ 774715 h 4236372"/>
              <a:gd name="connsiteX12" fmla="*/ 300445 w 1910441"/>
              <a:gd name="connsiteY12" fmla="*/ 892281 h 4236372"/>
              <a:gd name="connsiteX13" fmla="*/ 274320 w 1910441"/>
              <a:gd name="connsiteY13" fmla="*/ 1022909 h 4236372"/>
              <a:gd name="connsiteX14" fmla="*/ 222068 w 1910441"/>
              <a:gd name="connsiteY14" fmla="*/ 1166601 h 4236372"/>
              <a:gd name="connsiteX15" fmla="*/ 195943 w 1910441"/>
              <a:gd name="connsiteY15" fmla="*/ 1297229 h 4236372"/>
              <a:gd name="connsiteX16" fmla="*/ 169817 w 1910441"/>
              <a:gd name="connsiteY16" fmla="*/ 1388669 h 4236372"/>
              <a:gd name="connsiteX17" fmla="*/ 143691 w 1910441"/>
              <a:gd name="connsiteY17" fmla="*/ 1440921 h 4236372"/>
              <a:gd name="connsiteX18" fmla="*/ 130628 w 1910441"/>
              <a:gd name="connsiteY18" fmla="*/ 1506235 h 4236372"/>
              <a:gd name="connsiteX19" fmla="*/ 117565 w 1910441"/>
              <a:gd name="connsiteY19" fmla="*/ 1545424 h 4236372"/>
              <a:gd name="connsiteX20" fmla="*/ 104503 w 1910441"/>
              <a:gd name="connsiteY20" fmla="*/ 1610738 h 4236372"/>
              <a:gd name="connsiteX21" fmla="*/ 78377 w 1910441"/>
              <a:gd name="connsiteY21" fmla="*/ 1715241 h 4236372"/>
              <a:gd name="connsiteX22" fmla="*/ 65314 w 1910441"/>
              <a:gd name="connsiteY22" fmla="*/ 1754429 h 4236372"/>
              <a:gd name="connsiteX23" fmla="*/ 26125 w 1910441"/>
              <a:gd name="connsiteY23" fmla="*/ 1911184 h 4236372"/>
              <a:gd name="connsiteX24" fmla="*/ 13063 w 1910441"/>
              <a:gd name="connsiteY24" fmla="*/ 2094064 h 4236372"/>
              <a:gd name="connsiteX25" fmla="*/ 0 w 1910441"/>
              <a:gd name="connsiteY25" fmla="*/ 2146315 h 4236372"/>
              <a:gd name="connsiteX26" fmla="*/ 13063 w 1910441"/>
              <a:gd name="connsiteY26" fmla="*/ 3126029 h 4236372"/>
              <a:gd name="connsiteX27" fmla="*/ 39188 w 1910441"/>
              <a:gd name="connsiteY27" fmla="*/ 3204407 h 4236372"/>
              <a:gd name="connsiteX28" fmla="*/ 65314 w 1910441"/>
              <a:gd name="connsiteY28" fmla="*/ 3308909 h 4236372"/>
              <a:gd name="connsiteX29" fmla="*/ 91440 w 1910441"/>
              <a:gd name="connsiteY29" fmla="*/ 3387287 h 4236372"/>
              <a:gd name="connsiteX30" fmla="*/ 117565 w 1910441"/>
              <a:gd name="connsiteY30" fmla="*/ 3452601 h 4236372"/>
              <a:gd name="connsiteX31" fmla="*/ 130628 w 1910441"/>
              <a:gd name="connsiteY31" fmla="*/ 3504852 h 4236372"/>
              <a:gd name="connsiteX32" fmla="*/ 156754 w 1910441"/>
              <a:gd name="connsiteY32" fmla="*/ 3544041 h 4236372"/>
              <a:gd name="connsiteX33" fmla="*/ 182880 w 1910441"/>
              <a:gd name="connsiteY33" fmla="*/ 3609355 h 4236372"/>
              <a:gd name="connsiteX34" fmla="*/ 195943 w 1910441"/>
              <a:gd name="connsiteY34" fmla="*/ 3687732 h 4236372"/>
              <a:gd name="connsiteX35" fmla="*/ 248194 w 1910441"/>
              <a:gd name="connsiteY35" fmla="*/ 3766109 h 4236372"/>
              <a:gd name="connsiteX36" fmla="*/ 287383 w 1910441"/>
              <a:gd name="connsiteY36" fmla="*/ 3857549 h 4236372"/>
              <a:gd name="connsiteX37" fmla="*/ 300445 w 1910441"/>
              <a:gd name="connsiteY37" fmla="*/ 3896738 h 4236372"/>
              <a:gd name="connsiteX38" fmla="*/ 326571 w 1910441"/>
              <a:gd name="connsiteY38" fmla="*/ 3948989 h 4236372"/>
              <a:gd name="connsiteX39" fmla="*/ 365760 w 1910441"/>
              <a:gd name="connsiteY39" fmla="*/ 4027367 h 4236372"/>
              <a:gd name="connsiteX40" fmla="*/ 483325 w 1910441"/>
              <a:gd name="connsiteY40" fmla="*/ 4118807 h 4236372"/>
              <a:gd name="connsiteX41" fmla="*/ 548640 w 1910441"/>
              <a:gd name="connsiteY41" fmla="*/ 4144932 h 4236372"/>
              <a:gd name="connsiteX42" fmla="*/ 587828 w 1910441"/>
              <a:gd name="connsiteY42" fmla="*/ 4157995 h 4236372"/>
              <a:gd name="connsiteX43" fmla="*/ 627017 w 1910441"/>
              <a:gd name="connsiteY43" fmla="*/ 4184121 h 4236372"/>
              <a:gd name="connsiteX44" fmla="*/ 666205 w 1910441"/>
              <a:gd name="connsiteY44" fmla="*/ 4197184 h 4236372"/>
              <a:gd name="connsiteX45" fmla="*/ 770708 w 1910441"/>
              <a:gd name="connsiteY45" fmla="*/ 4236372 h 4236372"/>
              <a:gd name="connsiteX46" fmla="*/ 927463 w 1910441"/>
              <a:gd name="connsiteY46" fmla="*/ 4210247 h 4236372"/>
              <a:gd name="connsiteX47" fmla="*/ 966651 w 1910441"/>
              <a:gd name="connsiteY47" fmla="*/ 4184121 h 4236372"/>
              <a:gd name="connsiteX48" fmla="*/ 1045028 w 1910441"/>
              <a:gd name="connsiteY48" fmla="*/ 4157995 h 4236372"/>
              <a:gd name="connsiteX49" fmla="*/ 1123405 w 1910441"/>
              <a:gd name="connsiteY49" fmla="*/ 4105744 h 4236372"/>
              <a:gd name="connsiteX50" fmla="*/ 1201783 w 1910441"/>
              <a:gd name="connsiteY50" fmla="*/ 4040429 h 4236372"/>
              <a:gd name="connsiteX51" fmla="*/ 1240971 w 1910441"/>
              <a:gd name="connsiteY51" fmla="*/ 4027367 h 4236372"/>
              <a:gd name="connsiteX52" fmla="*/ 1293223 w 1910441"/>
              <a:gd name="connsiteY52" fmla="*/ 3988178 h 4236372"/>
              <a:gd name="connsiteX53" fmla="*/ 1332411 w 1910441"/>
              <a:gd name="connsiteY53" fmla="*/ 3962052 h 4236372"/>
              <a:gd name="connsiteX54" fmla="*/ 1358537 w 1910441"/>
              <a:gd name="connsiteY54" fmla="*/ 3909801 h 4236372"/>
              <a:gd name="connsiteX55" fmla="*/ 1410788 w 1910441"/>
              <a:gd name="connsiteY55" fmla="*/ 3831424 h 4236372"/>
              <a:gd name="connsiteX56" fmla="*/ 1463040 w 1910441"/>
              <a:gd name="connsiteY56" fmla="*/ 3713858 h 4236372"/>
              <a:gd name="connsiteX57" fmla="*/ 1489165 w 1910441"/>
              <a:gd name="connsiteY57" fmla="*/ 3609355 h 4236372"/>
              <a:gd name="connsiteX58" fmla="*/ 1515291 w 1910441"/>
              <a:gd name="connsiteY58" fmla="*/ 3570167 h 4236372"/>
              <a:gd name="connsiteX59" fmla="*/ 1541417 w 1910441"/>
              <a:gd name="connsiteY59" fmla="*/ 3491789 h 4236372"/>
              <a:gd name="connsiteX60" fmla="*/ 1554480 w 1910441"/>
              <a:gd name="connsiteY60" fmla="*/ 3452601 h 4236372"/>
              <a:gd name="connsiteX61" fmla="*/ 1580605 w 1910441"/>
              <a:gd name="connsiteY61" fmla="*/ 3413412 h 4236372"/>
              <a:gd name="connsiteX62" fmla="*/ 1619794 w 1910441"/>
              <a:gd name="connsiteY62" fmla="*/ 3335035 h 4236372"/>
              <a:gd name="connsiteX63" fmla="*/ 1632857 w 1910441"/>
              <a:gd name="connsiteY63" fmla="*/ 3282784 h 4236372"/>
              <a:gd name="connsiteX64" fmla="*/ 1685108 w 1910441"/>
              <a:gd name="connsiteY64" fmla="*/ 3178281 h 4236372"/>
              <a:gd name="connsiteX65" fmla="*/ 1711234 w 1910441"/>
              <a:gd name="connsiteY65" fmla="*/ 3086841 h 4236372"/>
              <a:gd name="connsiteX66" fmla="*/ 1724297 w 1910441"/>
              <a:gd name="connsiteY66" fmla="*/ 3021527 h 4236372"/>
              <a:gd name="connsiteX67" fmla="*/ 1750423 w 1910441"/>
              <a:gd name="connsiteY67" fmla="*/ 2969275 h 4236372"/>
              <a:gd name="connsiteX68" fmla="*/ 1776548 w 1910441"/>
              <a:gd name="connsiteY68" fmla="*/ 2799458 h 4236372"/>
              <a:gd name="connsiteX69" fmla="*/ 1802674 w 1910441"/>
              <a:gd name="connsiteY69" fmla="*/ 2642704 h 4236372"/>
              <a:gd name="connsiteX70" fmla="*/ 1828800 w 1910441"/>
              <a:gd name="connsiteY70" fmla="*/ 2499012 h 4236372"/>
              <a:gd name="connsiteX71" fmla="*/ 1841863 w 1910441"/>
              <a:gd name="connsiteY71" fmla="*/ 2355321 h 4236372"/>
              <a:gd name="connsiteX72" fmla="*/ 1854925 w 1910441"/>
              <a:gd name="connsiteY72" fmla="*/ 2290007 h 4236372"/>
              <a:gd name="connsiteX73" fmla="*/ 1881051 w 1910441"/>
              <a:gd name="connsiteY73" fmla="*/ 2067938 h 4236372"/>
              <a:gd name="connsiteX74" fmla="*/ 1894114 w 1910441"/>
              <a:gd name="connsiteY74" fmla="*/ 1989561 h 4236372"/>
              <a:gd name="connsiteX75" fmla="*/ 1867988 w 1910441"/>
              <a:gd name="connsiteY75" fmla="*/ 1114349 h 4236372"/>
              <a:gd name="connsiteX76" fmla="*/ 1854925 w 1910441"/>
              <a:gd name="connsiteY76" fmla="*/ 1075161 h 4236372"/>
              <a:gd name="connsiteX77" fmla="*/ 1815737 w 1910441"/>
              <a:gd name="connsiteY77" fmla="*/ 944532 h 4236372"/>
              <a:gd name="connsiteX78" fmla="*/ 1789611 w 1910441"/>
              <a:gd name="connsiteY78" fmla="*/ 905344 h 4236372"/>
              <a:gd name="connsiteX79" fmla="*/ 1750423 w 1910441"/>
              <a:gd name="connsiteY79" fmla="*/ 800841 h 4236372"/>
              <a:gd name="connsiteX80" fmla="*/ 1737360 w 1910441"/>
              <a:gd name="connsiteY80" fmla="*/ 761652 h 4236372"/>
              <a:gd name="connsiteX81" fmla="*/ 1685108 w 1910441"/>
              <a:gd name="connsiteY81" fmla="*/ 631024 h 4236372"/>
              <a:gd name="connsiteX82" fmla="*/ 1672045 w 1910441"/>
              <a:gd name="connsiteY82" fmla="*/ 578772 h 4236372"/>
              <a:gd name="connsiteX83" fmla="*/ 1658983 w 1910441"/>
              <a:gd name="connsiteY83" fmla="*/ 539584 h 4236372"/>
              <a:gd name="connsiteX84" fmla="*/ 1645920 w 1910441"/>
              <a:gd name="connsiteY84" fmla="*/ 474269 h 4236372"/>
              <a:gd name="connsiteX85" fmla="*/ 1619794 w 1910441"/>
              <a:gd name="connsiteY85" fmla="*/ 435081 h 4236372"/>
              <a:gd name="connsiteX86" fmla="*/ 1593668 w 1910441"/>
              <a:gd name="connsiteY86" fmla="*/ 369767 h 4236372"/>
              <a:gd name="connsiteX87" fmla="*/ 1567543 w 1910441"/>
              <a:gd name="connsiteY87" fmla="*/ 330578 h 4236372"/>
              <a:gd name="connsiteX88" fmla="*/ 1554480 w 1910441"/>
              <a:gd name="connsiteY88" fmla="*/ 291389 h 4236372"/>
              <a:gd name="connsiteX89" fmla="*/ 1502228 w 1910441"/>
              <a:gd name="connsiteY89" fmla="*/ 213012 h 4236372"/>
              <a:gd name="connsiteX90" fmla="*/ 1476103 w 1910441"/>
              <a:gd name="connsiteY90" fmla="*/ 160761 h 4236372"/>
              <a:gd name="connsiteX91" fmla="*/ 1449977 w 1910441"/>
              <a:gd name="connsiteY91" fmla="*/ 121572 h 4236372"/>
              <a:gd name="connsiteX92" fmla="*/ 1436914 w 1910441"/>
              <a:gd name="connsiteY92" fmla="*/ 82384 h 4236372"/>
              <a:gd name="connsiteX93" fmla="*/ 1345474 w 1910441"/>
              <a:gd name="connsiteY93" fmla="*/ 43195 h 4236372"/>
              <a:gd name="connsiteX94" fmla="*/ 1306285 w 1910441"/>
              <a:gd name="connsiteY94" fmla="*/ 17069 h 4236372"/>
              <a:gd name="connsiteX95" fmla="*/ 1267097 w 1910441"/>
              <a:gd name="connsiteY95" fmla="*/ 4007 h 4236372"/>
              <a:gd name="connsiteX96" fmla="*/ 783771 w 1910441"/>
              <a:gd name="connsiteY96" fmla="*/ 4007 h 423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910441" h="4236372">
                <a:moveTo>
                  <a:pt x="783771" y="4007"/>
                </a:moveTo>
                <a:cubicBezTo>
                  <a:pt x="692331" y="10538"/>
                  <a:pt x="736410" y="25242"/>
                  <a:pt x="718457" y="43195"/>
                </a:cubicBezTo>
                <a:cubicBezTo>
                  <a:pt x="696254" y="65398"/>
                  <a:pt x="683622" y="95446"/>
                  <a:pt x="666205" y="121572"/>
                </a:cubicBezTo>
                <a:cubicBezTo>
                  <a:pt x="666200" y="121580"/>
                  <a:pt x="613961" y="199942"/>
                  <a:pt x="613954" y="199949"/>
                </a:cubicBezTo>
                <a:cubicBezTo>
                  <a:pt x="600891" y="213012"/>
                  <a:pt x="586592" y="224946"/>
                  <a:pt x="574765" y="239138"/>
                </a:cubicBezTo>
                <a:cubicBezTo>
                  <a:pt x="471990" y="362470"/>
                  <a:pt x="614132" y="199683"/>
                  <a:pt x="535577" y="317515"/>
                </a:cubicBezTo>
                <a:cubicBezTo>
                  <a:pt x="525329" y="332886"/>
                  <a:pt x="509451" y="343641"/>
                  <a:pt x="496388" y="356704"/>
                </a:cubicBezTo>
                <a:cubicBezTo>
                  <a:pt x="492034" y="369767"/>
                  <a:pt x="490012" y="383855"/>
                  <a:pt x="483325" y="395892"/>
                </a:cubicBezTo>
                <a:cubicBezTo>
                  <a:pt x="468076" y="423340"/>
                  <a:pt x="431074" y="474269"/>
                  <a:pt x="431074" y="474269"/>
                </a:cubicBezTo>
                <a:lnTo>
                  <a:pt x="391885" y="591835"/>
                </a:lnTo>
                <a:cubicBezTo>
                  <a:pt x="387531" y="604898"/>
                  <a:pt x="382163" y="617666"/>
                  <a:pt x="378823" y="631024"/>
                </a:cubicBezTo>
                <a:cubicBezTo>
                  <a:pt x="349357" y="748885"/>
                  <a:pt x="364052" y="701463"/>
                  <a:pt x="339634" y="774715"/>
                </a:cubicBezTo>
                <a:cubicBezTo>
                  <a:pt x="308339" y="962485"/>
                  <a:pt x="350540" y="775390"/>
                  <a:pt x="300445" y="892281"/>
                </a:cubicBezTo>
                <a:cubicBezTo>
                  <a:pt x="287422" y="922669"/>
                  <a:pt x="280801" y="996986"/>
                  <a:pt x="274320" y="1022909"/>
                </a:cubicBezTo>
                <a:cubicBezTo>
                  <a:pt x="252971" y="1108303"/>
                  <a:pt x="248041" y="1088684"/>
                  <a:pt x="222068" y="1166601"/>
                </a:cubicBezTo>
                <a:cubicBezTo>
                  <a:pt x="206895" y="1212118"/>
                  <a:pt x="205591" y="1248986"/>
                  <a:pt x="195943" y="1297229"/>
                </a:cubicBezTo>
                <a:cubicBezTo>
                  <a:pt x="191800" y="1317945"/>
                  <a:pt x="179155" y="1366880"/>
                  <a:pt x="169817" y="1388669"/>
                </a:cubicBezTo>
                <a:cubicBezTo>
                  <a:pt x="162146" y="1406568"/>
                  <a:pt x="152400" y="1423504"/>
                  <a:pt x="143691" y="1440921"/>
                </a:cubicBezTo>
                <a:cubicBezTo>
                  <a:pt x="139337" y="1462692"/>
                  <a:pt x="136013" y="1484695"/>
                  <a:pt x="130628" y="1506235"/>
                </a:cubicBezTo>
                <a:cubicBezTo>
                  <a:pt x="127288" y="1519593"/>
                  <a:pt x="120905" y="1532065"/>
                  <a:pt x="117565" y="1545424"/>
                </a:cubicBezTo>
                <a:cubicBezTo>
                  <a:pt x="112180" y="1566964"/>
                  <a:pt x="109495" y="1589104"/>
                  <a:pt x="104503" y="1610738"/>
                </a:cubicBezTo>
                <a:cubicBezTo>
                  <a:pt x="96429" y="1645725"/>
                  <a:pt x="89732" y="1681177"/>
                  <a:pt x="78377" y="1715241"/>
                </a:cubicBezTo>
                <a:cubicBezTo>
                  <a:pt x="74023" y="1728304"/>
                  <a:pt x="68862" y="1741125"/>
                  <a:pt x="65314" y="1754429"/>
                </a:cubicBezTo>
                <a:cubicBezTo>
                  <a:pt x="51436" y="1806470"/>
                  <a:pt x="26125" y="1911184"/>
                  <a:pt x="26125" y="1911184"/>
                </a:cubicBezTo>
                <a:cubicBezTo>
                  <a:pt x="21771" y="1972144"/>
                  <a:pt x="19812" y="2033322"/>
                  <a:pt x="13063" y="2094064"/>
                </a:cubicBezTo>
                <a:cubicBezTo>
                  <a:pt x="11080" y="2111907"/>
                  <a:pt x="0" y="2128362"/>
                  <a:pt x="0" y="2146315"/>
                </a:cubicBezTo>
                <a:cubicBezTo>
                  <a:pt x="0" y="2472915"/>
                  <a:pt x="975" y="2799652"/>
                  <a:pt x="13063" y="3126029"/>
                </a:cubicBezTo>
                <a:cubicBezTo>
                  <a:pt x="14082" y="3153549"/>
                  <a:pt x="32509" y="3177690"/>
                  <a:pt x="39188" y="3204407"/>
                </a:cubicBezTo>
                <a:cubicBezTo>
                  <a:pt x="47897" y="3239241"/>
                  <a:pt x="53959" y="3274845"/>
                  <a:pt x="65314" y="3308909"/>
                </a:cubicBezTo>
                <a:cubicBezTo>
                  <a:pt x="74023" y="3335035"/>
                  <a:pt x="81212" y="3361717"/>
                  <a:pt x="91440" y="3387287"/>
                </a:cubicBezTo>
                <a:cubicBezTo>
                  <a:pt x="100148" y="3409058"/>
                  <a:pt x="110150" y="3430356"/>
                  <a:pt x="117565" y="3452601"/>
                </a:cubicBezTo>
                <a:cubicBezTo>
                  <a:pt x="123242" y="3469633"/>
                  <a:pt x="123556" y="3488351"/>
                  <a:pt x="130628" y="3504852"/>
                </a:cubicBezTo>
                <a:cubicBezTo>
                  <a:pt x="136813" y="3519282"/>
                  <a:pt x="149733" y="3529999"/>
                  <a:pt x="156754" y="3544041"/>
                </a:cubicBezTo>
                <a:cubicBezTo>
                  <a:pt x="167241" y="3565014"/>
                  <a:pt x="174171" y="3587584"/>
                  <a:pt x="182880" y="3609355"/>
                </a:cubicBezTo>
                <a:cubicBezTo>
                  <a:pt x="187234" y="3635481"/>
                  <a:pt x="185756" y="3663283"/>
                  <a:pt x="195943" y="3687732"/>
                </a:cubicBezTo>
                <a:cubicBezTo>
                  <a:pt x="208020" y="3716716"/>
                  <a:pt x="248194" y="3766109"/>
                  <a:pt x="248194" y="3766109"/>
                </a:cubicBezTo>
                <a:cubicBezTo>
                  <a:pt x="278832" y="3858024"/>
                  <a:pt x="238953" y="3744543"/>
                  <a:pt x="287383" y="3857549"/>
                </a:cubicBezTo>
                <a:cubicBezTo>
                  <a:pt x="292807" y="3870205"/>
                  <a:pt x="295021" y="3884082"/>
                  <a:pt x="300445" y="3896738"/>
                </a:cubicBezTo>
                <a:cubicBezTo>
                  <a:pt x="308116" y="3914636"/>
                  <a:pt x="318900" y="3931091"/>
                  <a:pt x="326571" y="3948989"/>
                </a:cubicBezTo>
                <a:cubicBezTo>
                  <a:pt x="347365" y="3997508"/>
                  <a:pt x="328842" y="3983065"/>
                  <a:pt x="365760" y="4027367"/>
                </a:cubicBezTo>
                <a:cubicBezTo>
                  <a:pt x="393417" y="4060555"/>
                  <a:pt x="446915" y="4104243"/>
                  <a:pt x="483325" y="4118807"/>
                </a:cubicBezTo>
                <a:cubicBezTo>
                  <a:pt x="505097" y="4127515"/>
                  <a:pt x="526684" y="4136699"/>
                  <a:pt x="548640" y="4144932"/>
                </a:cubicBezTo>
                <a:cubicBezTo>
                  <a:pt x="561533" y="4149767"/>
                  <a:pt x="575512" y="4151837"/>
                  <a:pt x="587828" y="4157995"/>
                </a:cubicBezTo>
                <a:cubicBezTo>
                  <a:pt x="601870" y="4165016"/>
                  <a:pt x="612975" y="4177100"/>
                  <a:pt x="627017" y="4184121"/>
                </a:cubicBezTo>
                <a:cubicBezTo>
                  <a:pt x="639333" y="4190279"/>
                  <a:pt x="653265" y="4192478"/>
                  <a:pt x="666205" y="4197184"/>
                </a:cubicBezTo>
                <a:cubicBezTo>
                  <a:pt x="701168" y="4209898"/>
                  <a:pt x="735874" y="4223309"/>
                  <a:pt x="770708" y="4236372"/>
                </a:cubicBezTo>
                <a:cubicBezTo>
                  <a:pt x="793741" y="4233493"/>
                  <a:pt x="891929" y="4225476"/>
                  <a:pt x="927463" y="4210247"/>
                </a:cubicBezTo>
                <a:cubicBezTo>
                  <a:pt x="941893" y="4204063"/>
                  <a:pt x="952305" y="4190497"/>
                  <a:pt x="966651" y="4184121"/>
                </a:cubicBezTo>
                <a:cubicBezTo>
                  <a:pt x="991816" y="4172936"/>
                  <a:pt x="1020396" y="4170311"/>
                  <a:pt x="1045028" y="4157995"/>
                </a:cubicBezTo>
                <a:cubicBezTo>
                  <a:pt x="1073112" y="4143953"/>
                  <a:pt x="1101202" y="4127947"/>
                  <a:pt x="1123405" y="4105744"/>
                </a:cubicBezTo>
                <a:cubicBezTo>
                  <a:pt x="1152295" y="4076854"/>
                  <a:pt x="1165410" y="4058615"/>
                  <a:pt x="1201783" y="4040429"/>
                </a:cubicBezTo>
                <a:cubicBezTo>
                  <a:pt x="1214099" y="4034271"/>
                  <a:pt x="1227908" y="4031721"/>
                  <a:pt x="1240971" y="4027367"/>
                </a:cubicBezTo>
                <a:cubicBezTo>
                  <a:pt x="1258388" y="4014304"/>
                  <a:pt x="1275507" y="4000833"/>
                  <a:pt x="1293223" y="3988178"/>
                </a:cubicBezTo>
                <a:cubicBezTo>
                  <a:pt x="1305998" y="3979053"/>
                  <a:pt x="1322360" y="3974113"/>
                  <a:pt x="1332411" y="3962052"/>
                </a:cubicBezTo>
                <a:cubicBezTo>
                  <a:pt x="1344877" y="3947093"/>
                  <a:pt x="1348518" y="3926499"/>
                  <a:pt x="1358537" y="3909801"/>
                </a:cubicBezTo>
                <a:cubicBezTo>
                  <a:pt x="1374692" y="3882877"/>
                  <a:pt x="1399127" y="3860577"/>
                  <a:pt x="1410788" y="3831424"/>
                </a:cubicBezTo>
                <a:cubicBezTo>
                  <a:pt x="1444146" y="3748029"/>
                  <a:pt x="1426427" y="3787082"/>
                  <a:pt x="1463040" y="3713858"/>
                </a:cubicBezTo>
                <a:cubicBezTo>
                  <a:pt x="1468007" y="3689024"/>
                  <a:pt x="1475778" y="3636129"/>
                  <a:pt x="1489165" y="3609355"/>
                </a:cubicBezTo>
                <a:cubicBezTo>
                  <a:pt x="1496186" y="3595313"/>
                  <a:pt x="1506582" y="3583230"/>
                  <a:pt x="1515291" y="3570167"/>
                </a:cubicBezTo>
                <a:lnTo>
                  <a:pt x="1541417" y="3491789"/>
                </a:lnTo>
                <a:cubicBezTo>
                  <a:pt x="1545771" y="3478726"/>
                  <a:pt x="1546842" y="3464058"/>
                  <a:pt x="1554480" y="3452601"/>
                </a:cubicBezTo>
                <a:cubicBezTo>
                  <a:pt x="1563188" y="3439538"/>
                  <a:pt x="1573584" y="3427454"/>
                  <a:pt x="1580605" y="3413412"/>
                </a:cubicBezTo>
                <a:cubicBezTo>
                  <a:pt x="1634683" y="3305255"/>
                  <a:pt x="1544926" y="3447337"/>
                  <a:pt x="1619794" y="3335035"/>
                </a:cubicBezTo>
                <a:cubicBezTo>
                  <a:pt x="1624148" y="3317618"/>
                  <a:pt x="1625952" y="3299356"/>
                  <a:pt x="1632857" y="3282784"/>
                </a:cubicBezTo>
                <a:cubicBezTo>
                  <a:pt x="1647836" y="3246834"/>
                  <a:pt x="1672792" y="3215228"/>
                  <a:pt x="1685108" y="3178281"/>
                </a:cubicBezTo>
                <a:cubicBezTo>
                  <a:pt x="1699655" y="3134641"/>
                  <a:pt x="1700299" y="3136047"/>
                  <a:pt x="1711234" y="3086841"/>
                </a:cubicBezTo>
                <a:cubicBezTo>
                  <a:pt x="1716050" y="3065167"/>
                  <a:pt x="1717276" y="3042590"/>
                  <a:pt x="1724297" y="3021527"/>
                </a:cubicBezTo>
                <a:cubicBezTo>
                  <a:pt x="1730455" y="3003053"/>
                  <a:pt x="1741714" y="2986692"/>
                  <a:pt x="1750423" y="2969275"/>
                </a:cubicBezTo>
                <a:cubicBezTo>
                  <a:pt x="1777615" y="2860500"/>
                  <a:pt x="1751471" y="2974995"/>
                  <a:pt x="1776548" y="2799458"/>
                </a:cubicBezTo>
                <a:cubicBezTo>
                  <a:pt x="1784039" y="2747018"/>
                  <a:pt x="1789826" y="2694094"/>
                  <a:pt x="1802674" y="2642704"/>
                </a:cubicBezTo>
                <a:cubicBezTo>
                  <a:pt x="1819566" y="2575138"/>
                  <a:pt x="1819439" y="2583262"/>
                  <a:pt x="1828800" y="2499012"/>
                </a:cubicBezTo>
                <a:cubicBezTo>
                  <a:pt x="1834111" y="2451212"/>
                  <a:pt x="1835898" y="2403044"/>
                  <a:pt x="1841863" y="2355321"/>
                </a:cubicBezTo>
                <a:cubicBezTo>
                  <a:pt x="1844617" y="2333290"/>
                  <a:pt x="1851549" y="2311951"/>
                  <a:pt x="1854925" y="2290007"/>
                </a:cubicBezTo>
                <a:cubicBezTo>
                  <a:pt x="1868574" y="2201283"/>
                  <a:pt x="1868946" y="2158727"/>
                  <a:pt x="1881051" y="2067938"/>
                </a:cubicBezTo>
                <a:cubicBezTo>
                  <a:pt x="1884552" y="2041684"/>
                  <a:pt x="1889760" y="2015687"/>
                  <a:pt x="1894114" y="1989561"/>
                </a:cubicBezTo>
                <a:cubicBezTo>
                  <a:pt x="1890989" y="1792710"/>
                  <a:pt x="1946923" y="1390618"/>
                  <a:pt x="1867988" y="1114349"/>
                </a:cubicBezTo>
                <a:cubicBezTo>
                  <a:pt x="1864205" y="1101110"/>
                  <a:pt x="1858708" y="1088401"/>
                  <a:pt x="1854925" y="1075161"/>
                </a:cubicBezTo>
                <a:cubicBezTo>
                  <a:pt x="1845796" y="1043210"/>
                  <a:pt x="1831262" y="967819"/>
                  <a:pt x="1815737" y="944532"/>
                </a:cubicBezTo>
                <a:lnTo>
                  <a:pt x="1789611" y="905344"/>
                </a:lnTo>
                <a:cubicBezTo>
                  <a:pt x="1759960" y="816392"/>
                  <a:pt x="1797282" y="925800"/>
                  <a:pt x="1750423" y="800841"/>
                </a:cubicBezTo>
                <a:cubicBezTo>
                  <a:pt x="1745588" y="787948"/>
                  <a:pt x="1742784" y="774308"/>
                  <a:pt x="1737360" y="761652"/>
                </a:cubicBezTo>
                <a:cubicBezTo>
                  <a:pt x="1704927" y="685975"/>
                  <a:pt x="1708894" y="726170"/>
                  <a:pt x="1685108" y="631024"/>
                </a:cubicBezTo>
                <a:cubicBezTo>
                  <a:pt x="1680754" y="613607"/>
                  <a:pt x="1676977" y="596035"/>
                  <a:pt x="1672045" y="578772"/>
                </a:cubicBezTo>
                <a:cubicBezTo>
                  <a:pt x="1668262" y="565533"/>
                  <a:pt x="1662322" y="552942"/>
                  <a:pt x="1658983" y="539584"/>
                </a:cubicBezTo>
                <a:cubicBezTo>
                  <a:pt x="1653598" y="518044"/>
                  <a:pt x="1653716" y="495058"/>
                  <a:pt x="1645920" y="474269"/>
                </a:cubicBezTo>
                <a:cubicBezTo>
                  <a:pt x="1640407" y="459569"/>
                  <a:pt x="1626815" y="449123"/>
                  <a:pt x="1619794" y="435081"/>
                </a:cubicBezTo>
                <a:cubicBezTo>
                  <a:pt x="1609307" y="414108"/>
                  <a:pt x="1604154" y="390740"/>
                  <a:pt x="1593668" y="369767"/>
                </a:cubicBezTo>
                <a:cubicBezTo>
                  <a:pt x="1586647" y="355725"/>
                  <a:pt x="1574564" y="344620"/>
                  <a:pt x="1567543" y="330578"/>
                </a:cubicBezTo>
                <a:cubicBezTo>
                  <a:pt x="1561385" y="318262"/>
                  <a:pt x="1561167" y="303426"/>
                  <a:pt x="1554480" y="291389"/>
                </a:cubicBezTo>
                <a:cubicBezTo>
                  <a:pt x="1539231" y="263941"/>
                  <a:pt x="1516270" y="241096"/>
                  <a:pt x="1502228" y="213012"/>
                </a:cubicBezTo>
                <a:cubicBezTo>
                  <a:pt x="1493520" y="195595"/>
                  <a:pt x="1485764" y="177668"/>
                  <a:pt x="1476103" y="160761"/>
                </a:cubicBezTo>
                <a:cubicBezTo>
                  <a:pt x="1468314" y="147130"/>
                  <a:pt x="1456998" y="135614"/>
                  <a:pt x="1449977" y="121572"/>
                </a:cubicBezTo>
                <a:cubicBezTo>
                  <a:pt x="1443819" y="109256"/>
                  <a:pt x="1445516" y="93136"/>
                  <a:pt x="1436914" y="82384"/>
                </a:cubicBezTo>
                <a:cubicBezTo>
                  <a:pt x="1414361" y="54193"/>
                  <a:pt x="1376851" y="51039"/>
                  <a:pt x="1345474" y="43195"/>
                </a:cubicBezTo>
                <a:cubicBezTo>
                  <a:pt x="1332411" y="34486"/>
                  <a:pt x="1320327" y="24090"/>
                  <a:pt x="1306285" y="17069"/>
                </a:cubicBezTo>
                <a:cubicBezTo>
                  <a:pt x="1293969" y="10911"/>
                  <a:pt x="1280861" y="4369"/>
                  <a:pt x="1267097" y="4007"/>
                </a:cubicBezTo>
                <a:cubicBezTo>
                  <a:pt x="1114750" y="-2"/>
                  <a:pt x="875211" y="-2524"/>
                  <a:pt x="783771" y="4007"/>
                </a:cubicBezTo>
                <a:close/>
              </a:path>
            </a:pathLst>
          </a:cu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815491" y="1030082"/>
            <a:ext cx="3918857" cy="5637866"/>
          </a:xfrm>
          <a:custGeom>
            <a:avLst/>
            <a:gdLst>
              <a:gd name="connsiteX0" fmla="*/ 248194 w 3918857"/>
              <a:gd name="connsiteY0" fmla="*/ 1371600 h 5637866"/>
              <a:gd name="connsiteX1" fmla="*/ 313509 w 3918857"/>
              <a:gd name="connsiteY1" fmla="*/ 1345474 h 5637866"/>
              <a:gd name="connsiteX2" fmla="*/ 352697 w 3918857"/>
              <a:gd name="connsiteY2" fmla="*/ 1227908 h 5637866"/>
              <a:gd name="connsiteX3" fmla="*/ 365760 w 3918857"/>
              <a:gd name="connsiteY3" fmla="*/ 1149531 h 5637866"/>
              <a:gd name="connsiteX4" fmla="*/ 378823 w 3918857"/>
              <a:gd name="connsiteY4" fmla="*/ 1110342 h 5637866"/>
              <a:gd name="connsiteX5" fmla="*/ 391886 w 3918857"/>
              <a:gd name="connsiteY5" fmla="*/ 1031965 h 5637866"/>
              <a:gd name="connsiteX6" fmla="*/ 431074 w 3918857"/>
              <a:gd name="connsiteY6" fmla="*/ 914400 h 5637866"/>
              <a:gd name="connsiteX7" fmla="*/ 444137 w 3918857"/>
              <a:gd name="connsiteY7" fmla="*/ 875211 h 5637866"/>
              <a:gd name="connsiteX8" fmla="*/ 496389 w 3918857"/>
              <a:gd name="connsiteY8" fmla="*/ 796834 h 5637866"/>
              <a:gd name="connsiteX9" fmla="*/ 522514 w 3918857"/>
              <a:gd name="connsiteY9" fmla="*/ 757645 h 5637866"/>
              <a:gd name="connsiteX10" fmla="*/ 548640 w 3918857"/>
              <a:gd name="connsiteY10" fmla="*/ 705394 h 5637866"/>
              <a:gd name="connsiteX11" fmla="*/ 640080 w 3918857"/>
              <a:gd name="connsiteY11" fmla="*/ 587828 h 5637866"/>
              <a:gd name="connsiteX12" fmla="*/ 679269 w 3918857"/>
              <a:gd name="connsiteY12" fmla="*/ 561702 h 5637866"/>
              <a:gd name="connsiteX13" fmla="*/ 731520 w 3918857"/>
              <a:gd name="connsiteY13" fmla="*/ 496388 h 5637866"/>
              <a:gd name="connsiteX14" fmla="*/ 770709 w 3918857"/>
              <a:gd name="connsiteY14" fmla="*/ 444137 h 5637866"/>
              <a:gd name="connsiteX15" fmla="*/ 953589 w 3918857"/>
              <a:gd name="connsiteY15" fmla="*/ 313508 h 5637866"/>
              <a:gd name="connsiteX16" fmla="*/ 1005840 w 3918857"/>
              <a:gd name="connsiteY16" fmla="*/ 287382 h 5637866"/>
              <a:gd name="connsiteX17" fmla="*/ 1149531 w 3918857"/>
              <a:gd name="connsiteY17" fmla="*/ 195942 h 5637866"/>
              <a:gd name="connsiteX18" fmla="*/ 1188720 w 3918857"/>
              <a:gd name="connsiteY18" fmla="*/ 182880 h 5637866"/>
              <a:gd name="connsiteX19" fmla="*/ 1227909 w 3918857"/>
              <a:gd name="connsiteY19" fmla="*/ 156754 h 5637866"/>
              <a:gd name="connsiteX20" fmla="*/ 1280160 w 3918857"/>
              <a:gd name="connsiteY20" fmla="*/ 143691 h 5637866"/>
              <a:gd name="connsiteX21" fmla="*/ 1319349 w 3918857"/>
              <a:gd name="connsiteY21" fmla="*/ 130628 h 5637866"/>
              <a:gd name="connsiteX22" fmla="*/ 1397726 w 3918857"/>
              <a:gd name="connsiteY22" fmla="*/ 91440 h 5637866"/>
              <a:gd name="connsiteX23" fmla="*/ 1436914 w 3918857"/>
              <a:gd name="connsiteY23" fmla="*/ 65314 h 5637866"/>
              <a:gd name="connsiteX24" fmla="*/ 1554480 w 3918857"/>
              <a:gd name="connsiteY24" fmla="*/ 39188 h 5637866"/>
              <a:gd name="connsiteX25" fmla="*/ 1737360 w 3918857"/>
              <a:gd name="connsiteY25" fmla="*/ 0 h 5637866"/>
              <a:gd name="connsiteX26" fmla="*/ 2325189 w 3918857"/>
              <a:gd name="connsiteY26" fmla="*/ 13062 h 5637866"/>
              <a:gd name="connsiteX27" fmla="*/ 2364377 w 3918857"/>
              <a:gd name="connsiteY27" fmla="*/ 26125 h 5637866"/>
              <a:gd name="connsiteX28" fmla="*/ 2416629 w 3918857"/>
              <a:gd name="connsiteY28" fmla="*/ 39188 h 5637866"/>
              <a:gd name="connsiteX29" fmla="*/ 2481943 w 3918857"/>
              <a:gd name="connsiteY29" fmla="*/ 52251 h 5637866"/>
              <a:gd name="connsiteX30" fmla="*/ 2521131 w 3918857"/>
              <a:gd name="connsiteY30" fmla="*/ 65314 h 5637866"/>
              <a:gd name="connsiteX31" fmla="*/ 2599509 w 3918857"/>
              <a:gd name="connsiteY31" fmla="*/ 78377 h 5637866"/>
              <a:gd name="connsiteX32" fmla="*/ 2638697 w 3918857"/>
              <a:gd name="connsiteY32" fmla="*/ 91440 h 5637866"/>
              <a:gd name="connsiteX33" fmla="*/ 2690949 w 3918857"/>
              <a:gd name="connsiteY33" fmla="*/ 117565 h 5637866"/>
              <a:gd name="connsiteX34" fmla="*/ 2821577 w 3918857"/>
              <a:gd name="connsiteY34" fmla="*/ 143691 h 5637866"/>
              <a:gd name="connsiteX35" fmla="*/ 2873829 w 3918857"/>
              <a:gd name="connsiteY35" fmla="*/ 169817 h 5637866"/>
              <a:gd name="connsiteX36" fmla="*/ 2913017 w 3918857"/>
              <a:gd name="connsiteY36" fmla="*/ 182880 h 5637866"/>
              <a:gd name="connsiteX37" fmla="*/ 2952206 w 3918857"/>
              <a:gd name="connsiteY37" fmla="*/ 209005 h 5637866"/>
              <a:gd name="connsiteX38" fmla="*/ 3043646 w 3918857"/>
              <a:gd name="connsiteY38" fmla="*/ 235131 h 5637866"/>
              <a:gd name="connsiteX39" fmla="*/ 3082834 w 3918857"/>
              <a:gd name="connsiteY39" fmla="*/ 261257 h 5637866"/>
              <a:gd name="connsiteX40" fmla="*/ 3135086 w 3918857"/>
              <a:gd name="connsiteY40" fmla="*/ 287382 h 5637866"/>
              <a:gd name="connsiteX41" fmla="*/ 3187337 w 3918857"/>
              <a:gd name="connsiteY41" fmla="*/ 326571 h 5637866"/>
              <a:gd name="connsiteX42" fmla="*/ 3226526 w 3918857"/>
              <a:gd name="connsiteY42" fmla="*/ 365760 h 5637866"/>
              <a:gd name="connsiteX43" fmla="*/ 3278777 w 3918857"/>
              <a:gd name="connsiteY43" fmla="*/ 378822 h 5637866"/>
              <a:gd name="connsiteX44" fmla="*/ 3331029 w 3918857"/>
              <a:gd name="connsiteY44" fmla="*/ 431074 h 5637866"/>
              <a:gd name="connsiteX45" fmla="*/ 3435531 w 3918857"/>
              <a:gd name="connsiteY45" fmla="*/ 483325 h 5637866"/>
              <a:gd name="connsiteX46" fmla="*/ 3513909 w 3918857"/>
              <a:gd name="connsiteY46" fmla="*/ 548640 h 5637866"/>
              <a:gd name="connsiteX47" fmla="*/ 3553097 w 3918857"/>
              <a:gd name="connsiteY47" fmla="*/ 587828 h 5637866"/>
              <a:gd name="connsiteX48" fmla="*/ 3631474 w 3918857"/>
              <a:gd name="connsiteY48" fmla="*/ 653142 h 5637866"/>
              <a:gd name="connsiteX49" fmla="*/ 3683726 w 3918857"/>
              <a:gd name="connsiteY49" fmla="*/ 731520 h 5637866"/>
              <a:gd name="connsiteX50" fmla="*/ 3709851 w 3918857"/>
              <a:gd name="connsiteY50" fmla="*/ 770708 h 5637866"/>
              <a:gd name="connsiteX51" fmla="*/ 3722914 w 3918857"/>
              <a:gd name="connsiteY51" fmla="*/ 836022 h 5637866"/>
              <a:gd name="connsiteX52" fmla="*/ 3749040 w 3918857"/>
              <a:gd name="connsiteY52" fmla="*/ 914400 h 5637866"/>
              <a:gd name="connsiteX53" fmla="*/ 3788229 w 3918857"/>
              <a:gd name="connsiteY53" fmla="*/ 1058091 h 5637866"/>
              <a:gd name="connsiteX54" fmla="*/ 3814354 w 3918857"/>
              <a:gd name="connsiteY54" fmla="*/ 1110342 h 5637866"/>
              <a:gd name="connsiteX55" fmla="*/ 3827417 w 3918857"/>
              <a:gd name="connsiteY55" fmla="*/ 1214845 h 5637866"/>
              <a:gd name="connsiteX56" fmla="*/ 3866606 w 3918857"/>
              <a:gd name="connsiteY56" fmla="*/ 1332411 h 5637866"/>
              <a:gd name="connsiteX57" fmla="*/ 3892731 w 3918857"/>
              <a:gd name="connsiteY57" fmla="*/ 1436914 h 5637866"/>
              <a:gd name="connsiteX58" fmla="*/ 3905794 w 3918857"/>
              <a:gd name="connsiteY58" fmla="*/ 1606731 h 5637866"/>
              <a:gd name="connsiteX59" fmla="*/ 3918857 w 3918857"/>
              <a:gd name="connsiteY59" fmla="*/ 1685108 h 5637866"/>
              <a:gd name="connsiteX60" fmla="*/ 3905794 w 3918857"/>
              <a:gd name="connsiteY60" fmla="*/ 1998617 h 5637866"/>
              <a:gd name="connsiteX61" fmla="*/ 3840480 w 3918857"/>
              <a:gd name="connsiteY61" fmla="*/ 2076994 h 5637866"/>
              <a:gd name="connsiteX62" fmla="*/ 3749040 w 3918857"/>
              <a:gd name="connsiteY62" fmla="*/ 2207622 h 5637866"/>
              <a:gd name="connsiteX63" fmla="*/ 3696789 w 3918857"/>
              <a:gd name="connsiteY63" fmla="*/ 2246811 h 5637866"/>
              <a:gd name="connsiteX64" fmla="*/ 3657600 w 3918857"/>
              <a:gd name="connsiteY64" fmla="*/ 2286000 h 5637866"/>
              <a:gd name="connsiteX65" fmla="*/ 3618411 w 3918857"/>
              <a:gd name="connsiteY65" fmla="*/ 2312125 h 5637866"/>
              <a:gd name="connsiteX66" fmla="*/ 3566160 w 3918857"/>
              <a:gd name="connsiteY66" fmla="*/ 2351314 h 5637866"/>
              <a:gd name="connsiteX67" fmla="*/ 3526971 w 3918857"/>
              <a:gd name="connsiteY67" fmla="*/ 2390502 h 5637866"/>
              <a:gd name="connsiteX68" fmla="*/ 3448594 w 3918857"/>
              <a:gd name="connsiteY68" fmla="*/ 2442754 h 5637866"/>
              <a:gd name="connsiteX69" fmla="*/ 3409406 w 3918857"/>
              <a:gd name="connsiteY69" fmla="*/ 2468880 h 5637866"/>
              <a:gd name="connsiteX70" fmla="*/ 3370217 w 3918857"/>
              <a:gd name="connsiteY70" fmla="*/ 2481942 h 5637866"/>
              <a:gd name="connsiteX71" fmla="*/ 3291840 w 3918857"/>
              <a:gd name="connsiteY71" fmla="*/ 2534194 h 5637866"/>
              <a:gd name="connsiteX72" fmla="*/ 3213463 w 3918857"/>
              <a:gd name="connsiteY72" fmla="*/ 2573382 h 5637866"/>
              <a:gd name="connsiteX73" fmla="*/ 3174274 w 3918857"/>
              <a:gd name="connsiteY73" fmla="*/ 2599508 h 5637866"/>
              <a:gd name="connsiteX74" fmla="*/ 3135086 w 3918857"/>
              <a:gd name="connsiteY74" fmla="*/ 2612571 h 5637866"/>
              <a:gd name="connsiteX75" fmla="*/ 3030583 w 3918857"/>
              <a:gd name="connsiteY75" fmla="*/ 2651760 h 5637866"/>
              <a:gd name="connsiteX76" fmla="*/ 2978331 w 3918857"/>
              <a:gd name="connsiteY76" fmla="*/ 2664822 h 5637866"/>
              <a:gd name="connsiteX77" fmla="*/ 2899954 w 3918857"/>
              <a:gd name="connsiteY77" fmla="*/ 2690948 h 5637866"/>
              <a:gd name="connsiteX78" fmla="*/ 2795451 w 3918857"/>
              <a:gd name="connsiteY78" fmla="*/ 2717074 h 5637866"/>
              <a:gd name="connsiteX79" fmla="*/ 2704011 w 3918857"/>
              <a:gd name="connsiteY79" fmla="*/ 2743200 h 5637866"/>
              <a:gd name="connsiteX80" fmla="*/ 2625634 w 3918857"/>
              <a:gd name="connsiteY80" fmla="*/ 2756262 h 5637866"/>
              <a:gd name="connsiteX81" fmla="*/ 2495006 w 3918857"/>
              <a:gd name="connsiteY81" fmla="*/ 2795451 h 5637866"/>
              <a:gd name="connsiteX82" fmla="*/ 2455817 w 3918857"/>
              <a:gd name="connsiteY82" fmla="*/ 2808514 h 5637866"/>
              <a:gd name="connsiteX83" fmla="*/ 2272937 w 3918857"/>
              <a:gd name="connsiteY83" fmla="*/ 2821577 h 5637866"/>
              <a:gd name="connsiteX84" fmla="*/ 2063931 w 3918857"/>
              <a:gd name="connsiteY84" fmla="*/ 2860765 h 5637866"/>
              <a:gd name="connsiteX85" fmla="*/ 1920240 w 3918857"/>
              <a:gd name="connsiteY85" fmla="*/ 2873828 h 5637866"/>
              <a:gd name="connsiteX86" fmla="*/ 1815737 w 3918857"/>
              <a:gd name="connsiteY86" fmla="*/ 2899954 h 5637866"/>
              <a:gd name="connsiteX87" fmla="*/ 1371600 w 3918857"/>
              <a:gd name="connsiteY87" fmla="*/ 2886891 h 5637866"/>
              <a:gd name="connsiteX88" fmla="*/ 1240971 w 3918857"/>
              <a:gd name="connsiteY88" fmla="*/ 2860765 h 5637866"/>
              <a:gd name="connsiteX89" fmla="*/ 1097280 w 3918857"/>
              <a:gd name="connsiteY89" fmla="*/ 2847702 h 5637866"/>
              <a:gd name="connsiteX90" fmla="*/ 966651 w 3918857"/>
              <a:gd name="connsiteY90" fmla="*/ 2821577 h 5637866"/>
              <a:gd name="connsiteX91" fmla="*/ 862149 w 3918857"/>
              <a:gd name="connsiteY91" fmla="*/ 2808514 h 5637866"/>
              <a:gd name="connsiteX92" fmla="*/ 809897 w 3918857"/>
              <a:gd name="connsiteY92" fmla="*/ 2795451 h 5637866"/>
              <a:gd name="connsiteX93" fmla="*/ 940526 w 3918857"/>
              <a:gd name="connsiteY93" fmla="*/ 2821577 h 5637866"/>
              <a:gd name="connsiteX94" fmla="*/ 1058091 w 3918857"/>
              <a:gd name="connsiteY94" fmla="*/ 2860765 h 5637866"/>
              <a:gd name="connsiteX95" fmla="*/ 1123406 w 3918857"/>
              <a:gd name="connsiteY95" fmla="*/ 2873828 h 5637866"/>
              <a:gd name="connsiteX96" fmla="*/ 1201783 w 3918857"/>
              <a:gd name="connsiteY96" fmla="*/ 2899954 h 5637866"/>
              <a:gd name="connsiteX97" fmla="*/ 1280160 w 3918857"/>
              <a:gd name="connsiteY97" fmla="*/ 2926080 h 5637866"/>
              <a:gd name="connsiteX98" fmla="*/ 1358537 w 3918857"/>
              <a:gd name="connsiteY98" fmla="*/ 2952205 h 5637866"/>
              <a:gd name="connsiteX99" fmla="*/ 1489166 w 3918857"/>
              <a:gd name="connsiteY99" fmla="*/ 2978331 h 5637866"/>
              <a:gd name="connsiteX100" fmla="*/ 1528354 w 3918857"/>
              <a:gd name="connsiteY100" fmla="*/ 2991394 h 5637866"/>
              <a:gd name="connsiteX101" fmla="*/ 1580606 w 3918857"/>
              <a:gd name="connsiteY101" fmla="*/ 3017520 h 5637866"/>
              <a:gd name="connsiteX102" fmla="*/ 1763486 w 3918857"/>
              <a:gd name="connsiteY102" fmla="*/ 3043645 h 5637866"/>
              <a:gd name="connsiteX103" fmla="*/ 1854926 w 3918857"/>
              <a:gd name="connsiteY103" fmla="*/ 3069771 h 5637866"/>
              <a:gd name="connsiteX104" fmla="*/ 1920240 w 3918857"/>
              <a:gd name="connsiteY104" fmla="*/ 3082834 h 5637866"/>
              <a:gd name="connsiteX105" fmla="*/ 2050869 w 3918857"/>
              <a:gd name="connsiteY105" fmla="*/ 3122022 h 5637866"/>
              <a:gd name="connsiteX106" fmla="*/ 2116183 w 3918857"/>
              <a:gd name="connsiteY106" fmla="*/ 3135085 h 5637866"/>
              <a:gd name="connsiteX107" fmla="*/ 2207623 w 3918857"/>
              <a:gd name="connsiteY107" fmla="*/ 3174274 h 5637866"/>
              <a:gd name="connsiteX108" fmla="*/ 2272937 w 3918857"/>
              <a:gd name="connsiteY108" fmla="*/ 3187337 h 5637866"/>
              <a:gd name="connsiteX109" fmla="*/ 2325189 w 3918857"/>
              <a:gd name="connsiteY109" fmla="*/ 3200400 h 5637866"/>
              <a:gd name="connsiteX110" fmla="*/ 2416629 w 3918857"/>
              <a:gd name="connsiteY110" fmla="*/ 3252651 h 5637866"/>
              <a:gd name="connsiteX111" fmla="*/ 2455817 w 3918857"/>
              <a:gd name="connsiteY111" fmla="*/ 3265714 h 5637866"/>
              <a:gd name="connsiteX112" fmla="*/ 2547257 w 3918857"/>
              <a:gd name="connsiteY112" fmla="*/ 3331028 h 5637866"/>
              <a:gd name="connsiteX113" fmla="*/ 2586446 w 3918857"/>
              <a:gd name="connsiteY113" fmla="*/ 3357154 h 5637866"/>
              <a:gd name="connsiteX114" fmla="*/ 2638697 w 3918857"/>
              <a:gd name="connsiteY114" fmla="*/ 3370217 h 5637866"/>
              <a:gd name="connsiteX115" fmla="*/ 2730137 w 3918857"/>
              <a:gd name="connsiteY115" fmla="*/ 3448594 h 5637866"/>
              <a:gd name="connsiteX116" fmla="*/ 2782389 w 3918857"/>
              <a:gd name="connsiteY116" fmla="*/ 3474720 h 5637866"/>
              <a:gd name="connsiteX117" fmla="*/ 2873829 w 3918857"/>
              <a:gd name="connsiteY117" fmla="*/ 3566160 h 5637866"/>
              <a:gd name="connsiteX118" fmla="*/ 2913017 w 3918857"/>
              <a:gd name="connsiteY118" fmla="*/ 3605348 h 5637866"/>
              <a:gd name="connsiteX119" fmla="*/ 2939143 w 3918857"/>
              <a:gd name="connsiteY119" fmla="*/ 3644537 h 5637866"/>
              <a:gd name="connsiteX120" fmla="*/ 3030583 w 3918857"/>
              <a:gd name="connsiteY120" fmla="*/ 3762102 h 5637866"/>
              <a:gd name="connsiteX121" fmla="*/ 3082834 w 3918857"/>
              <a:gd name="connsiteY121" fmla="*/ 3840480 h 5637866"/>
              <a:gd name="connsiteX122" fmla="*/ 3122023 w 3918857"/>
              <a:gd name="connsiteY122" fmla="*/ 3879668 h 5637866"/>
              <a:gd name="connsiteX123" fmla="*/ 3174274 w 3918857"/>
              <a:gd name="connsiteY123" fmla="*/ 3958045 h 5637866"/>
              <a:gd name="connsiteX124" fmla="*/ 3200400 w 3918857"/>
              <a:gd name="connsiteY124" fmla="*/ 3997234 h 5637866"/>
              <a:gd name="connsiteX125" fmla="*/ 3213463 w 3918857"/>
              <a:gd name="connsiteY125" fmla="*/ 4062548 h 5637866"/>
              <a:gd name="connsiteX126" fmla="*/ 3239589 w 3918857"/>
              <a:gd name="connsiteY126" fmla="*/ 4140925 h 5637866"/>
              <a:gd name="connsiteX127" fmla="*/ 3252651 w 3918857"/>
              <a:gd name="connsiteY127" fmla="*/ 4193177 h 5637866"/>
              <a:gd name="connsiteX128" fmla="*/ 3278777 w 3918857"/>
              <a:gd name="connsiteY128" fmla="*/ 4271554 h 5637866"/>
              <a:gd name="connsiteX129" fmla="*/ 3291840 w 3918857"/>
              <a:gd name="connsiteY129" fmla="*/ 4323805 h 5637866"/>
              <a:gd name="connsiteX130" fmla="*/ 3331029 w 3918857"/>
              <a:gd name="connsiteY130" fmla="*/ 4454434 h 5637866"/>
              <a:gd name="connsiteX131" fmla="*/ 3317966 w 3918857"/>
              <a:gd name="connsiteY131" fmla="*/ 4833257 h 5637866"/>
              <a:gd name="connsiteX132" fmla="*/ 3265714 w 3918857"/>
              <a:gd name="connsiteY132" fmla="*/ 4976948 h 5637866"/>
              <a:gd name="connsiteX133" fmla="*/ 3213463 w 3918857"/>
              <a:gd name="connsiteY133" fmla="*/ 5055325 h 5637866"/>
              <a:gd name="connsiteX134" fmla="*/ 3174274 w 3918857"/>
              <a:gd name="connsiteY134" fmla="*/ 5133702 h 5637866"/>
              <a:gd name="connsiteX135" fmla="*/ 3135086 w 3918857"/>
              <a:gd name="connsiteY135" fmla="*/ 5212080 h 5637866"/>
              <a:gd name="connsiteX136" fmla="*/ 3095897 w 3918857"/>
              <a:gd name="connsiteY136" fmla="*/ 5238205 h 5637866"/>
              <a:gd name="connsiteX137" fmla="*/ 2991394 w 3918857"/>
              <a:gd name="connsiteY137" fmla="*/ 5355771 h 5637866"/>
              <a:gd name="connsiteX138" fmla="*/ 2952206 w 3918857"/>
              <a:gd name="connsiteY138" fmla="*/ 5368834 h 5637866"/>
              <a:gd name="connsiteX139" fmla="*/ 2913017 w 3918857"/>
              <a:gd name="connsiteY139" fmla="*/ 5394960 h 5637866"/>
              <a:gd name="connsiteX140" fmla="*/ 2860766 w 3918857"/>
              <a:gd name="connsiteY140" fmla="*/ 5434148 h 5637866"/>
              <a:gd name="connsiteX141" fmla="*/ 2808514 w 3918857"/>
              <a:gd name="connsiteY141" fmla="*/ 5447211 h 5637866"/>
              <a:gd name="connsiteX142" fmla="*/ 2730137 w 3918857"/>
              <a:gd name="connsiteY142" fmla="*/ 5473337 h 5637866"/>
              <a:gd name="connsiteX143" fmla="*/ 2664823 w 3918857"/>
              <a:gd name="connsiteY143" fmla="*/ 5486400 h 5637866"/>
              <a:gd name="connsiteX144" fmla="*/ 2390503 w 3918857"/>
              <a:gd name="connsiteY144" fmla="*/ 5525588 h 5637866"/>
              <a:gd name="connsiteX145" fmla="*/ 2233749 w 3918857"/>
              <a:gd name="connsiteY145" fmla="*/ 5551714 h 5637866"/>
              <a:gd name="connsiteX146" fmla="*/ 1998617 w 3918857"/>
              <a:gd name="connsiteY146" fmla="*/ 5590902 h 5637866"/>
              <a:gd name="connsiteX147" fmla="*/ 1815737 w 3918857"/>
              <a:gd name="connsiteY147" fmla="*/ 5603965 h 5637866"/>
              <a:gd name="connsiteX148" fmla="*/ 1201783 w 3918857"/>
              <a:gd name="connsiteY148" fmla="*/ 5617028 h 5637866"/>
              <a:gd name="connsiteX149" fmla="*/ 1149531 w 3918857"/>
              <a:gd name="connsiteY149" fmla="*/ 5603965 h 5637866"/>
              <a:gd name="connsiteX150" fmla="*/ 1031966 w 3918857"/>
              <a:gd name="connsiteY150" fmla="*/ 5551714 h 5637866"/>
              <a:gd name="connsiteX151" fmla="*/ 979714 w 3918857"/>
              <a:gd name="connsiteY151" fmla="*/ 5538651 h 5637866"/>
              <a:gd name="connsiteX152" fmla="*/ 862149 w 3918857"/>
              <a:gd name="connsiteY152" fmla="*/ 5499462 h 5637866"/>
              <a:gd name="connsiteX153" fmla="*/ 744583 w 3918857"/>
              <a:gd name="connsiteY153" fmla="*/ 5473337 h 5637866"/>
              <a:gd name="connsiteX154" fmla="*/ 666206 w 3918857"/>
              <a:gd name="connsiteY154" fmla="*/ 5447211 h 5637866"/>
              <a:gd name="connsiteX155" fmla="*/ 587829 w 3918857"/>
              <a:gd name="connsiteY155" fmla="*/ 5421085 h 5637866"/>
              <a:gd name="connsiteX156" fmla="*/ 548640 w 3918857"/>
              <a:gd name="connsiteY156" fmla="*/ 5408022 h 5637866"/>
              <a:gd name="connsiteX157" fmla="*/ 444137 w 3918857"/>
              <a:gd name="connsiteY157" fmla="*/ 5394960 h 5637866"/>
              <a:gd name="connsiteX158" fmla="*/ 352697 w 3918857"/>
              <a:gd name="connsiteY158" fmla="*/ 5368834 h 5637866"/>
              <a:gd name="connsiteX159" fmla="*/ 300446 w 3918857"/>
              <a:gd name="connsiteY159" fmla="*/ 5355771 h 5637866"/>
              <a:gd name="connsiteX160" fmla="*/ 209006 w 3918857"/>
              <a:gd name="connsiteY160" fmla="*/ 5303520 h 5637866"/>
              <a:gd name="connsiteX161" fmla="*/ 117566 w 3918857"/>
              <a:gd name="connsiteY161" fmla="*/ 5277394 h 5637866"/>
              <a:gd name="connsiteX162" fmla="*/ 39189 w 3918857"/>
              <a:gd name="connsiteY162" fmla="*/ 5251268 h 5637866"/>
              <a:gd name="connsiteX163" fmla="*/ 0 w 3918857"/>
              <a:gd name="connsiteY163" fmla="*/ 5238205 h 5637866"/>
              <a:gd name="connsiteX164" fmla="*/ 65314 w 3918857"/>
              <a:gd name="connsiteY164" fmla="*/ 5185954 h 5637866"/>
              <a:gd name="connsiteX165" fmla="*/ 104503 w 3918857"/>
              <a:gd name="connsiteY165" fmla="*/ 5146765 h 5637866"/>
              <a:gd name="connsiteX166" fmla="*/ 143691 w 3918857"/>
              <a:gd name="connsiteY166" fmla="*/ 5120640 h 5637866"/>
              <a:gd name="connsiteX167" fmla="*/ 195943 w 3918857"/>
              <a:gd name="connsiteY167" fmla="*/ 5042262 h 5637866"/>
              <a:gd name="connsiteX168" fmla="*/ 222069 w 3918857"/>
              <a:gd name="connsiteY168" fmla="*/ 5003074 h 5637866"/>
              <a:gd name="connsiteX169" fmla="*/ 248194 w 3918857"/>
              <a:gd name="connsiteY169" fmla="*/ 4937760 h 5637866"/>
              <a:gd name="connsiteX170" fmla="*/ 261257 w 3918857"/>
              <a:gd name="connsiteY170" fmla="*/ 4820194 h 5637866"/>
              <a:gd name="connsiteX171" fmla="*/ 313509 w 3918857"/>
              <a:gd name="connsiteY171" fmla="*/ 4585062 h 5637866"/>
              <a:gd name="connsiteX172" fmla="*/ 326571 w 3918857"/>
              <a:gd name="connsiteY172" fmla="*/ 4545874 h 5637866"/>
              <a:gd name="connsiteX173" fmla="*/ 352697 w 3918857"/>
              <a:gd name="connsiteY173" fmla="*/ 4441371 h 5637866"/>
              <a:gd name="connsiteX174" fmla="*/ 365760 w 3918857"/>
              <a:gd name="connsiteY174" fmla="*/ 4402182 h 5637866"/>
              <a:gd name="connsiteX175" fmla="*/ 378823 w 3918857"/>
              <a:gd name="connsiteY175" fmla="*/ 4349931 h 5637866"/>
              <a:gd name="connsiteX176" fmla="*/ 431074 w 3918857"/>
              <a:gd name="connsiteY176" fmla="*/ 4232365 h 5637866"/>
              <a:gd name="connsiteX177" fmla="*/ 444137 w 3918857"/>
              <a:gd name="connsiteY177" fmla="*/ 4180114 h 5637866"/>
              <a:gd name="connsiteX178" fmla="*/ 496389 w 3918857"/>
              <a:gd name="connsiteY178" fmla="*/ 4101737 h 5637866"/>
              <a:gd name="connsiteX179" fmla="*/ 522514 w 3918857"/>
              <a:gd name="connsiteY179" fmla="*/ 3971108 h 5637866"/>
              <a:gd name="connsiteX180" fmla="*/ 574766 w 3918857"/>
              <a:gd name="connsiteY180" fmla="*/ 3853542 h 5637866"/>
              <a:gd name="connsiteX181" fmla="*/ 613954 w 3918857"/>
              <a:gd name="connsiteY181" fmla="*/ 3735977 h 5637866"/>
              <a:gd name="connsiteX182" fmla="*/ 627017 w 3918857"/>
              <a:gd name="connsiteY182" fmla="*/ 3696788 h 5637866"/>
              <a:gd name="connsiteX183" fmla="*/ 640080 w 3918857"/>
              <a:gd name="connsiteY183" fmla="*/ 3657600 h 5637866"/>
              <a:gd name="connsiteX184" fmla="*/ 653143 w 3918857"/>
              <a:gd name="connsiteY184" fmla="*/ 3605348 h 5637866"/>
              <a:gd name="connsiteX185" fmla="*/ 679269 w 3918857"/>
              <a:gd name="connsiteY185" fmla="*/ 3526971 h 5637866"/>
              <a:gd name="connsiteX186" fmla="*/ 705394 w 3918857"/>
              <a:gd name="connsiteY186" fmla="*/ 3435531 h 5637866"/>
              <a:gd name="connsiteX187" fmla="*/ 705394 w 3918857"/>
              <a:gd name="connsiteY187" fmla="*/ 2664822 h 5637866"/>
              <a:gd name="connsiteX188" fmla="*/ 692331 w 3918857"/>
              <a:gd name="connsiteY188" fmla="*/ 2612571 h 5637866"/>
              <a:gd name="connsiteX189" fmla="*/ 679269 w 3918857"/>
              <a:gd name="connsiteY189" fmla="*/ 2468880 h 5637866"/>
              <a:gd name="connsiteX190" fmla="*/ 666206 w 3918857"/>
              <a:gd name="connsiteY190" fmla="*/ 2403565 h 5637866"/>
              <a:gd name="connsiteX191" fmla="*/ 653143 w 3918857"/>
              <a:gd name="connsiteY191" fmla="*/ 2312125 h 5637866"/>
              <a:gd name="connsiteX192" fmla="*/ 613954 w 3918857"/>
              <a:gd name="connsiteY192" fmla="*/ 2168434 h 5637866"/>
              <a:gd name="connsiteX193" fmla="*/ 574766 w 3918857"/>
              <a:gd name="connsiteY193" fmla="*/ 2024742 h 5637866"/>
              <a:gd name="connsiteX194" fmla="*/ 561703 w 3918857"/>
              <a:gd name="connsiteY194" fmla="*/ 1985554 h 5637866"/>
              <a:gd name="connsiteX195" fmla="*/ 548640 w 3918857"/>
              <a:gd name="connsiteY195" fmla="*/ 1946365 h 5637866"/>
              <a:gd name="connsiteX196" fmla="*/ 509451 w 3918857"/>
              <a:gd name="connsiteY196" fmla="*/ 1815737 h 5637866"/>
              <a:gd name="connsiteX197" fmla="*/ 496389 w 3918857"/>
              <a:gd name="connsiteY197" fmla="*/ 1763485 h 5637866"/>
              <a:gd name="connsiteX198" fmla="*/ 470263 w 3918857"/>
              <a:gd name="connsiteY198" fmla="*/ 1685108 h 5637866"/>
              <a:gd name="connsiteX199" fmla="*/ 457200 w 3918857"/>
              <a:gd name="connsiteY199" fmla="*/ 1632857 h 5637866"/>
              <a:gd name="connsiteX200" fmla="*/ 404949 w 3918857"/>
              <a:gd name="connsiteY200" fmla="*/ 1541417 h 5637866"/>
              <a:gd name="connsiteX201" fmla="*/ 378823 w 3918857"/>
              <a:gd name="connsiteY201" fmla="*/ 1449977 h 5637866"/>
              <a:gd name="connsiteX202" fmla="*/ 365760 w 3918857"/>
              <a:gd name="connsiteY202" fmla="*/ 1410788 h 5637866"/>
              <a:gd name="connsiteX203" fmla="*/ 339634 w 3918857"/>
              <a:gd name="connsiteY203" fmla="*/ 1371600 h 5637866"/>
              <a:gd name="connsiteX204" fmla="*/ 261257 w 3918857"/>
              <a:gd name="connsiteY204" fmla="*/ 1319348 h 5637866"/>
              <a:gd name="connsiteX205" fmla="*/ 169817 w 3918857"/>
              <a:gd name="connsiteY205" fmla="*/ 1293222 h 5637866"/>
              <a:gd name="connsiteX206" fmla="*/ 195943 w 3918857"/>
              <a:gd name="connsiteY206" fmla="*/ 1541417 h 5637866"/>
              <a:gd name="connsiteX207" fmla="*/ 209006 w 3918857"/>
              <a:gd name="connsiteY207" fmla="*/ 1580605 h 5637866"/>
              <a:gd name="connsiteX208" fmla="*/ 222069 w 3918857"/>
              <a:gd name="connsiteY208" fmla="*/ 1658982 h 5637866"/>
              <a:gd name="connsiteX209" fmla="*/ 235131 w 3918857"/>
              <a:gd name="connsiteY209" fmla="*/ 1698171 h 5637866"/>
              <a:gd name="connsiteX210" fmla="*/ 261257 w 3918857"/>
              <a:gd name="connsiteY210" fmla="*/ 1619794 h 5637866"/>
              <a:gd name="connsiteX211" fmla="*/ 287383 w 3918857"/>
              <a:gd name="connsiteY211" fmla="*/ 1476102 h 5637866"/>
              <a:gd name="connsiteX212" fmla="*/ 313509 w 3918857"/>
              <a:gd name="connsiteY212" fmla="*/ 1711234 h 5637866"/>
              <a:gd name="connsiteX213" fmla="*/ 352697 w 3918857"/>
              <a:gd name="connsiteY213" fmla="*/ 1828800 h 5637866"/>
              <a:gd name="connsiteX214" fmla="*/ 365760 w 3918857"/>
              <a:gd name="connsiteY214" fmla="*/ 1867988 h 5637866"/>
              <a:gd name="connsiteX215" fmla="*/ 378823 w 3918857"/>
              <a:gd name="connsiteY215" fmla="*/ 2011680 h 5637866"/>
              <a:gd name="connsiteX216" fmla="*/ 391886 w 3918857"/>
              <a:gd name="connsiteY216" fmla="*/ 2076994 h 5637866"/>
              <a:gd name="connsiteX217" fmla="*/ 404949 w 3918857"/>
              <a:gd name="connsiteY217" fmla="*/ 2155371 h 5637866"/>
              <a:gd name="connsiteX218" fmla="*/ 418011 w 3918857"/>
              <a:gd name="connsiteY218" fmla="*/ 2534194 h 5637866"/>
              <a:gd name="connsiteX219" fmla="*/ 431074 w 3918857"/>
              <a:gd name="connsiteY219" fmla="*/ 2573382 h 5637866"/>
              <a:gd name="connsiteX220" fmla="*/ 457200 w 3918857"/>
              <a:gd name="connsiteY220" fmla="*/ 2704011 h 5637866"/>
              <a:gd name="connsiteX221" fmla="*/ 483326 w 3918857"/>
              <a:gd name="connsiteY221" fmla="*/ 2913017 h 5637866"/>
              <a:gd name="connsiteX222" fmla="*/ 509451 w 3918857"/>
              <a:gd name="connsiteY222" fmla="*/ 3108960 h 5637866"/>
              <a:gd name="connsiteX223" fmla="*/ 496389 w 3918857"/>
              <a:gd name="connsiteY223" fmla="*/ 3709851 h 5637866"/>
              <a:gd name="connsiteX224" fmla="*/ 470263 w 3918857"/>
              <a:gd name="connsiteY224" fmla="*/ 3788228 h 5637866"/>
              <a:gd name="connsiteX225" fmla="*/ 431074 w 3918857"/>
              <a:gd name="connsiteY225" fmla="*/ 3931920 h 5637866"/>
              <a:gd name="connsiteX226" fmla="*/ 404949 w 3918857"/>
              <a:gd name="connsiteY226" fmla="*/ 4062548 h 5637866"/>
              <a:gd name="connsiteX227" fmla="*/ 378823 w 3918857"/>
              <a:gd name="connsiteY227" fmla="*/ 4140925 h 5637866"/>
              <a:gd name="connsiteX228" fmla="*/ 365760 w 3918857"/>
              <a:gd name="connsiteY228" fmla="*/ 4180114 h 5637866"/>
              <a:gd name="connsiteX229" fmla="*/ 352697 w 3918857"/>
              <a:gd name="connsiteY229" fmla="*/ 4271554 h 5637866"/>
              <a:gd name="connsiteX230" fmla="*/ 339634 w 3918857"/>
              <a:gd name="connsiteY230" fmla="*/ 4310742 h 5637866"/>
              <a:gd name="connsiteX231" fmla="*/ 326571 w 3918857"/>
              <a:gd name="connsiteY231" fmla="*/ 4362994 h 5637866"/>
              <a:gd name="connsiteX232" fmla="*/ 313509 w 3918857"/>
              <a:gd name="connsiteY232" fmla="*/ 4402182 h 5637866"/>
              <a:gd name="connsiteX233" fmla="*/ 261257 w 3918857"/>
              <a:gd name="connsiteY233" fmla="*/ 4572000 h 5637866"/>
              <a:gd name="connsiteX234" fmla="*/ 222069 w 3918857"/>
              <a:gd name="connsiteY234" fmla="*/ 4728754 h 5637866"/>
              <a:gd name="connsiteX235" fmla="*/ 209006 w 3918857"/>
              <a:gd name="connsiteY235" fmla="*/ 4781005 h 5637866"/>
              <a:gd name="connsiteX236" fmla="*/ 182880 w 3918857"/>
              <a:gd name="connsiteY236" fmla="*/ 4833257 h 5637866"/>
              <a:gd name="connsiteX237" fmla="*/ 143691 w 3918857"/>
              <a:gd name="connsiteY237" fmla="*/ 4911634 h 5637866"/>
              <a:gd name="connsiteX238" fmla="*/ 117566 w 3918857"/>
              <a:gd name="connsiteY238" fmla="*/ 4990011 h 5637866"/>
              <a:gd name="connsiteX239" fmla="*/ 104503 w 3918857"/>
              <a:gd name="connsiteY239" fmla="*/ 5042262 h 5637866"/>
              <a:gd name="connsiteX240" fmla="*/ 78377 w 3918857"/>
              <a:gd name="connsiteY240" fmla="*/ 5120640 h 5637866"/>
              <a:gd name="connsiteX241" fmla="*/ 65314 w 3918857"/>
              <a:gd name="connsiteY241" fmla="*/ 5172891 h 56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3918857" h="5637866">
                <a:moveTo>
                  <a:pt x="248194" y="1371600"/>
                </a:moveTo>
                <a:cubicBezTo>
                  <a:pt x="269966" y="1362891"/>
                  <a:pt x="295705" y="1360734"/>
                  <a:pt x="313509" y="1345474"/>
                </a:cubicBezTo>
                <a:cubicBezTo>
                  <a:pt x="339093" y="1323545"/>
                  <a:pt x="347753" y="1255102"/>
                  <a:pt x="352697" y="1227908"/>
                </a:cubicBezTo>
                <a:cubicBezTo>
                  <a:pt x="357435" y="1201849"/>
                  <a:pt x="360014" y="1175386"/>
                  <a:pt x="365760" y="1149531"/>
                </a:cubicBezTo>
                <a:cubicBezTo>
                  <a:pt x="368747" y="1136089"/>
                  <a:pt x="375836" y="1123784"/>
                  <a:pt x="378823" y="1110342"/>
                </a:cubicBezTo>
                <a:cubicBezTo>
                  <a:pt x="384569" y="1084487"/>
                  <a:pt x="385462" y="1057660"/>
                  <a:pt x="391886" y="1031965"/>
                </a:cubicBezTo>
                <a:cubicBezTo>
                  <a:pt x="391891" y="1031944"/>
                  <a:pt x="424539" y="934004"/>
                  <a:pt x="431074" y="914400"/>
                </a:cubicBezTo>
                <a:cubicBezTo>
                  <a:pt x="435428" y="901337"/>
                  <a:pt x="436499" y="886668"/>
                  <a:pt x="444137" y="875211"/>
                </a:cubicBezTo>
                <a:lnTo>
                  <a:pt x="496389" y="796834"/>
                </a:lnTo>
                <a:cubicBezTo>
                  <a:pt x="505098" y="783771"/>
                  <a:pt x="515493" y="771687"/>
                  <a:pt x="522514" y="757645"/>
                </a:cubicBezTo>
                <a:cubicBezTo>
                  <a:pt x="531223" y="740228"/>
                  <a:pt x="538621" y="722092"/>
                  <a:pt x="548640" y="705394"/>
                </a:cubicBezTo>
                <a:cubicBezTo>
                  <a:pt x="577771" y="656843"/>
                  <a:pt x="598321" y="622628"/>
                  <a:pt x="640080" y="587828"/>
                </a:cubicBezTo>
                <a:cubicBezTo>
                  <a:pt x="652141" y="577777"/>
                  <a:pt x="666206" y="570411"/>
                  <a:pt x="679269" y="561702"/>
                </a:cubicBezTo>
                <a:cubicBezTo>
                  <a:pt x="704698" y="485412"/>
                  <a:pt x="672434" y="555473"/>
                  <a:pt x="731520" y="496388"/>
                </a:cubicBezTo>
                <a:cubicBezTo>
                  <a:pt x="746915" y="480993"/>
                  <a:pt x="754599" y="458782"/>
                  <a:pt x="770709" y="444137"/>
                </a:cubicBezTo>
                <a:cubicBezTo>
                  <a:pt x="785176" y="430985"/>
                  <a:pt x="922022" y="329292"/>
                  <a:pt x="953589" y="313508"/>
                </a:cubicBezTo>
                <a:cubicBezTo>
                  <a:pt x="971006" y="304799"/>
                  <a:pt x="989142" y="297401"/>
                  <a:pt x="1005840" y="287382"/>
                </a:cubicBezTo>
                <a:cubicBezTo>
                  <a:pt x="1057589" y="256333"/>
                  <a:pt x="1095907" y="222754"/>
                  <a:pt x="1149531" y="195942"/>
                </a:cubicBezTo>
                <a:cubicBezTo>
                  <a:pt x="1161847" y="189784"/>
                  <a:pt x="1175657" y="187234"/>
                  <a:pt x="1188720" y="182880"/>
                </a:cubicBezTo>
                <a:cubicBezTo>
                  <a:pt x="1201783" y="174171"/>
                  <a:pt x="1213479" y="162939"/>
                  <a:pt x="1227909" y="156754"/>
                </a:cubicBezTo>
                <a:cubicBezTo>
                  <a:pt x="1244410" y="149682"/>
                  <a:pt x="1262898" y="148623"/>
                  <a:pt x="1280160" y="143691"/>
                </a:cubicBezTo>
                <a:cubicBezTo>
                  <a:pt x="1293400" y="139908"/>
                  <a:pt x="1306286" y="134982"/>
                  <a:pt x="1319349" y="130628"/>
                </a:cubicBezTo>
                <a:cubicBezTo>
                  <a:pt x="1431656" y="55755"/>
                  <a:pt x="1289561" y="145522"/>
                  <a:pt x="1397726" y="91440"/>
                </a:cubicBezTo>
                <a:cubicBezTo>
                  <a:pt x="1411768" y="84419"/>
                  <a:pt x="1422484" y="71498"/>
                  <a:pt x="1436914" y="65314"/>
                </a:cubicBezTo>
                <a:cubicBezTo>
                  <a:pt x="1457441" y="56517"/>
                  <a:pt x="1537432" y="43837"/>
                  <a:pt x="1554480" y="39188"/>
                </a:cubicBezTo>
                <a:cubicBezTo>
                  <a:pt x="1711975" y="-3766"/>
                  <a:pt x="1547129" y="23777"/>
                  <a:pt x="1737360" y="0"/>
                </a:cubicBezTo>
                <a:lnTo>
                  <a:pt x="2325189" y="13062"/>
                </a:lnTo>
                <a:cubicBezTo>
                  <a:pt x="2338946" y="13635"/>
                  <a:pt x="2351138" y="22342"/>
                  <a:pt x="2364377" y="26125"/>
                </a:cubicBezTo>
                <a:cubicBezTo>
                  <a:pt x="2381640" y="31057"/>
                  <a:pt x="2399103" y="35293"/>
                  <a:pt x="2416629" y="39188"/>
                </a:cubicBezTo>
                <a:cubicBezTo>
                  <a:pt x="2438303" y="44004"/>
                  <a:pt x="2460403" y="46866"/>
                  <a:pt x="2481943" y="52251"/>
                </a:cubicBezTo>
                <a:cubicBezTo>
                  <a:pt x="2495301" y="55591"/>
                  <a:pt x="2507690" y="62327"/>
                  <a:pt x="2521131" y="65314"/>
                </a:cubicBezTo>
                <a:cubicBezTo>
                  <a:pt x="2546987" y="71060"/>
                  <a:pt x="2573383" y="74023"/>
                  <a:pt x="2599509" y="78377"/>
                </a:cubicBezTo>
                <a:cubicBezTo>
                  <a:pt x="2612572" y="82731"/>
                  <a:pt x="2626041" y="86016"/>
                  <a:pt x="2638697" y="91440"/>
                </a:cubicBezTo>
                <a:cubicBezTo>
                  <a:pt x="2656596" y="99111"/>
                  <a:pt x="2672225" y="112215"/>
                  <a:pt x="2690949" y="117565"/>
                </a:cubicBezTo>
                <a:cubicBezTo>
                  <a:pt x="2733646" y="129764"/>
                  <a:pt x="2821577" y="143691"/>
                  <a:pt x="2821577" y="143691"/>
                </a:cubicBezTo>
                <a:cubicBezTo>
                  <a:pt x="2838994" y="152400"/>
                  <a:pt x="2855930" y="162146"/>
                  <a:pt x="2873829" y="169817"/>
                </a:cubicBezTo>
                <a:cubicBezTo>
                  <a:pt x="2886485" y="175241"/>
                  <a:pt x="2900701" y="176722"/>
                  <a:pt x="2913017" y="182880"/>
                </a:cubicBezTo>
                <a:cubicBezTo>
                  <a:pt x="2927059" y="189901"/>
                  <a:pt x="2938164" y="201984"/>
                  <a:pt x="2952206" y="209005"/>
                </a:cubicBezTo>
                <a:cubicBezTo>
                  <a:pt x="2970948" y="218376"/>
                  <a:pt x="3026902" y="230945"/>
                  <a:pt x="3043646" y="235131"/>
                </a:cubicBezTo>
                <a:cubicBezTo>
                  <a:pt x="3056709" y="243840"/>
                  <a:pt x="3069203" y="253468"/>
                  <a:pt x="3082834" y="261257"/>
                </a:cubicBezTo>
                <a:cubicBezTo>
                  <a:pt x="3099741" y="270918"/>
                  <a:pt x="3118573" y="277061"/>
                  <a:pt x="3135086" y="287382"/>
                </a:cubicBezTo>
                <a:cubicBezTo>
                  <a:pt x="3153548" y="298921"/>
                  <a:pt x="3170807" y="312402"/>
                  <a:pt x="3187337" y="326571"/>
                </a:cubicBezTo>
                <a:cubicBezTo>
                  <a:pt x="3201363" y="338594"/>
                  <a:pt x="3210486" y="356594"/>
                  <a:pt x="3226526" y="365760"/>
                </a:cubicBezTo>
                <a:cubicBezTo>
                  <a:pt x="3242114" y="374667"/>
                  <a:pt x="3261360" y="374468"/>
                  <a:pt x="3278777" y="378822"/>
                </a:cubicBezTo>
                <a:cubicBezTo>
                  <a:pt x="3296194" y="396239"/>
                  <a:pt x="3311586" y="415952"/>
                  <a:pt x="3331029" y="431074"/>
                </a:cubicBezTo>
                <a:cubicBezTo>
                  <a:pt x="3377300" y="467063"/>
                  <a:pt x="3388987" y="467810"/>
                  <a:pt x="3435531" y="483325"/>
                </a:cubicBezTo>
                <a:cubicBezTo>
                  <a:pt x="3550021" y="597815"/>
                  <a:pt x="3404790" y="457708"/>
                  <a:pt x="3513909" y="548640"/>
                </a:cubicBezTo>
                <a:cubicBezTo>
                  <a:pt x="3528101" y="560466"/>
                  <a:pt x="3538905" y="576002"/>
                  <a:pt x="3553097" y="587828"/>
                </a:cubicBezTo>
                <a:cubicBezTo>
                  <a:pt x="3600764" y="627551"/>
                  <a:pt x="3589295" y="598911"/>
                  <a:pt x="3631474" y="653142"/>
                </a:cubicBezTo>
                <a:cubicBezTo>
                  <a:pt x="3650751" y="677927"/>
                  <a:pt x="3666309" y="705394"/>
                  <a:pt x="3683726" y="731520"/>
                </a:cubicBezTo>
                <a:lnTo>
                  <a:pt x="3709851" y="770708"/>
                </a:lnTo>
                <a:cubicBezTo>
                  <a:pt x="3714205" y="792479"/>
                  <a:pt x="3717072" y="814602"/>
                  <a:pt x="3722914" y="836022"/>
                </a:cubicBezTo>
                <a:cubicBezTo>
                  <a:pt x="3730160" y="862591"/>
                  <a:pt x="3742361" y="887683"/>
                  <a:pt x="3749040" y="914400"/>
                </a:cubicBezTo>
                <a:cubicBezTo>
                  <a:pt x="3753037" y="930386"/>
                  <a:pt x="3773579" y="1023906"/>
                  <a:pt x="3788229" y="1058091"/>
                </a:cubicBezTo>
                <a:cubicBezTo>
                  <a:pt x="3795900" y="1075989"/>
                  <a:pt x="3805646" y="1092925"/>
                  <a:pt x="3814354" y="1110342"/>
                </a:cubicBezTo>
                <a:cubicBezTo>
                  <a:pt x="3818708" y="1145176"/>
                  <a:pt x="3820061" y="1180519"/>
                  <a:pt x="3827417" y="1214845"/>
                </a:cubicBezTo>
                <a:cubicBezTo>
                  <a:pt x="3847016" y="1306305"/>
                  <a:pt x="3850275" y="1267086"/>
                  <a:pt x="3866606" y="1332411"/>
                </a:cubicBezTo>
                <a:lnTo>
                  <a:pt x="3892731" y="1436914"/>
                </a:lnTo>
                <a:cubicBezTo>
                  <a:pt x="3897085" y="1493520"/>
                  <a:pt x="3899851" y="1550270"/>
                  <a:pt x="3905794" y="1606731"/>
                </a:cubicBezTo>
                <a:cubicBezTo>
                  <a:pt x="3908567" y="1633072"/>
                  <a:pt x="3918857" y="1658622"/>
                  <a:pt x="3918857" y="1685108"/>
                </a:cubicBezTo>
                <a:cubicBezTo>
                  <a:pt x="3918857" y="1789702"/>
                  <a:pt x="3917344" y="1894663"/>
                  <a:pt x="3905794" y="1998617"/>
                </a:cubicBezTo>
                <a:cubicBezTo>
                  <a:pt x="3903201" y="2021957"/>
                  <a:pt x="3851021" y="2063441"/>
                  <a:pt x="3840480" y="2076994"/>
                </a:cubicBezTo>
                <a:cubicBezTo>
                  <a:pt x="3825536" y="2096208"/>
                  <a:pt x="3772828" y="2183834"/>
                  <a:pt x="3749040" y="2207622"/>
                </a:cubicBezTo>
                <a:cubicBezTo>
                  <a:pt x="3733645" y="2223017"/>
                  <a:pt x="3713319" y="2232642"/>
                  <a:pt x="3696789" y="2246811"/>
                </a:cubicBezTo>
                <a:cubicBezTo>
                  <a:pt x="3682763" y="2258834"/>
                  <a:pt x="3671792" y="2274173"/>
                  <a:pt x="3657600" y="2286000"/>
                </a:cubicBezTo>
                <a:cubicBezTo>
                  <a:pt x="3645539" y="2296051"/>
                  <a:pt x="3631186" y="2303000"/>
                  <a:pt x="3618411" y="2312125"/>
                </a:cubicBezTo>
                <a:cubicBezTo>
                  <a:pt x="3600695" y="2324779"/>
                  <a:pt x="3582690" y="2337145"/>
                  <a:pt x="3566160" y="2351314"/>
                </a:cubicBezTo>
                <a:cubicBezTo>
                  <a:pt x="3552134" y="2363336"/>
                  <a:pt x="3541553" y="2379160"/>
                  <a:pt x="3526971" y="2390502"/>
                </a:cubicBezTo>
                <a:cubicBezTo>
                  <a:pt x="3502186" y="2409779"/>
                  <a:pt x="3474720" y="2425337"/>
                  <a:pt x="3448594" y="2442754"/>
                </a:cubicBezTo>
                <a:cubicBezTo>
                  <a:pt x="3435531" y="2451463"/>
                  <a:pt x="3424300" y="2463916"/>
                  <a:pt x="3409406" y="2468880"/>
                </a:cubicBezTo>
                <a:lnTo>
                  <a:pt x="3370217" y="2481942"/>
                </a:lnTo>
                <a:cubicBezTo>
                  <a:pt x="3295931" y="2556230"/>
                  <a:pt x="3367459" y="2496385"/>
                  <a:pt x="3291840" y="2534194"/>
                </a:cubicBezTo>
                <a:cubicBezTo>
                  <a:pt x="3190554" y="2584837"/>
                  <a:pt x="3311958" y="2540552"/>
                  <a:pt x="3213463" y="2573382"/>
                </a:cubicBezTo>
                <a:cubicBezTo>
                  <a:pt x="3200400" y="2582091"/>
                  <a:pt x="3188316" y="2592487"/>
                  <a:pt x="3174274" y="2599508"/>
                </a:cubicBezTo>
                <a:cubicBezTo>
                  <a:pt x="3161958" y="2605666"/>
                  <a:pt x="3147979" y="2607736"/>
                  <a:pt x="3135086" y="2612571"/>
                </a:cubicBezTo>
                <a:cubicBezTo>
                  <a:pt x="3090934" y="2629128"/>
                  <a:pt x="3072082" y="2639903"/>
                  <a:pt x="3030583" y="2651760"/>
                </a:cubicBezTo>
                <a:cubicBezTo>
                  <a:pt x="3013320" y="2656692"/>
                  <a:pt x="2995527" y="2659663"/>
                  <a:pt x="2978331" y="2664822"/>
                </a:cubicBezTo>
                <a:cubicBezTo>
                  <a:pt x="2951953" y="2672735"/>
                  <a:pt x="2926671" y="2684269"/>
                  <a:pt x="2899954" y="2690948"/>
                </a:cubicBezTo>
                <a:cubicBezTo>
                  <a:pt x="2865120" y="2699657"/>
                  <a:pt x="2829515" y="2705719"/>
                  <a:pt x="2795451" y="2717074"/>
                </a:cubicBezTo>
                <a:cubicBezTo>
                  <a:pt x="2758101" y="2729524"/>
                  <a:pt x="2745017" y="2734999"/>
                  <a:pt x="2704011" y="2743200"/>
                </a:cubicBezTo>
                <a:cubicBezTo>
                  <a:pt x="2678039" y="2748394"/>
                  <a:pt x="2651606" y="2751068"/>
                  <a:pt x="2625634" y="2756262"/>
                </a:cubicBezTo>
                <a:cubicBezTo>
                  <a:pt x="2576282" y="2766132"/>
                  <a:pt x="2544985" y="2778791"/>
                  <a:pt x="2495006" y="2795451"/>
                </a:cubicBezTo>
                <a:cubicBezTo>
                  <a:pt x="2481943" y="2799805"/>
                  <a:pt x="2469552" y="2807533"/>
                  <a:pt x="2455817" y="2808514"/>
                </a:cubicBezTo>
                <a:lnTo>
                  <a:pt x="2272937" y="2821577"/>
                </a:lnTo>
                <a:cubicBezTo>
                  <a:pt x="2197449" y="2840449"/>
                  <a:pt x="2155326" y="2852456"/>
                  <a:pt x="2063931" y="2860765"/>
                </a:cubicBezTo>
                <a:lnTo>
                  <a:pt x="1920240" y="2873828"/>
                </a:lnTo>
                <a:cubicBezTo>
                  <a:pt x="1885406" y="2882537"/>
                  <a:pt x="1851633" y="2899099"/>
                  <a:pt x="1815737" y="2899954"/>
                </a:cubicBezTo>
                <a:cubicBezTo>
                  <a:pt x="1667669" y="2903479"/>
                  <a:pt x="1519367" y="2896966"/>
                  <a:pt x="1371600" y="2886891"/>
                </a:cubicBezTo>
                <a:cubicBezTo>
                  <a:pt x="1327298" y="2883870"/>
                  <a:pt x="1284930" y="2867045"/>
                  <a:pt x="1240971" y="2860765"/>
                </a:cubicBezTo>
                <a:cubicBezTo>
                  <a:pt x="1193360" y="2853963"/>
                  <a:pt x="1145177" y="2852056"/>
                  <a:pt x="1097280" y="2847702"/>
                </a:cubicBezTo>
                <a:cubicBezTo>
                  <a:pt x="1053737" y="2838994"/>
                  <a:pt x="1010452" y="2828877"/>
                  <a:pt x="966651" y="2821577"/>
                </a:cubicBezTo>
                <a:cubicBezTo>
                  <a:pt x="932024" y="2815806"/>
                  <a:pt x="896776" y="2814285"/>
                  <a:pt x="862149" y="2808514"/>
                </a:cubicBezTo>
                <a:cubicBezTo>
                  <a:pt x="844440" y="2805562"/>
                  <a:pt x="792188" y="2792499"/>
                  <a:pt x="809897" y="2795451"/>
                </a:cubicBezTo>
                <a:cubicBezTo>
                  <a:pt x="853698" y="2802751"/>
                  <a:pt x="898399" y="2807535"/>
                  <a:pt x="940526" y="2821577"/>
                </a:cubicBezTo>
                <a:cubicBezTo>
                  <a:pt x="979714" y="2834640"/>
                  <a:pt x="1017585" y="2852664"/>
                  <a:pt x="1058091" y="2860765"/>
                </a:cubicBezTo>
                <a:cubicBezTo>
                  <a:pt x="1079863" y="2865119"/>
                  <a:pt x="1101986" y="2867986"/>
                  <a:pt x="1123406" y="2873828"/>
                </a:cubicBezTo>
                <a:cubicBezTo>
                  <a:pt x="1149975" y="2881074"/>
                  <a:pt x="1175657" y="2891245"/>
                  <a:pt x="1201783" y="2899954"/>
                </a:cubicBezTo>
                <a:lnTo>
                  <a:pt x="1280160" y="2926080"/>
                </a:lnTo>
                <a:cubicBezTo>
                  <a:pt x="1306286" y="2934788"/>
                  <a:pt x="1331373" y="2947678"/>
                  <a:pt x="1358537" y="2952205"/>
                </a:cubicBezTo>
                <a:cubicBezTo>
                  <a:pt x="1420122" y="2962469"/>
                  <a:pt x="1434605" y="2962742"/>
                  <a:pt x="1489166" y="2978331"/>
                </a:cubicBezTo>
                <a:cubicBezTo>
                  <a:pt x="1502405" y="2982114"/>
                  <a:pt x="1515698" y="2985970"/>
                  <a:pt x="1528354" y="2991394"/>
                </a:cubicBezTo>
                <a:cubicBezTo>
                  <a:pt x="1546253" y="2999065"/>
                  <a:pt x="1561597" y="3013296"/>
                  <a:pt x="1580606" y="3017520"/>
                </a:cubicBezTo>
                <a:cubicBezTo>
                  <a:pt x="1640719" y="3030878"/>
                  <a:pt x="1702526" y="3034937"/>
                  <a:pt x="1763486" y="3043645"/>
                </a:cubicBezTo>
                <a:cubicBezTo>
                  <a:pt x="1793966" y="3052354"/>
                  <a:pt x="1824173" y="3062083"/>
                  <a:pt x="1854926" y="3069771"/>
                </a:cubicBezTo>
                <a:cubicBezTo>
                  <a:pt x="1876466" y="3075156"/>
                  <a:pt x="1898820" y="3076992"/>
                  <a:pt x="1920240" y="3082834"/>
                </a:cubicBezTo>
                <a:cubicBezTo>
                  <a:pt x="2063538" y="3121916"/>
                  <a:pt x="1940680" y="3097536"/>
                  <a:pt x="2050869" y="3122022"/>
                </a:cubicBezTo>
                <a:cubicBezTo>
                  <a:pt x="2072543" y="3126838"/>
                  <a:pt x="2094643" y="3129700"/>
                  <a:pt x="2116183" y="3135085"/>
                </a:cubicBezTo>
                <a:cubicBezTo>
                  <a:pt x="2207490" y="3157912"/>
                  <a:pt x="2095473" y="3136890"/>
                  <a:pt x="2207623" y="3174274"/>
                </a:cubicBezTo>
                <a:cubicBezTo>
                  <a:pt x="2228686" y="3181295"/>
                  <a:pt x="2251263" y="3182521"/>
                  <a:pt x="2272937" y="3187337"/>
                </a:cubicBezTo>
                <a:cubicBezTo>
                  <a:pt x="2290463" y="3191232"/>
                  <a:pt x="2307772" y="3196046"/>
                  <a:pt x="2325189" y="3200400"/>
                </a:cubicBezTo>
                <a:cubicBezTo>
                  <a:pt x="2364546" y="3226638"/>
                  <a:pt x="2370223" y="3232763"/>
                  <a:pt x="2416629" y="3252651"/>
                </a:cubicBezTo>
                <a:cubicBezTo>
                  <a:pt x="2429285" y="3258075"/>
                  <a:pt x="2442754" y="3261360"/>
                  <a:pt x="2455817" y="3265714"/>
                </a:cubicBezTo>
                <a:cubicBezTo>
                  <a:pt x="2519650" y="3329545"/>
                  <a:pt x="2467020" y="3285178"/>
                  <a:pt x="2547257" y="3331028"/>
                </a:cubicBezTo>
                <a:cubicBezTo>
                  <a:pt x="2560888" y="3338817"/>
                  <a:pt x="2572016" y="3350969"/>
                  <a:pt x="2586446" y="3357154"/>
                </a:cubicBezTo>
                <a:cubicBezTo>
                  <a:pt x="2602947" y="3364226"/>
                  <a:pt x="2621280" y="3365863"/>
                  <a:pt x="2638697" y="3370217"/>
                </a:cubicBezTo>
                <a:cubicBezTo>
                  <a:pt x="2674319" y="3405838"/>
                  <a:pt x="2685454" y="3420667"/>
                  <a:pt x="2730137" y="3448594"/>
                </a:cubicBezTo>
                <a:cubicBezTo>
                  <a:pt x="2746650" y="3458915"/>
                  <a:pt x="2767318" y="3462389"/>
                  <a:pt x="2782389" y="3474720"/>
                </a:cubicBezTo>
                <a:cubicBezTo>
                  <a:pt x="2815751" y="3502016"/>
                  <a:pt x="2843349" y="3535680"/>
                  <a:pt x="2873829" y="3566160"/>
                </a:cubicBezTo>
                <a:cubicBezTo>
                  <a:pt x="2886892" y="3579223"/>
                  <a:pt x="2902770" y="3589977"/>
                  <a:pt x="2913017" y="3605348"/>
                </a:cubicBezTo>
                <a:cubicBezTo>
                  <a:pt x="2921726" y="3618411"/>
                  <a:pt x="2929723" y="3631977"/>
                  <a:pt x="2939143" y="3644537"/>
                </a:cubicBezTo>
                <a:cubicBezTo>
                  <a:pt x="2968931" y="3684254"/>
                  <a:pt x="3003045" y="3720794"/>
                  <a:pt x="3030583" y="3762102"/>
                </a:cubicBezTo>
                <a:cubicBezTo>
                  <a:pt x="3048000" y="3788228"/>
                  <a:pt x="3060631" y="3818278"/>
                  <a:pt x="3082834" y="3840480"/>
                </a:cubicBezTo>
                <a:cubicBezTo>
                  <a:pt x="3095897" y="3853543"/>
                  <a:pt x="3110681" y="3865086"/>
                  <a:pt x="3122023" y="3879668"/>
                </a:cubicBezTo>
                <a:cubicBezTo>
                  <a:pt x="3141300" y="3904453"/>
                  <a:pt x="3156857" y="3931919"/>
                  <a:pt x="3174274" y="3958045"/>
                </a:cubicBezTo>
                <a:lnTo>
                  <a:pt x="3200400" y="3997234"/>
                </a:lnTo>
                <a:cubicBezTo>
                  <a:pt x="3204754" y="4019005"/>
                  <a:pt x="3207621" y="4041128"/>
                  <a:pt x="3213463" y="4062548"/>
                </a:cubicBezTo>
                <a:cubicBezTo>
                  <a:pt x="3220709" y="4089117"/>
                  <a:pt x="3232910" y="4114208"/>
                  <a:pt x="3239589" y="4140925"/>
                </a:cubicBezTo>
                <a:cubicBezTo>
                  <a:pt x="3243943" y="4158342"/>
                  <a:pt x="3247492" y="4175981"/>
                  <a:pt x="3252651" y="4193177"/>
                </a:cubicBezTo>
                <a:cubicBezTo>
                  <a:pt x="3260564" y="4219555"/>
                  <a:pt x="3272098" y="4244837"/>
                  <a:pt x="3278777" y="4271554"/>
                </a:cubicBezTo>
                <a:cubicBezTo>
                  <a:pt x="3283131" y="4288971"/>
                  <a:pt x="3286681" y="4306609"/>
                  <a:pt x="3291840" y="4323805"/>
                </a:cubicBezTo>
                <a:cubicBezTo>
                  <a:pt x="3339543" y="4482814"/>
                  <a:pt x="3300921" y="4334003"/>
                  <a:pt x="3331029" y="4454434"/>
                </a:cubicBezTo>
                <a:cubicBezTo>
                  <a:pt x="3326675" y="4580708"/>
                  <a:pt x="3328756" y="4707369"/>
                  <a:pt x="3317966" y="4833257"/>
                </a:cubicBezTo>
                <a:cubicBezTo>
                  <a:pt x="3316881" y="4845914"/>
                  <a:pt x="3274432" y="4960964"/>
                  <a:pt x="3265714" y="4976948"/>
                </a:cubicBezTo>
                <a:cubicBezTo>
                  <a:pt x="3250678" y="5004513"/>
                  <a:pt x="3213463" y="5055325"/>
                  <a:pt x="3213463" y="5055325"/>
                </a:cubicBezTo>
                <a:cubicBezTo>
                  <a:pt x="3180629" y="5153828"/>
                  <a:pt x="3224920" y="5032411"/>
                  <a:pt x="3174274" y="5133702"/>
                </a:cubicBezTo>
                <a:cubicBezTo>
                  <a:pt x="3153026" y="5176197"/>
                  <a:pt x="3172521" y="5174645"/>
                  <a:pt x="3135086" y="5212080"/>
                </a:cubicBezTo>
                <a:cubicBezTo>
                  <a:pt x="3123985" y="5223181"/>
                  <a:pt x="3108960" y="5229497"/>
                  <a:pt x="3095897" y="5238205"/>
                </a:cubicBezTo>
                <a:cubicBezTo>
                  <a:pt x="3071003" y="5275546"/>
                  <a:pt x="3029742" y="5342988"/>
                  <a:pt x="2991394" y="5355771"/>
                </a:cubicBezTo>
                <a:cubicBezTo>
                  <a:pt x="2978331" y="5360125"/>
                  <a:pt x="2964522" y="5362676"/>
                  <a:pt x="2952206" y="5368834"/>
                </a:cubicBezTo>
                <a:cubicBezTo>
                  <a:pt x="2938164" y="5375855"/>
                  <a:pt x="2925792" y="5385835"/>
                  <a:pt x="2913017" y="5394960"/>
                </a:cubicBezTo>
                <a:cubicBezTo>
                  <a:pt x="2895301" y="5407614"/>
                  <a:pt x="2880239" y="5424412"/>
                  <a:pt x="2860766" y="5434148"/>
                </a:cubicBezTo>
                <a:cubicBezTo>
                  <a:pt x="2844708" y="5442177"/>
                  <a:pt x="2825710" y="5442052"/>
                  <a:pt x="2808514" y="5447211"/>
                </a:cubicBezTo>
                <a:cubicBezTo>
                  <a:pt x="2782137" y="5455124"/>
                  <a:pt x="2757141" y="5467936"/>
                  <a:pt x="2730137" y="5473337"/>
                </a:cubicBezTo>
                <a:cubicBezTo>
                  <a:pt x="2708366" y="5477691"/>
                  <a:pt x="2686243" y="5480558"/>
                  <a:pt x="2664823" y="5486400"/>
                </a:cubicBezTo>
                <a:cubicBezTo>
                  <a:pt x="2483032" y="5535979"/>
                  <a:pt x="2712127" y="5504146"/>
                  <a:pt x="2390503" y="5525588"/>
                </a:cubicBezTo>
                <a:cubicBezTo>
                  <a:pt x="2338252" y="5534297"/>
                  <a:pt x="2285692" y="5541325"/>
                  <a:pt x="2233749" y="5551714"/>
                </a:cubicBezTo>
                <a:cubicBezTo>
                  <a:pt x="2148013" y="5568861"/>
                  <a:pt x="2098193" y="5579838"/>
                  <a:pt x="1998617" y="5590902"/>
                </a:cubicBezTo>
                <a:cubicBezTo>
                  <a:pt x="1937875" y="5597651"/>
                  <a:pt x="1876697" y="5599611"/>
                  <a:pt x="1815737" y="5603965"/>
                </a:cubicBezTo>
                <a:cubicBezTo>
                  <a:pt x="1527071" y="5661699"/>
                  <a:pt x="1729498" y="5631291"/>
                  <a:pt x="1201783" y="5617028"/>
                </a:cubicBezTo>
                <a:cubicBezTo>
                  <a:pt x="1184366" y="5612674"/>
                  <a:pt x="1166341" y="5610269"/>
                  <a:pt x="1149531" y="5603965"/>
                </a:cubicBezTo>
                <a:cubicBezTo>
                  <a:pt x="967430" y="5535678"/>
                  <a:pt x="1246466" y="5623215"/>
                  <a:pt x="1031966" y="5551714"/>
                </a:cubicBezTo>
                <a:cubicBezTo>
                  <a:pt x="1014934" y="5546037"/>
                  <a:pt x="996873" y="5543931"/>
                  <a:pt x="979714" y="5538651"/>
                </a:cubicBezTo>
                <a:cubicBezTo>
                  <a:pt x="940233" y="5526503"/>
                  <a:pt x="902655" y="5507563"/>
                  <a:pt x="862149" y="5499462"/>
                </a:cubicBezTo>
                <a:cubicBezTo>
                  <a:pt x="824849" y="5492003"/>
                  <a:pt x="781486" y="5484408"/>
                  <a:pt x="744583" y="5473337"/>
                </a:cubicBezTo>
                <a:cubicBezTo>
                  <a:pt x="718206" y="5465424"/>
                  <a:pt x="692332" y="5455920"/>
                  <a:pt x="666206" y="5447211"/>
                </a:cubicBezTo>
                <a:lnTo>
                  <a:pt x="587829" y="5421085"/>
                </a:lnTo>
                <a:cubicBezTo>
                  <a:pt x="574766" y="5416731"/>
                  <a:pt x="562303" y="5409730"/>
                  <a:pt x="548640" y="5408022"/>
                </a:cubicBezTo>
                <a:lnTo>
                  <a:pt x="444137" y="5394960"/>
                </a:lnTo>
                <a:cubicBezTo>
                  <a:pt x="280794" y="5354123"/>
                  <a:pt x="483877" y="5406315"/>
                  <a:pt x="352697" y="5368834"/>
                </a:cubicBezTo>
                <a:cubicBezTo>
                  <a:pt x="335435" y="5363902"/>
                  <a:pt x="317863" y="5360125"/>
                  <a:pt x="300446" y="5355771"/>
                </a:cubicBezTo>
                <a:cubicBezTo>
                  <a:pt x="261088" y="5329532"/>
                  <a:pt x="255413" y="5323408"/>
                  <a:pt x="209006" y="5303520"/>
                </a:cubicBezTo>
                <a:cubicBezTo>
                  <a:pt x="174860" y="5288886"/>
                  <a:pt x="154394" y="5288443"/>
                  <a:pt x="117566" y="5277394"/>
                </a:cubicBezTo>
                <a:cubicBezTo>
                  <a:pt x="91189" y="5269481"/>
                  <a:pt x="65315" y="5259977"/>
                  <a:pt x="39189" y="5251268"/>
                </a:cubicBezTo>
                <a:lnTo>
                  <a:pt x="0" y="5238205"/>
                </a:lnTo>
                <a:cubicBezTo>
                  <a:pt x="58431" y="5150561"/>
                  <a:pt x="-10402" y="5236432"/>
                  <a:pt x="65314" y="5185954"/>
                </a:cubicBezTo>
                <a:cubicBezTo>
                  <a:pt x="80685" y="5175706"/>
                  <a:pt x="90311" y="5158592"/>
                  <a:pt x="104503" y="5146765"/>
                </a:cubicBezTo>
                <a:cubicBezTo>
                  <a:pt x="116564" y="5136715"/>
                  <a:pt x="130628" y="5129348"/>
                  <a:pt x="143691" y="5120640"/>
                </a:cubicBezTo>
                <a:lnTo>
                  <a:pt x="195943" y="5042262"/>
                </a:lnTo>
                <a:cubicBezTo>
                  <a:pt x="204652" y="5029199"/>
                  <a:pt x="216238" y="5017651"/>
                  <a:pt x="222069" y="5003074"/>
                </a:cubicBezTo>
                <a:lnTo>
                  <a:pt x="248194" y="4937760"/>
                </a:lnTo>
                <a:cubicBezTo>
                  <a:pt x="252548" y="4898571"/>
                  <a:pt x="255107" y="4859141"/>
                  <a:pt x="261257" y="4820194"/>
                </a:cubicBezTo>
                <a:cubicBezTo>
                  <a:pt x="267470" y="4780845"/>
                  <a:pt x="298409" y="4630365"/>
                  <a:pt x="313509" y="4585062"/>
                </a:cubicBezTo>
                <a:cubicBezTo>
                  <a:pt x="317863" y="4571999"/>
                  <a:pt x="322948" y="4559158"/>
                  <a:pt x="326571" y="4545874"/>
                </a:cubicBezTo>
                <a:cubicBezTo>
                  <a:pt x="336019" y="4511233"/>
                  <a:pt x="341342" y="4475435"/>
                  <a:pt x="352697" y="4441371"/>
                </a:cubicBezTo>
                <a:cubicBezTo>
                  <a:pt x="357051" y="4428308"/>
                  <a:pt x="361977" y="4415422"/>
                  <a:pt x="365760" y="4402182"/>
                </a:cubicBezTo>
                <a:cubicBezTo>
                  <a:pt x="370692" y="4384920"/>
                  <a:pt x="373146" y="4366963"/>
                  <a:pt x="378823" y="4349931"/>
                </a:cubicBezTo>
                <a:cubicBezTo>
                  <a:pt x="450322" y="4135437"/>
                  <a:pt x="362788" y="4414463"/>
                  <a:pt x="431074" y="4232365"/>
                </a:cubicBezTo>
                <a:cubicBezTo>
                  <a:pt x="437378" y="4215555"/>
                  <a:pt x="436108" y="4196172"/>
                  <a:pt x="444137" y="4180114"/>
                </a:cubicBezTo>
                <a:cubicBezTo>
                  <a:pt x="458179" y="4152030"/>
                  <a:pt x="496389" y="4101737"/>
                  <a:pt x="496389" y="4101737"/>
                </a:cubicBezTo>
                <a:cubicBezTo>
                  <a:pt x="532615" y="3993050"/>
                  <a:pt x="477477" y="4166266"/>
                  <a:pt x="522514" y="3971108"/>
                </a:cubicBezTo>
                <a:cubicBezTo>
                  <a:pt x="565971" y="3782797"/>
                  <a:pt x="526314" y="3969826"/>
                  <a:pt x="574766" y="3853542"/>
                </a:cubicBezTo>
                <a:cubicBezTo>
                  <a:pt x="590654" y="3815411"/>
                  <a:pt x="600891" y="3775165"/>
                  <a:pt x="613954" y="3735977"/>
                </a:cubicBezTo>
                <a:lnTo>
                  <a:pt x="627017" y="3696788"/>
                </a:lnTo>
                <a:cubicBezTo>
                  <a:pt x="631371" y="3683725"/>
                  <a:pt x="636740" y="3670958"/>
                  <a:pt x="640080" y="3657600"/>
                </a:cubicBezTo>
                <a:cubicBezTo>
                  <a:pt x="644434" y="3640183"/>
                  <a:pt x="647984" y="3622544"/>
                  <a:pt x="653143" y="3605348"/>
                </a:cubicBezTo>
                <a:cubicBezTo>
                  <a:pt x="661056" y="3578971"/>
                  <a:pt x="672590" y="3553688"/>
                  <a:pt x="679269" y="3526971"/>
                </a:cubicBezTo>
                <a:cubicBezTo>
                  <a:pt x="695670" y="3461361"/>
                  <a:pt x="686654" y="3491752"/>
                  <a:pt x="705394" y="3435531"/>
                </a:cubicBezTo>
                <a:cubicBezTo>
                  <a:pt x="749211" y="3128813"/>
                  <a:pt x="728412" y="3309331"/>
                  <a:pt x="705394" y="2664822"/>
                </a:cubicBezTo>
                <a:cubicBezTo>
                  <a:pt x="704753" y="2646880"/>
                  <a:pt x="696685" y="2629988"/>
                  <a:pt x="692331" y="2612571"/>
                </a:cubicBezTo>
                <a:cubicBezTo>
                  <a:pt x="687977" y="2564674"/>
                  <a:pt x="685234" y="2516603"/>
                  <a:pt x="679269" y="2468880"/>
                </a:cubicBezTo>
                <a:cubicBezTo>
                  <a:pt x="676515" y="2446849"/>
                  <a:pt x="669856" y="2425466"/>
                  <a:pt x="666206" y="2403565"/>
                </a:cubicBezTo>
                <a:cubicBezTo>
                  <a:pt x="661144" y="2373194"/>
                  <a:pt x="658651" y="2342418"/>
                  <a:pt x="653143" y="2312125"/>
                </a:cubicBezTo>
                <a:cubicBezTo>
                  <a:pt x="647280" y="2279880"/>
                  <a:pt x="618723" y="2187511"/>
                  <a:pt x="613954" y="2168434"/>
                </a:cubicBezTo>
                <a:cubicBezTo>
                  <a:pt x="577026" y="2020725"/>
                  <a:pt x="630813" y="2192887"/>
                  <a:pt x="574766" y="2024742"/>
                </a:cubicBezTo>
                <a:lnTo>
                  <a:pt x="561703" y="1985554"/>
                </a:lnTo>
                <a:lnTo>
                  <a:pt x="548640" y="1946365"/>
                </a:lnTo>
                <a:cubicBezTo>
                  <a:pt x="518224" y="1733457"/>
                  <a:pt x="560372" y="1934555"/>
                  <a:pt x="509451" y="1815737"/>
                </a:cubicBezTo>
                <a:cubicBezTo>
                  <a:pt x="502379" y="1799235"/>
                  <a:pt x="501548" y="1780681"/>
                  <a:pt x="496389" y="1763485"/>
                </a:cubicBezTo>
                <a:cubicBezTo>
                  <a:pt x="488476" y="1737107"/>
                  <a:pt x="476942" y="1711825"/>
                  <a:pt x="470263" y="1685108"/>
                </a:cubicBezTo>
                <a:cubicBezTo>
                  <a:pt x="465909" y="1667691"/>
                  <a:pt x="463504" y="1649667"/>
                  <a:pt x="457200" y="1632857"/>
                </a:cubicBezTo>
                <a:cubicBezTo>
                  <a:pt x="422846" y="1541247"/>
                  <a:pt x="442849" y="1617218"/>
                  <a:pt x="404949" y="1541417"/>
                </a:cubicBezTo>
                <a:cubicBezTo>
                  <a:pt x="394509" y="1520537"/>
                  <a:pt x="384404" y="1469509"/>
                  <a:pt x="378823" y="1449977"/>
                </a:cubicBezTo>
                <a:cubicBezTo>
                  <a:pt x="375040" y="1436737"/>
                  <a:pt x="371918" y="1423104"/>
                  <a:pt x="365760" y="1410788"/>
                </a:cubicBezTo>
                <a:cubicBezTo>
                  <a:pt x="358739" y="1396746"/>
                  <a:pt x="351449" y="1381938"/>
                  <a:pt x="339634" y="1371600"/>
                </a:cubicBezTo>
                <a:cubicBezTo>
                  <a:pt x="316004" y="1350923"/>
                  <a:pt x="291719" y="1326964"/>
                  <a:pt x="261257" y="1319348"/>
                </a:cubicBezTo>
                <a:cubicBezTo>
                  <a:pt x="195648" y="1302945"/>
                  <a:pt x="226038" y="1311962"/>
                  <a:pt x="169817" y="1293222"/>
                </a:cubicBezTo>
                <a:cubicBezTo>
                  <a:pt x="175473" y="1361095"/>
                  <a:pt x="181316" y="1468282"/>
                  <a:pt x="195943" y="1541417"/>
                </a:cubicBezTo>
                <a:cubicBezTo>
                  <a:pt x="198643" y="1554919"/>
                  <a:pt x="204652" y="1567542"/>
                  <a:pt x="209006" y="1580605"/>
                </a:cubicBezTo>
                <a:cubicBezTo>
                  <a:pt x="213360" y="1606731"/>
                  <a:pt x="216324" y="1633127"/>
                  <a:pt x="222069" y="1658982"/>
                </a:cubicBezTo>
                <a:cubicBezTo>
                  <a:pt x="225056" y="1672424"/>
                  <a:pt x="225394" y="1707908"/>
                  <a:pt x="235131" y="1698171"/>
                </a:cubicBezTo>
                <a:cubicBezTo>
                  <a:pt x="254604" y="1678698"/>
                  <a:pt x="255856" y="1646798"/>
                  <a:pt x="261257" y="1619794"/>
                </a:cubicBezTo>
                <a:cubicBezTo>
                  <a:pt x="279514" y="1528508"/>
                  <a:pt x="270670" y="1576380"/>
                  <a:pt x="287383" y="1476102"/>
                </a:cubicBezTo>
                <a:cubicBezTo>
                  <a:pt x="295793" y="1593836"/>
                  <a:pt x="287366" y="1624089"/>
                  <a:pt x="313509" y="1711234"/>
                </a:cubicBezTo>
                <a:cubicBezTo>
                  <a:pt x="313514" y="1711252"/>
                  <a:pt x="346163" y="1809197"/>
                  <a:pt x="352697" y="1828800"/>
                </a:cubicBezTo>
                <a:lnTo>
                  <a:pt x="365760" y="1867988"/>
                </a:lnTo>
                <a:cubicBezTo>
                  <a:pt x="370114" y="1915885"/>
                  <a:pt x="372858" y="1963957"/>
                  <a:pt x="378823" y="2011680"/>
                </a:cubicBezTo>
                <a:cubicBezTo>
                  <a:pt x="381577" y="2033711"/>
                  <a:pt x="387914" y="2055150"/>
                  <a:pt x="391886" y="2076994"/>
                </a:cubicBezTo>
                <a:cubicBezTo>
                  <a:pt x="396624" y="2103053"/>
                  <a:pt x="400595" y="2129245"/>
                  <a:pt x="404949" y="2155371"/>
                </a:cubicBezTo>
                <a:cubicBezTo>
                  <a:pt x="409303" y="2281645"/>
                  <a:pt x="410130" y="2408091"/>
                  <a:pt x="418011" y="2534194"/>
                </a:cubicBezTo>
                <a:cubicBezTo>
                  <a:pt x="418870" y="2547936"/>
                  <a:pt x="428374" y="2559880"/>
                  <a:pt x="431074" y="2573382"/>
                </a:cubicBezTo>
                <a:cubicBezTo>
                  <a:pt x="461095" y="2723486"/>
                  <a:pt x="427687" y="2615473"/>
                  <a:pt x="457200" y="2704011"/>
                </a:cubicBezTo>
                <a:cubicBezTo>
                  <a:pt x="465909" y="2773680"/>
                  <a:pt x="475278" y="2843269"/>
                  <a:pt x="483326" y="2913017"/>
                </a:cubicBezTo>
                <a:cubicBezTo>
                  <a:pt x="504152" y="3093510"/>
                  <a:pt x="484990" y="2986644"/>
                  <a:pt x="509451" y="3108960"/>
                </a:cubicBezTo>
                <a:cubicBezTo>
                  <a:pt x="505097" y="3309257"/>
                  <a:pt x="507928" y="3509839"/>
                  <a:pt x="496389" y="3709851"/>
                </a:cubicBezTo>
                <a:cubicBezTo>
                  <a:pt x="494803" y="3737344"/>
                  <a:pt x="477829" y="3761749"/>
                  <a:pt x="470263" y="3788228"/>
                </a:cubicBezTo>
                <a:cubicBezTo>
                  <a:pt x="463630" y="3811442"/>
                  <a:pt x="437992" y="3897332"/>
                  <a:pt x="431074" y="3931920"/>
                </a:cubicBezTo>
                <a:cubicBezTo>
                  <a:pt x="416953" y="4002522"/>
                  <a:pt x="423151" y="4001875"/>
                  <a:pt x="404949" y="4062548"/>
                </a:cubicBezTo>
                <a:cubicBezTo>
                  <a:pt x="397036" y="4088926"/>
                  <a:pt x="387532" y="4114799"/>
                  <a:pt x="378823" y="4140925"/>
                </a:cubicBezTo>
                <a:lnTo>
                  <a:pt x="365760" y="4180114"/>
                </a:lnTo>
                <a:cubicBezTo>
                  <a:pt x="361406" y="4210594"/>
                  <a:pt x="358735" y="4241362"/>
                  <a:pt x="352697" y="4271554"/>
                </a:cubicBezTo>
                <a:cubicBezTo>
                  <a:pt x="349997" y="4285056"/>
                  <a:pt x="343417" y="4297503"/>
                  <a:pt x="339634" y="4310742"/>
                </a:cubicBezTo>
                <a:cubicBezTo>
                  <a:pt x="334702" y="4328005"/>
                  <a:pt x="331503" y="4345731"/>
                  <a:pt x="326571" y="4362994"/>
                </a:cubicBezTo>
                <a:cubicBezTo>
                  <a:pt x="322788" y="4376233"/>
                  <a:pt x="316605" y="4388765"/>
                  <a:pt x="313509" y="4402182"/>
                </a:cubicBezTo>
                <a:cubicBezTo>
                  <a:pt x="277433" y="4558512"/>
                  <a:pt x="314444" y="4492220"/>
                  <a:pt x="261257" y="4572000"/>
                </a:cubicBezTo>
                <a:cubicBezTo>
                  <a:pt x="227078" y="4777069"/>
                  <a:pt x="273817" y="4521766"/>
                  <a:pt x="222069" y="4728754"/>
                </a:cubicBezTo>
                <a:cubicBezTo>
                  <a:pt x="217715" y="4746171"/>
                  <a:pt x="215310" y="4764195"/>
                  <a:pt x="209006" y="4781005"/>
                </a:cubicBezTo>
                <a:cubicBezTo>
                  <a:pt x="202168" y="4799238"/>
                  <a:pt x="190551" y="4815358"/>
                  <a:pt x="182880" y="4833257"/>
                </a:cubicBezTo>
                <a:cubicBezTo>
                  <a:pt x="150431" y="4908971"/>
                  <a:pt x="193898" y="4836323"/>
                  <a:pt x="143691" y="4911634"/>
                </a:cubicBezTo>
                <a:cubicBezTo>
                  <a:pt x="134983" y="4937760"/>
                  <a:pt x="125479" y="4963634"/>
                  <a:pt x="117566" y="4990011"/>
                </a:cubicBezTo>
                <a:cubicBezTo>
                  <a:pt x="112407" y="5007207"/>
                  <a:pt x="109662" y="5025066"/>
                  <a:pt x="104503" y="5042262"/>
                </a:cubicBezTo>
                <a:cubicBezTo>
                  <a:pt x="96590" y="5068640"/>
                  <a:pt x="87086" y="5094514"/>
                  <a:pt x="78377" y="5120640"/>
                </a:cubicBezTo>
                <a:cubicBezTo>
                  <a:pt x="63937" y="5163960"/>
                  <a:pt x="65314" y="5146058"/>
                  <a:pt x="65314" y="5172891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00800" y="2090057"/>
            <a:ext cx="2194560" cy="1214846"/>
          </a:xfrm>
          <a:custGeom>
            <a:avLst/>
            <a:gdLst>
              <a:gd name="connsiteX0" fmla="*/ 0 w 2194560"/>
              <a:gd name="connsiteY0" fmla="*/ 888274 h 1345474"/>
              <a:gd name="connsiteX1" fmla="*/ 65314 w 2194560"/>
              <a:gd name="connsiteY1" fmla="*/ 836023 h 1345474"/>
              <a:gd name="connsiteX2" fmla="*/ 117566 w 2194560"/>
              <a:gd name="connsiteY2" fmla="*/ 757646 h 1345474"/>
              <a:gd name="connsiteX3" fmla="*/ 169817 w 2194560"/>
              <a:gd name="connsiteY3" fmla="*/ 679269 h 1345474"/>
              <a:gd name="connsiteX4" fmla="*/ 195943 w 2194560"/>
              <a:gd name="connsiteY4" fmla="*/ 600892 h 1345474"/>
              <a:gd name="connsiteX5" fmla="*/ 222069 w 2194560"/>
              <a:gd name="connsiteY5" fmla="*/ 561703 h 1345474"/>
              <a:gd name="connsiteX6" fmla="*/ 274320 w 2194560"/>
              <a:gd name="connsiteY6" fmla="*/ 470263 h 1345474"/>
              <a:gd name="connsiteX7" fmla="*/ 326571 w 2194560"/>
              <a:gd name="connsiteY7" fmla="*/ 391886 h 1345474"/>
              <a:gd name="connsiteX8" fmla="*/ 378823 w 2194560"/>
              <a:gd name="connsiteY8" fmla="*/ 313509 h 1345474"/>
              <a:gd name="connsiteX9" fmla="*/ 404949 w 2194560"/>
              <a:gd name="connsiteY9" fmla="*/ 274320 h 1345474"/>
              <a:gd name="connsiteX10" fmla="*/ 444137 w 2194560"/>
              <a:gd name="connsiteY10" fmla="*/ 248194 h 1345474"/>
              <a:gd name="connsiteX11" fmla="*/ 483326 w 2194560"/>
              <a:gd name="connsiteY11" fmla="*/ 209006 h 1345474"/>
              <a:gd name="connsiteX12" fmla="*/ 535577 w 2194560"/>
              <a:gd name="connsiteY12" fmla="*/ 182880 h 1345474"/>
              <a:gd name="connsiteX13" fmla="*/ 574766 w 2194560"/>
              <a:gd name="connsiteY13" fmla="*/ 143692 h 1345474"/>
              <a:gd name="connsiteX14" fmla="*/ 666206 w 2194560"/>
              <a:gd name="connsiteY14" fmla="*/ 104503 h 1345474"/>
              <a:gd name="connsiteX15" fmla="*/ 718457 w 2194560"/>
              <a:gd name="connsiteY15" fmla="*/ 78377 h 1345474"/>
              <a:gd name="connsiteX16" fmla="*/ 809897 w 2194560"/>
              <a:gd name="connsiteY16" fmla="*/ 52252 h 1345474"/>
              <a:gd name="connsiteX17" fmla="*/ 849086 w 2194560"/>
              <a:gd name="connsiteY17" fmla="*/ 26126 h 1345474"/>
              <a:gd name="connsiteX18" fmla="*/ 1018903 w 2194560"/>
              <a:gd name="connsiteY18" fmla="*/ 13063 h 1345474"/>
              <a:gd name="connsiteX19" fmla="*/ 1071154 w 2194560"/>
              <a:gd name="connsiteY19" fmla="*/ 0 h 1345474"/>
              <a:gd name="connsiteX20" fmla="*/ 1593669 w 2194560"/>
              <a:gd name="connsiteY20" fmla="*/ 13063 h 1345474"/>
              <a:gd name="connsiteX21" fmla="*/ 1711234 w 2194560"/>
              <a:gd name="connsiteY21" fmla="*/ 78377 h 1345474"/>
              <a:gd name="connsiteX22" fmla="*/ 1802674 w 2194560"/>
              <a:gd name="connsiteY22" fmla="*/ 117566 h 1345474"/>
              <a:gd name="connsiteX23" fmla="*/ 1841863 w 2194560"/>
              <a:gd name="connsiteY23" fmla="*/ 143692 h 1345474"/>
              <a:gd name="connsiteX24" fmla="*/ 1894114 w 2194560"/>
              <a:gd name="connsiteY24" fmla="*/ 169817 h 1345474"/>
              <a:gd name="connsiteX25" fmla="*/ 1998617 w 2194560"/>
              <a:gd name="connsiteY25" fmla="*/ 222069 h 1345474"/>
              <a:gd name="connsiteX26" fmla="*/ 2090057 w 2194560"/>
              <a:gd name="connsiteY26" fmla="*/ 300446 h 1345474"/>
              <a:gd name="connsiteX27" fmla="*/ 2103120 w 2194560"/>
              <a:gd name="connsiteY27" fmla="*/ 339634 h 1345474"/>
              <a:gd name="connsiteX28" fmla="*/ 2129246 w 2194560"/>
              <a:gd name="connsiteY28" fmla="*/ 378823 h 1345474"/>
              <a:gd name="connsiteX29" fmla="*/ 2142309 w 2194560"/>
              <a:gd name="connsiteY29" fmla="*/ 418012 h 1345474"/>
              <a:gd name="connsiteX30" fmla="*/ 2168434 w 2194560"/>
              <a:gd name="connsiteY30" fmla="*/ 470263 h 1345474"/>
              <a:gd name="connsiteX31" fmla="*/ 2194560 w 2194560"/>
              <a:gd name="connsiteY31" fmla="*/ 548640 h 1345474"/>
              <a:gd name="connsiteX32" fmla="*/ 2181497 w 2194560"/>
              <a:gd name="connsiteY32" fmla="*/ 849086 h 1345474"/>
              <a:gd name="connsiteX33" fmla="*/ 2168434 w 2194560"/>
              <a:gd name="connsiteY33" fmla="*/ 888274 h 1345474"/>
              <a:gd name="connsiteX34" fmla="*/ 2155371 w 2194560"/>
              <a:gd name="connsiteY34" fmla="*/ 940526 h 1345474"/>
              <a:gd name="connsiteX35" fmla="*/ 2129246 w 2194560"/>
              <a:gd name="connsiteY35" fmla="*/ 979714 h 1345474"/>
              <a:gd name="connsiteX36" fmla="*/ 2116183 w 2194560"/>
              <a:gd name="connsiteY36" fmla="*/ 1018903 h 1345474"/>
              <a:gd name="connsiteX37" fmla="*/ 2050869 w 2194560"/>
              <a:gd name="connsiteY37" fmla="*/ 1123406 h 1345474"/>
              <a:gd name="connsiteX38" fmla="*/ 1998617 w 2194560"/>
              <a:gd name="connsiteY38" fmla="*/ 1201783 h 1345474"/>
              <a:gd name="connsiteX39" fmla="*/ 1972491 w 2194560"/>
              <a:gd name="connsiteY39" fmla="*/ 1240972 h 1345474"/>
              <a:gd name="connsiteX40" fmla="*/ 1933303 w 2194560"/>
              <a:gd name="connsiteY40" fmla="*/ 1254034 h 1345474"/>
              <a:gd name="connsiteX41" fmla="*/ 1841863 w 2194560"/>
              <a:gd name="connsiteY41" fmla="*/ 1306286 h 1345474"/>
              <a:gd name="connsiteX42" fmla="*/ 1763486 w 2194560"/>
              <a:gd name="connsiteY42" fmla="*/ 1332412 h 1345474"/>
              <a:gd name="connsiteX43" fmla="*/ 1580606 w 2194560"/>
              <a:gd name="connsiteY43" fmla="*/ 1345474 h 1345474"/>
              <a:gd name="connsiteX44" fmla="*/ 692331 w 2194560"/>
              <a:gd name="connsiteY44" fmla="*/ 1332412 h 1345474"/>
              <a:gd name="connsiteX45" fmla="*/ 613954 w 2194560"/>
              <a:gd name="connsiteY45" fmla="*/ 1280160 h 1345474"/>
              <a:gd name="connsiteX46" fmla="*/ 522514 w 2194560"/>
              <a:gd name="connsiteY46" fmla="*/ 1227909 h 1345474"/>
              <a:gd name="connsiteX47" fmla="*/ 391886 w 2194560"/>
              <a:gd name="connsiteY47" fmla="*/ 1136469 h 1345474"/>
              <a:gd name="connsiteX48" fmla="*/ 339634 w 2194560"/>
              <a:gd name="connsiteY48" fmla="*/ 1110343 h 1345474"/>
              <a:gd name="connsiteX49" fmla="*/ 248194 w 2194560"/>
              <a:gd name="connsiteY49" fmla="*/ 1084217 h 1345474"/>
              <a:gd name="connsiteX50" fmla="*/ 209006 w 2194560"/>
              <a:gd name="connsiteY50" fmla="*/ 1071154 h 1345474"/>
              <a:gd name="connsiteX51" fmla="*/ 156754 w 2194560"/>
              <a:gd name="connsiteY51" fmla="*/ 1058092 h 1345474"/>
              <a:gd name="connsiteX52" fmla="*/ 65314 w 2194560"/>
              <a:gd name="connsiteY52" fmla="*/ 1031966 h 1345474"/>
              <a:gd name="connsiteX53" fmla="*/ 52251 w 2194560"/>
              <a:gd name="connsiteY53" fmla="*/ 966652 h 1345474"/>
              <a:gd name="connsiteX54" fmla="*/ 13063 w 2194560"/>
              <a:gd name="connsiteY54" fmla="*/ 953589 h 1345474"/>
              <a:gd name="connsiteX55" fmla="*/ 0 w 2194560"/>
              <a:gd name="connsiteY55" fmla="*/ 940526 h 134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194560" h="1345474">
                <a:moveTo>
                  <a:pt x="0" y="888274"/>
                </a:moveTo>
                <a:cubicBezTo>
                  <a:pt x="21771" y="870857"/>
                  <a:pt x="46663" y="856747"/>
                  <a:pt x="65314" y="836023"/>
                </a:cubicBezTo>
                <a:cubicBezTo>
                  <a:pt x="86319" y="812684"/>
                  <a:pt x="117566" y="757646"/>
                  <a:pt x="117566" y="757646"/>
                </a:cubicBezTo>
                <a:cubicBezTo>
                  <a:pt x="160782" y="627998"/>
                  <a:pt x="88276" y="826042"/>
                  <a:pt x="169817" y="679269"/>
                </a:cubicBezTo>
                <a:cubicBezTo>
                  <a:pt x="183191" y="655196"/>
                  <a:pt x="187234" y="627018"/>
                  <a:pt x="195943" y="600892"/>
                </a:cubicBezTo>
                <a:cubicBezTo>
                  <a:pt x="200908" y="585998"/>
                  <a:pt x="213360" y="574766"/>
                  <a:pt x="222069" y="561703"/>
                </a:cubicBezTo>
                <a:cubicBezTo>
                  <a:pt x="262017" y="441851"/>
                  <a:pt x="195244" y="628411"/>
                  <a:pt x="274320" y="470263"/>
                </a:cubicBezTo>
                <a:cubicBezTo>
                  <a:pt x="316497" y="385910"/>
                  <a:pt x="250315" y="442724"/>
                  <a:pt x="326571" y="391886"/>
                </a:cubicBezTo>
                <a:cubicBezTo>
                  <a:pt x="349528" y="323015"/>
                  <a:pt x="324461" y="378743"/>
                  <a:pt x="378823" y="313509"/>
                </a:cubicBezTo>
                <a:cubicBezTo>
                  <a:pt x="388874" y="301448"/>
                  <a:pt x="393848" y="285422"/>
                  <a:pt x="404949" y="274320"/>
                </a:cubicBezTo>
                <a:cubicBezTo>
                  <a:pt x="416050" y="263219"/>
                  <a:pt x="432076" y="258245"/>
                  <a:pt x="444137" y="248194"/>
                </a:cubicBezTo>
                <a:cubicBezTo>
                  <a:pt x="458329" y="236367"/>
                  <a:pt x="468293" y="219744"/>
                  <a:pt x="483326" y="209006"/>
                </a:cubicBezTo>
                <a:cubicBezTo>
                  <a:pt x="499172" y="197688"/>
                  <a:pt x="519731" y="194198"/>
                  <a:pt x="535577" y="182880"/>
                </a:cubicBezTo>
                <a:cubicBezTo>
                  <a:pt x="550610" y="172142"/>
                  <a:pt x="559733" y="154430"/>
                  <a:pt x="574766" y="143692"/>
                </a:cubicBezTo>
                <a:cubicBezTo>
                  <a:pt x="618093" y="112744"/>
                  <a:pt x="623562" y="122779"/>
                  <a:pt x="666206" y="104503"/>
                </a:cubicBezTo>
                <a:cubicBezTo>
                  <a:pt x="684104" y="96832"/>
                  <a:pt x="700559" y="86048"/>
                  <a:pt x="718457" y="78377"/>
                </a:cubicBezTo>
                <a:cubicBezTo>
                  <a:pt x="744695" y="67132"/>
                  <a:pt x="783379" y="58881"/>
                  <a:pt x="809897" y="52252"/>
                </a:cubicBezTo>
                <a:cubicBezTo>
                  <a:pt x="822960" y="43543"/>
                  <a:pt x="833655" y="29019"/>
                  <a:pt x="849086" y="26126"/>
                </a:cubicBezTo>
                <a:cubicBezTo>
                  <a:pt x="904886" y="15663"/>
                  <a:pt x="962519" y="19697"/>
                  <a:pt x="1018903" y="13063"/>
                </a:cubicBezTo>
                <a:cubicBezTo>
                  <a:pt x="1036733" y="10965"/>
                  <a:pt x="1053737" y="4354"/>
                  <a:pt x="1071154" y="0"/>
                </a:cubicBezTo>
                <a:cubicBezTo>
                  <a:pt x="1245326" y="4354"/>
                  <a:pt x="1419631" y="4968"/>
                  <a:pt x="1593669" y="13063"/>
                </a:cubicBezTo>
                <a:cubicBezTo>
                  <a:pt x="1639449" y="15192"/>
                  <a:pt x="1674295" y="66064"/>
                  <a:pt x="1711234" y="78377"/>
                </a:cubicBezTo>
                <a:cubicBezTo>
                  <a:pt x="1755201" y="93033"/>
                  <a:pt x="1757476" y="91738"/>
                  <a:pt x="1802674" y="117566"/>
                </a:cubicBezTo>
                <a:cubicBezTo>
                  <a:pt x="1816305" y="125355"/>
                  <a:pt x="1828232" y="135903"/>
                  <a:pt x="1841863" y="143692"/>
                </a:cubicBezTo>
                <a:cubicBezTo>
                  <a:pt x="1858770" y="153353"/>
                  <a:pt x="1877601" y="159497"/>
                  <a:pt x="1894114" y="169817"/>
                </a:cubicBezTo>
                <a:cubicBezTo>
                  <a:pt x="1982934" y="225329"/>
                  <a:pt x="1906933" y="199148"/>
                  <a:pt x="1998617" y="222069"/>
                </a:cubicBezTo>
                <a:cubicBezTo>
                  <a:pt x="2022767" y="240181"/>
                  <a:pt x="2071860" y="273151"/>
                  <a:pt x="2090057" y="300446"/>
                </a:cubicBezTo>
                <a:cubicBezTo>
                  <a:pt x="2097695" y="311903"/>
                  <a:pt x="2096962" y="327318"/>
                  <a:pt x="2103120" y="339634"/>
                </a:cubicBezTo>
                <a:cubicBezTo>
                  <a:pt x="2110141" y="353676"/>
                  <a:pt x="2122225" y="364781"/>
                  <a:pt x="2129246" y="378823"/>
                </a:cubicBezTo>
                <a:cubicBezTo>
                  <a:pt x="2135404" y="391139"/>
                  <a:pt x="2136885" y="405356"/>
                  <a:pt x="2142309" y="418012"/>
                </a:cubicBezTo>
                <a:cubicBezTo>
                  <a:pt x="2149980" y="435910"/>
                  <a:pt x="2161202" y="452183"/>
                  <a:pt x="2168434" y="470263"/>
                </a:cubicBezTo>
                <a:cubicBezTo>
                  <a:pt x="2178662" y="495832"/>
                  <a:pt x="2194560" y="548640"/>
                  <a:pt x="2194560" y="548640"/>
                </a:cubicBezTo>
                <a:cubicBezTo>
                  <a:pt x="2190206" y="648789"/>
                  <a:pt x="2189185" y="749138"/>
                  <a:pt x="2181497" y="849086"/>
                </a:cubicBezTo>
                <a:cubicBezTo>
                  <a:pt x="2180441" y="862815"/>
                  <a:pt x="2172217" y="875035"/>
                  <a:pt x="2168434" y="888274"/>
                </a:cubicBezTo>
                <a:cubicBezTo>
                  <a:pt x="2163502" y="905537"/>
                  <a:pt x="2162443" y="924024"/>
                  <a:pt x="2155371" y="940526"/>
                </a:cubicBezTo>
                <a:cubicBezTo>
                  <a:pt x="2149187" y="954956"/>
                  <a:pt x="2136267" y="965672"/>
                  <a:pt x="2129246" y="979714"/>
                </a:cubicBezTo>
                <a:cubicBezTo>
                  <a:pt x="2123088" y="992030"/>
                  <a:pt x="2121607" y="1006247"/>
                  <a:pt x="2116183" y="1018903"/>
                </a:cubicBezTo>
                <a:cubicBezTo>
                  <a:pt x="2092276" y="1074686"/>
                  <a:pt x="2088374" y="1073398"/>
                  <a:pt x="2050869" y="1123406"/>
                </a:cubicBezTo>
                <a:cubicBezTo>
                  <a:pt x="2027912" y="1192275"/>
                  <a:pt x="2052979" y="1136549"/>
                  <a:pt x="1998617" y="1201783"/>
                </a:cubicBezTo>
                <a:cubicBezTo>
                  <a:pt x="1988566" y="1213844"/>
                  <a:pt x="1984750" y="1231164"/>
                  <a:pt x="1972491" y="1240972"/>
                </a:cubicBezTo>
                <a:cubicBezTo>
                  <a:pt x="1961739" y="1249574"/>
                  <a:pt x="1946366" y="1249680"/>
                  <a:pt x="1933303" y="1254034"/>
                </a:cubicBezTo>
                <a:cubicBezTo>
                  <a:pt x="1897956" y="1277599"/>
                  <a:pt x="1883295" y="1289713"/>
                  <a:pt x="1841863" y="1306286"/>
                </a:cubicBezTo>
                <a:cubicBezTo>
                  <a:pt x="1816294" y="1316514"/>
                  <a:pt x="1790955" y="1330450"/>
                  <a:pt x="1763486" y="1332412"/>
                </a:cubicBezTo>
                <a:lnTo>
                  <a:pt x="1580606" y="1345474"/>
                </a:lnTo>
                <a:lnTo>
                  <a:pt x="692331" y="1332412"/>
                </a:lnTo>
                <a:cubicBezTo>
                  <a:pt x="661003" y="1330295"/>
                  <a:pt x="642038" y="1294202"/>
                  <a:pt x="613954" y="1280160"/>
                </a:cubicBezTo>
                <a:cubicBezTo>
                  <a:pt x="562937" y="1254651"/>
                  <a:pt x="565590" y="1258677"/>
                  <a:pt x="522514" y="1227909"/>
                </a:cubicBezTo>
                <a:cubicBezTo>
                  <a:pt x="484279" y="1200599"/>
                  <a:pt x="431936" y="1156494"/>
                  <a:pt x="391886" y="1136469"/>
                </a:cubicBezTo>
                <a:cubicBezTo>
                  <a:pt x="374469" y="1127760"/>
                  <a:pt x="357533" y="1118014"/>
                  <a:pt x="339634" y="1110343"/>
                </a:cubicBezTo>
                <a:cubicBezTo>
                  <a:pt x="308311" y="1096919"/>
                  <a:pt x="281341" y="1093688"/>
                  <a:pt x="248194" y="1084217"/>
                </a:cubicBezTo>
                <a:cubicBezTo>
                  <a:pt x="234955" y="1080434"/>
                  <a:pt x="222246" y="1074937"/>
                  <a:pt x="209006" y="1071154"/>
                </a:cubicBezTo>
                <a:cubicBezTo>
                  <a:pt x="191743" y="1066222"/>
                  <a:pt x="174017" y="1063024"/>
                  <a:pt x="156754" y="1058092"/>
                </a:cubicBezTo>
                <a:cubicBezTo>
                  <a:pt x="25532" y="1020601"/>
                  <a:pt x="228717" y="1072817"/>
                  <a:pt x="65314" y="1031966"/>
                </a:cubicBezTo>
                <a:cubicBezTo>
                  <a:pt x="60960" y="1010195"/>
                  <a:pt x="64567" y="985126"/>
                  <a:pt x="52251" y="966652"/>
                </a:cubicBezTo>
                <a:cubicBezTo>
                  <a:pt x="44613" y="955195"/>
                  <a:pt x="25379" y="959747"/>
                  <a:pt x="13063" y="953589"/>
                </a:cubicBezTo>
                <a:cubicBezTo>
                  <a:pt x="7555" y="950835"/>
                  <a:pt x="4354" y="944880"/>
                  <a:pt x="0" y="940526"/>
                </a:cubicBezTo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295897" y="4558937"/>
            <a:ext cx="2012080" cy="1515292"/>
          </a:xfrm>
          <a:custGeom>
            <a:avLst/>
            <a:gdLst>
              <a:gd name="connsiteX0" fmla="*/ 196343 w 2012080"/>
              <a:gd name="connsiteY0" fmla="*/ 169817 h 1515292"/>
              <a:gd name="connsiteX1" fmla="*/ 300846 w 2012080"/>
              <a:gd name="connsiteY1" fmla="*/ 65314 h 1515292"/>
              <a:gd name="connsiteX2" fmla="*/ 444537 w 2012080"/>
              <a:gd name="connsiteY2" fmla="*/ 26126 h 1515292"/>
              <a:gd name="connsiteX3" fmla="*/ 483726 w 2012080"/>
              <a:gd name="connsiteY3" fmla="*/ 13063 h 1515292"/>
              <a:gd name="connsiteX4" fmla="*/ 627417 w 2012080"/>
              <a:gd name="connsiteY4" fmla="*/ 0 h 1515292"/>
              <a:gd name="connsiteX5" fmla="*/ 1202183 w 2012080"/>
              <a:gd name="connsiteY5" fmla="*/ 13063 h 1515292"/>
              <a:gd name="connsiteX6" fmla="*/ 1319749 w 2012080"/>
              <a:gd name="connsiteY6" fmla="*/ 39189 h 1515292"/>
              <a:gd name="connsiteX7" fmla="*/ 1398126 w 2012080"/>
              <a:gd name="connsiteY7" fmla="*/ 104503 h 1515292"/>
              <a:gd name="connsiteX8" fmla="*/ 1437314 w 2012080"/>
              <a:gd name="connsiteY8" fmla="*/ 117566 h 1515292"/>
              <a:gd name="connsiteX9" fmla="*/ 1476503 w 2012080"/>
              <a:gd name="connsiteY9" fmla="*/ 156754 h 1515292"/>
              <a:gd name="connsiteX10" fmla="*/ 1594069 w 2012080"/>
              <a:gd name="connsiteY10" fmla="*/ 235132 h 1515292"/>
              <a:gd name="connsiteX11" fmla="*/ 1685509 w 2012080"/>
              <a:gd name="connsiteY11" fmla="*/ 300446 h 1515292"/>
              <a:gd name="connsiteX12" fmla="*/ 1711634 w 2012080"/>
              <a:gd name="connsiteY12" fmla="*/ 339634 h 1515292"/>
              <a:gd name="connsiteX13" fmla="*/ 1776949 w 2012080"/>
              <a:gd name="connsiteY13" fmla="*/ 418012 h 1515292"/>
              <a:gd name="connsiteX14" fmla="*/ 1790012 w 2012080"/>
              <a:gd name="connsiteY14" fmla="*/ 457200 h 1515292"/>
              <a:gd name="connsiteX15" fmla="*/ 1842263 w 2012080"/>
              <a:gd name="connsiteY15" fmla="*/ 535577 h 1515292"/>
              <a:gd name="connsiteX16" fmla="*/ 1868389 w 2012080"/>
              <a:gd name="connsiteY16" fmla="*/ 574766 h 1515292"/>
              <a:gd name="connsiteX17" fmla="*/ 1881452 w 2012080"/>
              <a:gd name="connsiteY17" fmla="*/ 613954 h 1515292"/>
              <a:gd name="connsiteX18" fmla="*/ 1933703 w 2012080"/>
              <a:gd name="connsiteY18" fmla="*/ 718457 h 1515292"/>
              <a:gd name="connsiteX19" fmla="*/ 1972892 w 2012080"/>
              <a:gd name="connsiteY19" fmla="*/ 809897 h 1515292"/>
              <a:gd name="connsiteX20" fmla="*/ 1999017 w 2012080"/>
              <a:gd name="connsiteY20" fmla="*/ 914400 h 1515292"/>
              <a:gd name="connsiteX21" fmla="*/ 2012080 w 2012080"/>
              <a:gd name="connsiteY21" fmla="*/ 966652 h 1515292"/>
              <a:gd name="connsiteX22" fmla="*/ 1999017 w 2012080"/>
              <a:gd name="connsiteY22" fmla="*/ 1214846 h 1515292"/>
              <a:gd name="connsiteX23" fmla="*/ 1985954 w 2012080"/>
              <a:gd name="connsiteY23" fmla="*/ 1254034 h 1515292"/>
              <a:gd name="connsiteX24" fmla="*/ 1894514 w 2012080"/>
              <a:gd name="connsiteY24" fmla="*/ 1358537 h 1515292"/>
              <a:gd name="connsiteX25" fmla="*/ 1842263 w 2012080"/>
              <a:gd name="connsiteY25" fmla="*/ 1384663 h 1515292"/>
              <a:gd name="connsiteX26" fmla="*/ 1803074 w 2012080"/>
              <a:gd name="connsiteY26" fmla="*/ 1410789 h 1515292"/>
              <a:gd name="connsiteX27" fmla="*/ 1737760 w 2012080"/>
              <a:gd name="connsiteY27" fmla="*/ 1423852 h 1515292"/>
              <a:gd name="connsiteX28" fmla="*/ 1620194 w 2012080"/>
              <a:gd name="connsiteY28" fmla="*/ 1463040 h 1515292"/>
              <a:gd name="connsiteX29" fmla="*/ 1476503 w 2012080"/>
              <a:gd name="connsiteY29" fmla="*/ 1489166 h 1515292"/>
              <a:gd name="connsiteX30" fmla="*/ 1241372 w 2012080"/>
              <a:gd name="connsiteY30" fmla="*/ 1515292 h 1515292"/>
              <a:gd name="connsiteX31" fmla="*/ 758046 w 2012080"/>
              <a:gd name="connsiteY31" fmla="*/ 1502229 h 1515292"/>
              <a:gd name="connsiteX32" fmla="*/ 692732 w 2012080"/>
              <a:gd name="connsiteY32" fmla="*/ 1489166 h 1515292"/>
              <a:gd name="connsiteX33" fmla="*/ 509852 w 2012080"/>
              <a:gd name="connsiteY33" fmla="*/ 1436914 h 1515292"/>
              <a:gd name="connsiteX34" fmla="*/ 457600 w 2012080"/>
              <a:gd name="connsiteY34" fmla="*/ 1410789 h 1515292"/>
              <a:gd name="connsiteX35" fmla="*/ 418412 w 2012080"/>
              <a:gd name="connsiteY35" fmla="*/ 1384663 h 1515292"/>
              <a:gd name="connsiteX36" fmla="*/ 379223 w 2012080"/>
              <a:gd name="connsiteY36" fmla="*/ 1371600 h 1515292"/>
              <a:gd name="connsiteX37" fmla="*/ 300846 w 2012080"/>
              <a:gd name="connsiteY37" fmla="*/ 1332412 h 1515292"/>
              <a:gd name="connsiteX38" fmla="*/ 261657 w 2012080"/>
              <a:gd name="connsiteY38" fmla="*/ 1280160 h 1515292"/>
              <a:gd name="connsiteX39" fmla="*/ 222469 w 2012080"/>
              <a:gd name="connsiteY39" fmla="*/ 1267097 h 1515292"/>
              <a:gd name="connsiteX40" fmla="*/ 196343 w 2012080"/>
              <a:gd name="connsiteY40" fmla="*/ 1227909 h 1515292"/>
              <a:gd name="connsiteX41" fmla="*/ 157154 w 2012080"/>
              <a:gd name="connsiteY41" fmla="*/ 1201783 h 1515292"/>
              <a:gd name="connsiteX42" fmla="*/ 104903 w 2012080"/>
              <a:gd name="connsiteY42" fmla="*/ 1123406 h 1515292"/>
              <a:gd name="connsiteX43" fmla="*/ 91840 w 2012080"/>
              <a:gd name="connsiteY43" fmla="*/ 1084217 h 1515292"/>
              <a:gd name="connsiteX44" fmla="*/ 65714 w 2012080"/>
              <a:gd name="connsiteY44" fmla="*/ 1045029 h 1515292"/>
              <a:gd name="connsiteX45" fmla="*/ 13463 w 2012080"/>
              <a:gd name="connsiteY45" fmla="*/ 953589 h 1515292"/>
              <a:gd name="connsiteX46" fmla="*/ 400 w 2012080"/>
              <a:gd name="connsiteY46" fmla="*/ 862149 h 1515292"/>
              <a:gd name="connsiteX47" fmla="*/ 65714 w 2012080"/>
              <a:gd name="connsiteY47" fmla="*/ 574766 h 1515292"/>
              <a:gd name="connsiteX48" fmla="*/ 78777 w 2012080"/>
              <a:gd name="connsiteY48" fmla="*/ 496389 h 1515292"/>
              <a:gd name="connsiteX49" fmla="*/ 104903 w 2012080"/>
              <a:gd name="connsiteY49" fmla="*/ 418012 h 1515292"/>
              <a:gd name="connsiteX50" fmla="*/ 117966 w 2012080"/>
              <a:gd name="connsiteY50" fmla="*/ 365760 h 1515292"/>
              <a:gd name="connsiteX51" fmla="*/ 157154 w 2012080"/>
              <a:gd name="connsiteY51" fmla="*/ 248194 h 151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12080" h="1515292">
                <a:moveTo>
                  <a:pt x="196343" y="169817"/>
                </a:moveTo>
                <a:cubicBezTo>
                  <a:pt x="231177" y="134983"/>
                  <a:pt x="252539" y="74975"/>
                  <a:pt x="300846" y="65314"/>
                </a:cubicBezTo>
                <a:cubicBezTo>
                  <a:pt x="393165" y="46851"/>
                  <a:pt x="345096" y="59273"/>
                  <a:pt x="444537" y="26126"/>
                </a:cubicBezTo>
                <a:cubicBezTo>
                  <a:pt x="457600" y="21772"/>
                  <a:pt x="470013" y="14310"/>
                  <a:pt x="483726" y="13063"/>
                </a:cubicBezTo>
                <a:lnTo>
                  <a:pt x="627417" y="0"/>
                </a:lnTo>
                <a:lnTo>
                  <a:pt x="1202183" y="13063"/>
                </a:lnTo>
                <a:cubicBezTo>
                  <a:pt x="1222001" y="13872"/>
                  <a:pt x="1296982" y="33497"/>
                  <a:pt x="1319749" y="39189"/>
                </a:cubicBezTo>
                <a:cubicBezTo>
                  <a:pt x="1348639" y="68079"/>
                  <a:pt x="1361752" y="86316"/>
                  <a:pt x="1398126" y="104503"/>
                </a:cubicBezTo>
                <a:cubicBezTo>
                  <a:pt x="1410442" y="110661"/>
                  <a:pt x="1424251" y="113212"/>
                  <a:pt x="1437314" y="117566"/>
                </a:cubicBezTo>
                <a:cubicBezTo>
                  <a:pt x="1450377" y="130629"/>
                  <a:pt x="1461921" y="145412"/>
                  <a:pt x="1476503" y="156754"/>
                </a:cubicBezTo>
                <a:cubicBezTo>
                  <a:pt x="1594077" y="248200"/>
                  <a:pt x="1515687" y="176346"/>
                  <a:pt x="1594069" y="235132"/>
                </a:cubicBezTo>
                <a:cubicBezTo>
                  <a:pt x="1658880" y="283740"/>
                  <a:pt x="1628205" y="262244"/>
                  <a:pt x="1685509" y="300446"/>
                </a:cubicBezTo>
                <a:cubicBezTo>
                  <a:pt x="1694217" y="313509"/>
                  <a:pt x="1701584" y="327573"/>
                  <a:pt x="1711634" y="339634"/>
                </a:cubicBezTo>
                <a:cubicBezTo>
                  <a:pt x="1747748" y="382971"/>
                  <a:pt x="1752623" y="369361"/>
                  <a:pt x="1776949" y="418012"/>
                </a:cubicBezTo>
                <a:cubicBezTo>
                  <a:pt x="1783107" y="430328"/>
                  <a:pt x="1783325" y="445163"/>
                  <a:pt x="1790012" y="457200"/>
                </a:cubicBezTo>
                <a:cubicBezTo>
                  <a:pt x="1805261" y="484648"/>
                  <a:pt x="1824846" y="509451"/>
                  <a:pt x="1842263" y="535577"/>
                </a:cubicBezTo>
                <a:cubicBezTo>
                  <a:pt x="1850972" y="548640"/>
                  <a:pt x="1863424" y="559872"/>
                  <a:pt x="1868389" y="574766"/>
                </a:cubicBezTo>
                <a:cubicBezTo>
                  <a:pt x="1872743" y="587829"/>
                  <a:pt x="1875754" y="601419"/>
                  <a:pt x="1881452" y="613954"/>
                </a:cubicBezTo>
                <a:cubicBezTo>
                  <a:pt x="1897568" y="649409"/>
                  <a:pt x="1921387" y="681510"/>
                  <a:pt x="1933703" y="718457"/>
                </a:cubicBezTo>
                <a:cubicBezTo>
                  <a:pt x="1964341" y="810372"/>
                  <a:pt x="1924462" y="696891"/>
                  <a:pt x="1972892" y="809897"/>
                </a:cubicBezTo>
                <a:cubicBezTo>
                  <a:pt x="1989049" y="847598"/>
                  <a:pt x="1989583" y="871947"/>
                  <a:pt x="1999017" y="914400"/>
                </a:cubicBezTo>
                <a:cubicBezTo>
                  <a:pt x="2002912" y="931926"/>
                  <a:pt x="2007726" y="949235"/>
                  <a:pt x="2012080" y="966652"/>
                </a:cubicBezTo>
                <a:cubicBezTo>
                  <a:pt x="2007726" y="1049383"/>
                  <a:pt x="2006518" y="1132340"/>
                  <a:pt x="1999017" y="1214846"/>
                </a:cubicBezTo>
                <a:cubicBezTo>
                  <a:pt x="1997770" y="1228559"/>
                  <a:pt x="1992641" y="1241997"/>
                  <a:pt x="1985954" y="1254034"/>
                </a:cubicBezTo>
                <a:cubicBezTo>
                  <a:pt x="1950003" y="1318746"/>
                  <a:pt x="1947325" y="1328360"/>
                  <a:pt x="1894514" y="1358537"/>
                </a:cubicBezTo>
                <a:cubicBezTo>
                  <a:pt x="1877607" y="1368198"/>
                  <a:pt x="1859170" y="1375002"/>
                  <a:pt x="1842263" y="1384663"/>
                </a:cubicBezTo>
                <a:cubicBezTo>
                  <a:pt x="1828632" y="1392452"/>
                  <a:pt x="1817774" y="1405276"/>
                  <a:pt x="1803074" y="1410789"/>
                </a:cubicBezTo>
                <a:cubicBezTo>
                  <a:pt x="1782285" y="1418585"/>
                  <a:pt x="1759531" y="1419498"/>
                  <a:pt x="1737760" y="1423852"/>
                </a:cubicBezTo>
                <a:cubicBezTo>
                  <a:pt x="1674795" y="1465828"/>
                  <a:pt x="1716991" y="1445440"/>
                  <a:pt x="1620194" y="1463040"/>
                </a:cubicBezTo>
                <a:cubicBezTo>
                  <a:pt x="1561339" y="1473741"/>
                  <a:pt x="1538093" y="1481467"/>
                  <a:pt x="1476503" y="1489166"/>
                </a:cubicBezTo>
                <a:cubicBezTo>
                  <a:pt x="1398253" y="1498947"/>
                  <a:pt x="1241372" y="1515292"/>
                  <a:pt x="1241372" y="1515292"/>
                </a:cubicBezTo>
                <a:cubicBezTo>
                  <a:pt x="1080263" y="1510938"/>
                  <a:pt x="919031" y="1509895"/>
                  <a:pt x="758046" y="1502229"/>
                </a:cubicBezTo>
                <a:cubicBezTo>
                  <a:pt x="735869" y="1501173"/>
                  <a:pt x="714366" y="1494158"/>
                  <a:pt x="692732" y="1489166"/>
                </a:cubicBezTo>
                <a:cubicBezTo>
                  <a:pt x="661636" y="1481990"/>
                  <a:pt x="545502" y="1454738"/>
                  <a:pt x="509852" y="1436914"/>
                </a:cubicBezTo>
                <a:cubicBezTo>
                  <a:pt x="492435" y="1428206"/>
                  <a:pt x="474507" y="1420450"/>
                  <a:pt x="457600" y="1410789"/>
                </a:cubicBezTo>
                <a:cubicBezTo>
                  <a:pt x="443969" y="1403000"/>
                  <a:pt x="432454" y="1391684"/>
                  <a:pt x="418412" y="1384663"/>
                </a:cubicBezTo>
                <a:cubicBezTo>
                  <a:pt x="406096" y="1378505"/>
                  <a:pt x="391539" y="1377758"/>
                  <a:pt x="379223" y="1371600"/>
                </a:cubicBezTo>
                <a:cubicBezTo>
                  <a:pt x="277937" y="1320957"/>
                  <a:pt x="399341" y="1365242"/>
                  <a:pt x="300846" y="1332412"/>
                </a:cubicBezTo>
                <a:cubicBezTo>
                  <a:pt x="287783" y="1314995"/>
                  <a:pt x="278382" y="1294098"/>
                  <a:pt x="261657" y="1280160"/>
                </a:cubicBezTo>
                <a:cubicBezTo>
                  <a:pt x="251079" y="1271345"/>
                  <a:pt x="233221" y="1275699"/>
                  <a:pt x="222469" y="1267097"/>
                </a:cubicBezTo>
                <a:cubicBezTo>
                  <a:pt x="210210" y="1257290"/>
                  <a:pt x="207444" y="1239010"/>
                  <a:pt x="196343" y="1227909"/>
                </a:cubicBezTo>
                <a:cubicBezTo>
                  <a:pt x="185241" y="1216808"/>
                  <a:pt x="170217" y="1210492"/>
                  <a:pt x="157154" y="1201783"/>
                </a:cubicBezTo>
                <a:cubicBezTo>
                  <a:pt x="126097" y="1108604"/>
                  <a:pt x="170135" y="1221252"/>
                  <a:pt x="104903" y="1123406"/>
                </a:cubicBezTo>
                <a:cubicBezTo>
                  <a:pt x="97265" y="1111949"/>
                  <a:pt x="97998" y="1096533"/>
                  <a:pt x="91840" y="1084217"/>
                </a:cubicBezTo>
                <a:cubicBezTo>
                  <a:pt x="84819" y="1070175"/>
                  <a:pt x="73503" y="1058660"/>
                  <a:pt x="65714" y="1045029"/>
                </a:cubicBezTo>
                <a:cubicBezTo>
                  <a:pt x="-579" y="929015"/>
                  <a:pt x="77115" y="1049064"/>
                  <a:pt x="13463" y="953589"/>
                </a:cubicBezTo>
                <a:cubicBezTo>
                  <a:pt x="9109" y="923109"/>
                  <a:pt x="-2267" y="892823"/>
                  <a:pt x="400" y="862149"/>
                </a:cubicBezTo>
                <a:cubicBezTo>
                  <a:pt x="24927" y="580092"/>
                  <a:pt x="24843" y="738254"/>
                  <a:pt x="65714" y="574766"/>
                </a:cubicBezTo>
                <a:cubicBezTo>
                  <a:pt x="72138" y="549071"/>
                  <a:pt x="72353" y="522084"/>
                  <a:pt x="78777" y="496389"/>
                </a:cubicBezTo>
                <a:cubicBezTo>
                  <a:pt x="85456" y="469672"/>
                  <a:pt x="98224" y="444729"/>
                  <a:pt x="104903" y="418012"/>
                </a:cubicBezTo>
                <a:cubicBezTo>
                  <a:pt x="109257" y="400595"/>
                  <a:pt x="112686" y="382919"/>
                  <a:pt x="117966" y="365760"/>
                </a:cubicBezTo>
                <a:cubicBezTo>
                  <a:pt x="130114" y="326278"/>
                  <a:pt x="157154" y="248194"/>
                  <a:pt x="157154" y="248194"/>
                </a:cubicBezTo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61925" y="522515"/>
            <a:ext cx="2867921" cy="757646"/>
          </a:xfrm>
          <a:custGeom>
            <a:avLst/>
            <a:gdLst>
              <a:gd name="connsiteX0" fmla="*/ 1632857 w 2867921"/>
              <a:gd name="connsiteY0" fmla="*/ 731520 h 757646"/>
              <a:gd name="connsiteX1" fmla="*/ 1737360 w 2867921"/>
              <a:gd name="connsiteY1" fmla="*/ 587829 h 757646"/>
              <a:gd name="connsiteX2" fmla="*/ 1763485 w 2867921"/>
              <a:gd name="connsiteY2" fmla="*/ 548640 h 757646"/>
              <a:gd name="connsiteX3" fmla="*/ 1789611 w 2867921"/>
              <a:gd name="connsiteY3" fmla="*/ 483326 h 757646"/>
              <a:gd name="connsiteX4" fmla="*/ 1841862 w 2867921"/>
              <a:gd name="connsiteY4" fmla="*/ 365760 h 757646"/>
              <a:gd name="connsiteX5" fmla="*/ 1920240 w 2867921"/>
              <a:gd name="connsiteY5" fmla="*/ 300446 h 757646"/>
              <a:gd name="connsiteX6" fmla="*/ 1959428 w 2867921"/>
              <a:gd name="connsiteY6" fmla="*/ 261257 h 757646"/>
              <a:gd name="connsiteX7" fmla="*/ 2011680 w 2867921"/>
              <a:gd name="connsiteY7" fmla="*/ 248194 h 757646"/>
              <a:gd name="connsiteX8" fmla="*/ 2129245 w 2867921"/>
              <a:gd name="connsiteY8" fmla="*/ 222069 h 757646"/>
              <a:gd name="connsiteX9" fmla="*/ 2168434 w 2867921"/>
              <a:gd name="connsiteY9" fmla="*/ 195943 h 757646"/>
              <a:gd name="connsiteX10" fmla="*/ 2403565 w 2867921"/>
              <a:gd name="connsiteY10" fmla="*/ 169817 h 757646"/>
              <a:gd name="connsiteX11" fmla="*/ 2834640 w 2867921"/>
              <a:gd name="connsiteY11" fmla="*/ 182880 h 757646"/>
              <a:gd name="connsiteX12" fmla="*/ 2860765 w 2867921"/>
              <a:gd name="connsiteY12" fmla="*/ 222069 h 757646"/>
              <a:gd name="connsiteX13" fmla="*/ 2795451 w 2867921"/>
              <a:gd name="connsiteY13" fmla="*/ 574766 h 757646"/>
              <a:gd name="connsiteX14" fmla="*/ 2756262 w 2867921"/>
              <a:gd name="connsiteY14" fmla="*/ 613954 h 757646"/>
              <a:gd name="connsiteX15" fmla="*/ 2717074 w 2867921"/>
              <a:gd name="connsiteY15" fmla="*/ 627017 h 757646"/>
              <a:gd name="connsiteX16" fmla="*/ 2651760 w 2867921"/>
              <a:gd name="connsiteY16" fmla="*/ 653143 h 757646"/>
              <a:gd name="connsiteX17" fmla="*/ 2547257 w 2867921"/>
              <a:gd name="connsiteY17" fmla="*/ 679269 h 757646"/>
              <a:gd name="connsiteX18" fmla="*/ 2364377 w 2867921"/>
              <a:gd name="connsiteY18" fmla="*/ 666206 h 757646"/>
              <a:gd name="connsiteX19" fmla="*/ 2377440 w 2867921"/>
              <a:gd name="connsiteY19" fmla="*/ 496389 h 757646"/>
              <a:gd name="connsiteX20" fmla="*/ 2390502 w 2867921"/>
              <a:gd name="connsiteY20" fmla="*/ 457200 h 757646"/>
              <a:gd name="connsiteX21" fmla="*/ 2429691 w 2867921"/>
              <a:gd name="connsiteY21" fmla="*/ 431074 h 757646"/>
              <a:gd name="connsiteX22" fmla="*/ 2468880 w 2867921"/>
              <a:gd name="connsiteY22" fmla="*/ 418011 h 757646"/>
              <a:gd name="connsiteX23" fmla="*/ 2560320 w 2867921"/>
              <a:gd name="connsiteY23" fmla="*/ 391886 h 757646"/>
              <a:gd name="connsiteX24" fmla="*/ 2495005 w 2867921"/>
              <a:gd name="connsiteY24" fmla="*/ 378823 h 757646"/>
              <a:gd name="connsiteX25" fmla="*/ 2455817 w 2867921"/>
              <a:gd name="connsiteY25" fmla="*/ 365760 h 757646"/>
              <a:gd name="connsiteX26" fmla="*/ 2377440 w 2867921"/>
              <a:gd name="connsiteY26" fmla="*/ 352697 h 757646"/>
              <a:gd name="connsiteX27" fmla="*/ 2063931 w 2867921"/>
              <a:gd name="connsiteY27" fmla="*/ 365760 h 757646"/>
              <a:gd name="connsiteX28" fmla="*/ 1985554 w 2867921"/>
              <a:gd name="connsiteY28" fmla="*/ 378823 h 757646"/>
              <a:gd name="connsiteX29" fmla="*/ 1946365 w 2867921"/>
              <a:gd name="connsiteY29" fmla="*/ 404949 h 757646"/>
              <a:gd name="connsiteX30" fmla="*/ 1907177 w 2867921"/>
              <a:gd name="connsiteY30" fmla="*/ 418011 h 757646"/>
              <a:gd name="connsiteX31" fmla="*/ 1867988 w 2867921"/>
              <a:gd name="connsiteY31" fmla="*/ 457200 h 757646"/>
              <a:gd name="connsiteX32" fmla="*/ 1789611 w 2867921"/>
              <a:gd name="connsiteY32" fmla="*/ 522514 h 757646"/>
              <a:gd name="connsiteX33" fmla="*/ 1776548 w 2867921"/>
              <a:gd name="connsiteY33" fmla="*/ 561703 h 757646"/>
              <a:gd name="connsiteX34" fmla="*/ 1724297 w 2867921"/>
              <a:gd name="connsiteY34" fmla="*/ 640080 h 757646"/>
              <a:gd name="connsiteX35" fmla="*/ 1711234 w 2867921"/>
              <a:gd name="connsiteY35" fmla="*/ 679269 h 757646"/>
              <a:gd name="connsiteX36" fmla="*/ 1645920 w 2867921"/>
              <a:gd name="connsiteY36" fmla="*/ 757646 h 757646"/>
              <a:gd name="connsiteX37" fmla="*/ 1632857 w 2867921"/>
              <a:gd name="connsiteY37" fmla="*/ 718457 h 757646"/>
              <a:gd name="connsiteX38" fmla="*/ 1606731 w 2867921"/>
              <a:gd name="connsiteY38" fmla="*/ 679269 h 757646"/>
              <a:gd name="connsiteX39" fmla="*/ 1593668 w 2867921"/>
              <a:gd name="connsiteY39" fmla="*/ 627017 h 757646"/>
              <a:gd name="connsiteX40" fmla="*/ 1580605 w 2867921"/>
              <a:gd name="connsiteY40" fmla="*/ 587829 h 757646"/>
              <a:gd name="connsiteX41" fmla="*/ 1567542 w 2867921"/>
              <a:gd name="connsiteY41" fmla="*/ 535577 h 757646"/>
              <a:gd name="connsiteX42" fmla="*/ 1541417 w 2867921"/>
              <a:gd name="connsiteY42" fmla="*/ 457200 h 757646"/>
              <a:gd name="connsiteX43" fmla="*/ 1502228 w 2867921"/>
              <a:gd name="connsiteY43" fmla="*/ 404949 h 757646"/>
              <a:gd name="connsiteX44" fmla="*/ 1489165 w 2867921"/>
              <a:gd name="connsiteY44" fmla="*/ 365760 h 757646"/>
              <a:gd name="connsiteX45" fmla="*/ 1423851 w 2867921"/>
              <a:gd name="connsiteY45" fmla="*/ 287383 h 757646"/>
              <a:gd name="connsiteX46" fmla="*/ 1384662 w 2867921"/>
              <a:gd name="connsiteY46" fmla="*/ 261257 h 757646"/>
              <a:gd name="connsiteX47" fmla="*/ 1358537 w 2867921"/>
              <a:gd name="connsiteY47" fmla="*/ 222069 h 757646"/>
              <a:gd name="connsiteX48" fmla="*/ 1280160 w 2867921"/>
              <a:gd name="connsiteY48" fmla="*/ 182880 h 757646"/>
              <a:gd name="connsiteX49" fmla="*/ 1201782 w 2867921"/>
              <a:gd name="connsiteY49" fmla="*/ 104503 h 757646"/>
              <a:gd name="connsiteX50" fmla="*/ 1097280 w 2867921"/>
              <a:gd name="connsiteY50" fmla="*/ 65314 h 757646"/>
              <a:gd name="connsiteX51" fmla="*/ 1058091 w 2867921"/>
              <a:gd name="connsiteY51" fmla="*/ 52251 h 757646"/>
              <a:gd name="connsiteX52" fmla="*/ 1018902 w 2867921"/>
              <a:gd name="connsiteY52" fmla="*/ 26126 h 757646"/>
              <a:gd name="connsiteX53" fmla="*/ 888274 w 2867921"/>
              <a:gd name="connsiteY53" fmla="*/ 0 h 757646"/>
              <a:gd name="connsiteX54" fmla="*/ 431074 w 2867921"/>
              <a:gd name="connsiteY54" fmla="*/ 13063 h 757646"/>
              <a:gd name="connsiteX55" fmla="*/ 378822 w 2867921"/>
              <a:gd name="connsiteY55" fmla="*/ 26126 h 757646"/>
              <a:gd name="connsiteX56" fmla="*/ 300445 w 2867921"/>
              <a:gd name="connsiteY56" fmla="*/ 52251 h 757646"/>
              <a:gd name="connsiteX57" fmla="*/ 261257 w 2867921"/>
              <a:gd name="connsiteY57" fmla="*/ 91440 h 757646"/>
              <a:gd name="connsiteX58" fmla="*/ 209005 w 2867921"/>
              <a:gd name="connsiteY58" fmla="*/ 104503 h 757646"/>
              <a:gd name="connsiteX59" fmla="*/ 130628 w 2867921"/>
              <a:gd name="connsiteY59" fmla="*/ 156754 h 757646"/>
              <a:gd name="connsiteX60" fmla="*/ 78377 w 2867921"/>
              <a:gd name="connsiteY60" fmla="*/ 235131 h 757646"/>
              <a:gd name="connsiteX61" fmla="*/ 52251 w 2867921"/>
              <a:gd name="connsiteY61" fmla="*/ 287383 h 757646"/>
              <a:gd name="connsiteX62" fmla="*/ 13062 w 2867921"/>
              <a:gd name="connsiteY62" fmla="*/ 326571 h 757646"/>
              <a:gd name="connsiteX63" fmla="*/ 0 w 2867921"/>
              <a:gd name="connsiteY63" fmla="*/ 365760 h 757646"/>
              <a:gd name="connsiteX64" fmla="*/ 26125 w 2867921"/>
              <a:gd name="connsiteY64" fmla="*/ 522514 h 757646"/>
              <a:gd name="connsiteX65" fmla="*/ 52251 w 2867921"/>
              <a:gd name="connsiteY65" fmla="*/ 561703 h 757646"/>
              <a:gd name="connsiteX66" fmla="*/ 91440 w 2867921"/>
              <a:gd name="connsiteY66" fmla="*/ 600891 h 757646"/>
              <a:gd name="connsiteX67" fmla="*/ 130628 w 2867921"/>
              <a:gd name="connsiteY67" fmla="*/ 627017 h 757646"/>
              <a:gd name="connsiteX68" fmla="*/ 261257 w 2867921"/>
              <a:gd name="connsiteY68" fmla="*/ 613954 h 757646"/>
              <a:gd name="connsiteX69" fmla="*/ 274320 w 2867921"/>
              <a:gd name="connsiteY69" fmla="*/ 574766 h 757646"/>
              <a:gd name="connsiteX70" fmla="*/ 300445 w 2867921"/>
              <a:gd name="connsiteY70" fmla="*/ 535577 h 757646"/>
              <a:gd name="connsiteX71" fmla="*/ 326571 w 2867921"/>
              <a:gd name="connsiteY71" fmla="*/ 457200 h 757646"/>
              <a:gd name="connsiteX72" fmla="*/ 339634 w 2867921"/>
              <a:gd name="connsiteY72" fmla="*/ 418011 h 757646"/>
              <a:gd name="connsiteX73" fmla="*/ 365760 w 2867921"/>
              <a:gd name="connsiteY73" fmla="*/ 300446 h 757646"/>
              <a:gd name="connsiteX74" fmla="*/ 431074 w 2867921"/>
              <a:gd name="connsiteY74" fmla="*/ 222069 h 757646"/>
              <a:gd name="connsiteX75" fmla="*/ 483325 w 2867921"/>
              <a:gd name="connsiteY75" fmla="*/ 195943 h 757646"/>
              <a:gd name="connsiteX76" fmla="*/ 522514 w 2867921"/>
              <a:gd name="connsiteY76" fmla="*/ 169817 h 757646"/>
              <a:gd name="connsiteX77" fmla="*/ 600891 w 2867921"/>
              <a:gd name="connsiteY77" fmla="*/ 130629 h 757646"/>
              <a:gd name="connsiteX78" fmla="*/ 953588 w 2867921"/>
              <a:gd name="connsiteY78" fmla="*/ 143691 h 757646"/>
              <a:gd name="connsiteX79" fmla="*/ 1058091 w 2867921"/>
              <a:gd name="connsiteY79" fmla="*/ 156754 h 757646"/>
              <a:gd name="connsiteX80" fmla="*/ 1110342 w 2867921"/>
              <a:gd name="connsiteY80" fmla="*/ 182880 h 757646"/>
              <a:gd name="connsiteX81" fmla="*/ 1149531 w 2867921"/>
              <a:gd name="connsiteY81" fmla="*/ 195943 h 757646"/>
              <a:gd name="connsiteX82" fmla="*/ 1227908 w 2867921"/>
              <a:gd name="connsiteY82" fmla="*/ 235131 h 757646"/>
              <a:gd name="connsiteX83" fmla="*/ 1280160 w 2867921"/>
              <a:gd name="connsiteY83" fmla="*/ 274320 h 757646"/>
              <a:gd name="connsiteX84" fmla="*/ 1332411 w 2867921"/>
              <a:gd name="connsiteY84" fmla="*/ 352697 h 757646"/>
              <a:gd name="connsiteX85" fmla="*/ 1345474 w 2867921"/>
              <a:gd name="connsiteY85" fmla="*/ 391886 h 757646"/>
              <a:gd name="connsiteX86" fmla="*/ 1397725 w 2867921"/>
              <a:gd name="connsiteY86" fmla="*/ 470263 h 757646"/>
              <a:gd name="connsiteX87" fmla="*/ 1410788 w 2867921"/>
              <a:gd name="connsiteY87" fmla="*/ 509451 h 757646"/>
              <a:gd name="connsiteX88" fmla="*/ 1449977 w 2867921"/>
              <a:gd name="connsiteY88" fmla="*/ 535577 h 757646"/>
              <a:gd name="connsiteX89" fmla="*/ 1463040 w 2867921"/>
              <a:gd name="connsiteY89" fmla="*/ 574766 h 757646"/>
              <a:gd name="connsiteX90" fmla="*/ 1515291 w 2867921"/>
              <a:gd name="connsiteY90" fmla="*/ 653143 h 757646"/>
              <a:gd name="connsiteX91" fmla="*/ 1567542 w 2867921"/>
              <a:gd name="connsiteY91" fmla="*/ 731520 h 757646"/>
              <a:gd name="connsiteX92" fmla="*/ 1632857 w 2867921"/>
              <a:gd name="connsiteY92" fmla="*/ 731520 h 75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867921" h="757646">
                <a:moveTo>
                  <a:pt x="1632857" y="731520"/>
                </a:moveTo>
                <a:cubicBezTo>
                  <a:pt x="1661160" y="707571"/>
                  <a:pt x="1669649" y="689396"/>
                  <a:pt x="1737360" y="587829"/>
                </a:cubicBezTo>
                <a:cubicBezTo>
                  <a:pt x="1746069" y="574766"/>
                  <a:pt x="1757654" y="563217"/>
                  <a:pt x="1763485" y="548640"/>
                </a:cubicBezTo>
                <a:cubicBezTo>
                  <a:pt x="1772194" y="526869"/>
                  <a:pt x="1781598" y="505363"/>
                  <a:pt x="1789611" y="483326"/>
                </a:cubicBezTo>
                <a:cubicBezTo>
                  <a:pt x="1811658" y="422696"/>
                  <a:pt x="1805617" y="409255"/>
                  <a:pt x="1841862" y="365760"/>
                </a:cubicBezTo>
                <a:cubicBezTo>
                  <a:pt x="1893905" y="303307"/>
                  <a:pt x="1864190" y="347154"/>
                  <a:pt x="1920240" y="300446"/>
                </a:cubicBezTo>
                <a:cubicBezTo>
                  <a:pt x="1934432" y="288619"/>
                  <a:pt x="1943388" y="270423"/>
                  <a:pt x="1959428" y="261257"/>
                </a:cubicBezTo>
                <a:cubicBezTo>
                  <a:pt x="1975016" y="252350"/>
                  <a:pt x="1994154" y="252089"/>
                  <a:pt x="2011680" y="248194"/>
                </a:cubicBezTo>
                <a:cubicBezTo>
                  <a:pt x="2160968" y="215019"/>
                  <a:pt x="2001787" y="253932"/>
                  <a:pt x="2129245" y="222069"/>
                </a:cubicBezTo>
                <a:cubicBezTo>
                  <a:pt x="2142308" y="213360"/>
                  <a:pt x="2153540" y="200908"/>
                  <a:pt x="2168434" y="195943"/>
                </a:cubicBezTo>
                <a:cubicBezTo>
                  <a:pt x="2211800" y="181488"/>
                  <a:pt x="2392110" y="170772"/>
                  <a:pt x="2403565" y="169817"/>
                </a:cubicBezTo>
                <a:cubicBezTo>
                  <a:pt x="2547257" y="174171"/>
                  <a:pt x="2691812" y="166557"/>
                  <a:pt x="2834640" y="182880"/>
                </a:cubicBezTo>
                <a:cubicBezTo>
                  <a:pt x="2850238" y="184663"/>
                  <a:pt x="2860111" y="206383"/>
                  <a:pt x="2860765" y="222069"/>
                </a:cubicBezTo>
                <a:cubicBezTo>
                  <a:pt x="2866402" y="357358"/>
                  <a:pt x="2891555" y="478665"/>
                  <a:pt x="2795451" y="574766"/>
                </a:cubicBezTo>
                <a:cubicBezTo>
                  <a:pt x="2782388" y="587829"/>
                  <a:pt x="2771633" y="603707"/>
                  <a:pt x="2756262" y="613954"/>
                </a:cubicBezTo>
                <a:cubicBezTo>
                  <a:pt x="2744805" y="621592"/>
                  <a:pt x="2729967" y="622182"/>
                  <a:pt x="2717074" y="627017"/>
                </a:cubicBezTo>
                <a:cubicBezTo>
                  <a:pt x="2695119" y="635250"/>
                  <a:pt x="2674172" y="646247"/>
                  <a:pt x="2651760" y="653143"/>
                </a:cubicBezTo>
                <a:cubicBezTo>
                  <a:pt x="2617441" y="663703"/>
                  <a:pt x="2547257" y="679269"/>
                  <a:pt x="2547257" y="679269"/>
                </a:cubicBezTo>
                <a:cubicBezTo>
                  <a:pt x="2486297" y="674915"/>
                  <a:pt x="2405963" y="710991"/>
                  <a:pt x="2364377" y="666206"/>
                </a:cubicBezTo>
                <a:cubicBezTo>
                  <a:pt x="2325746" y="624603"/>
                  <a:pt x="2370398" y="552724"/>
                  <a:pt x="2377440" y="496389"/>
                </a:cubicBezTo>
                <a:cubicBezTo>
                  <a:pt x="2379148" y="482726"/>
                  <a:pt x="2381900" y="467952"/>
                  <a:pt x="2390502" y="457200"/>
                </a:cubicBezTo>
                <a:cubicBezTo>
                  <a:pt x="2400309" y="444940"/>
                  <a:pt x="2415649" y="438095"/>
                  <a:pt x="2429691" y="431074"/>
                </a:cubicBezTo>
                <a:cubicBezTo>
                  <a:pt x="2442007" y="424916"/>
                  <a:pt x="2455691" y="421968"/>
                  <a:pt x="2468880" y="418011"/>
                </a:cubicBezTo>
                <a:cubicBezTo>
                  <a:pt x="2499243" y="408902"/>
                  <a:pt x="2529840" y="400594"/>
                  <a:pt x="2560320" y="391886"/>
                </a:cubicBezTo>
                <a:cubicBezTo>
                  <a:pt x="2538548" y="387532"/>
                  <a:pt x="2516545" y="384208"/>
                  <a:pt x="2495005" y="378823"/>
                </a:cubicBezTo>
                <a:cubicBezTo>
                  <a:pt x="2481647" y="375483"/>
                  <a:pt x="2469258" y="368747"/>
                  <a:pt x="2455817" y="365760"/>
                </a:cubicBezTo>
                <a:cubicBezTo>
                  <a:pt x="2429962" y="360014"/>
                  <a:pt x="2403566" y="357051"/>
                  <a:pt x="2377440" y="352697"/>
                </a:cubicBezTo>
                <a:cubicBezTo>
                  <a:pt x="2272937" y="357051"/>
                  <a:pt x="2168293" y="358802"/>
                  <a:pt x="2063931" y="365760"/>
                </a:cubicBezTo>
                <a:cubicBezTo>
                  <a:pt x="2037504" y="367522"/>
                  <a:pt x="2010681" y="370447"/>
                  <a:pt x="1985554" y="378823"/>
                </a:cubicBezTo>
                <a:cubicBezTo>
                  <a:pt x="1970660" y="383788"/>
                  <a:pt x="1960407" y="397928"/>
                  <a:pt x="1946365" y="404949"/>
                </a:cubicBezTo>
                <a:cubicBezTo>
                  <a:pt x="1934049" y="411107"/>
                  <a:pt x="1920240" y="413657"/>
                  <a:pt x="1907177" y="418011"/>
                </a:cubicBezTo>
                <a:cubicBezTo>
                  <a:pt x="1894114" y="431074"/>
                  <a:pt x="1882180" y="445373"/>
                  <a:pt x="1867988" y="457200"/>
                </a:cubicBezTo>
                <a:cubicBezTo>
                  <a:pt x="1758861" y="548141"/>
                  <a:pt x="1904112" y="408016"/>
                  <a:pt x="1789611" y="522514"/>
                </a:cubicBezTo>
                <a:cubicBezTo>
                  <a:pt x="1785257" y="535577"/>
                  <a:pt x="1783235" y="549666"/>
                  <a:pt x="1776548" y="561703"/>
                </a:cubicBezTo>
                <a:cubicBezTo>
                  <a:pt x="1761299" y="589151"/>
                  <a:pt x="1734226" y="610292"/>
                  <a:pt x="1724297" y="640080"/>
                </a:cubicBezTo>
                <a:cubicBezTo>
                  <a:pt x="1719943" y="653143"/>
                  <a:pt x="1717392" y="666953"/>
                  <a:pt x="1711234" y="679269"/>
                </a:cubicBezTo>
                <a:cubicBezTo>
                  <a:pt x="1693049" y="715639"/>
                  <a:pt x="1674807" y="728758"/>
                  <a:pt x="1645920" y="757646"/>
                </a:cubicBezTo>
                <a:cubicBezTo>
                  <a:pt x="1641566" y="744583"/>
                  <a:pt x="1639015" y="730773"/>
                  <a:pt x="1632857" y="718457"/>
                </a:cubicBezTo>
                <a:cubicBezTo>
                  <a:pt x="1625836" y="704415"/>
                  <a:pt x="1612915" y="693699"/>
                  <a:pt x="1606731" y="679269"/>
                </a:cubicBezTo>
                <a:cubicBezTo>
                  <a:pt x="1599659" y="662767"/>
                  <a:pt x="1598600" y="644280"/>
                  <a:pt x="1593668" y="627017"/>
                </a:cubicBezTo>
                <a:cubicBezTo>
                  <a:pt x="1589885" y="613778"/>
                  <a:pt x="1584388" y="601068"/>
                  <a:pt x="1580605" y="587829"/>
                </a:cubicBezTo>
                <a:cubicBezTo>
                  <a:pt x="1575673" y="570566"/>
                  <a:pt x="1572701" y="552773"/>
                  <a:pt x="1567542" y="535577"/>
                </a:cubicBezTo>
                <a:cubicBezTo>
                  <a:pt x="1559629" y="509200"/>
                  <a:pt x="1557940" y="479231"/>
                  <a:pt x="1541417" y="457200"/>
                </a:cubicBezTo>
                <a:lnTo>
                  <a:pt x="1502228" y="404949"/>
                </a:lnTo>
                <a:cubicBezTo>
                  <a:pt x="1497874" y="391886"/>
                  <a:pt x="1495323" y="378076"/>
                  <a:pt x="1489165" y="365760"/>
                </a:cubicBezTo>
                <a:cubicBezTo>
                  <a:pt x="1474485" y="336399"/>
                  <a:pt x="1448617" y="308021"/>
                  <a:pt x="1423851" y="287383"/>
                </a:cubicBezTo>
                <a:cubicBezTo>
                  <a:pt x="1411790" y="277332"/>
                  <a:pt x="1397725" y="269966"/>
                  <a:pt x="1384662" y="261257"/>
                </a:cubicBezTo>
                <a:cubicBezTo>
                  <a:pt x="1375954" y="248194"/>
                  <a:pt x="1369638" y="233170"/>
                  <a:pt x="1358537" y="222069"/>
                </a:cubicBezTo>
                <a:cubicBezTo>
                  <a:pt x="1333214" y="196746"/>
                  <a:pt x="1312033" y="193504"/>
                  <a:pt x="1280160" y="182880"/>
                </a:cubicBezTo>
                <a:cubicBezTo>
                  <a:pt x="1254034" y="156754"/>
                  <a:pt x="1237626" y="113464"/>
                  <a:pt x="1201782" y="104503"/>
                </a:cubicBezTo>
                <a:cubicBezTo>
                  <a:pt x="1105447" y="80419"/>
                  <a:pt x="1192914" y="106300"/>
                  <a:pt x="1097280" y="65314"/>
                </a:cubicBezTo>
                <a:cubicBezTo>
                  <a:pt x="1084624" y="59890"/>
                  <a:pt x="1070407" y="58409"/>
                  <a:pt x="1058091" y="52251"/>
                </a:cubicBezTo>
                <a:cubicBezTo>
                  <a:pt x="1044049" y="45230"/>
                  <a:pt x="1032944" y="33147"/>
                  <a:pt x="1018902" y="26126"/>
                </a:cubicBezTo>
                <a:cubicBezTo>
                  <a:pt x="982421" y="7886"/>
                  <a:pt x="921976" y="4815"/>
                  <a:pt x="888274" y="0"/>
                </a:cubicBezTo>
                <a:cubicBezTo>
                  <a:pt x="735874" y="4354"/>
                  <a:pt x="583336" y="5255"/>
                  <a:pt x="431074" y="13063"/>
                </a:cubicBezTo>
                <a:cubicBezTo>
                  <a:pt x="413144" y="13982"/>
                  <a:pt x="396018" y="20967"/>
                  <a:pt x="378822" y="26126"/>
                </a:cubicBezTo>
                <a:cubicBezTo>
                  <a:pt x="352445" y="34039"/>
                  <a:pt x="300445" y="52251"/>
                  <a:pt x="300445" y="52251"/>
                </a:cubicBezTo>
                <a:cubicBezTo>
                  <a:pt x="287382" y="65314"/>
                  <a:pt x="277297" y="82274"/>
                  <a:pt x="261257" y="91440"/>
                </a:cubicBezTo>
                <a:cubicBezTo>
                  <a:pt x="245669" y="100347"/>
                  <a:pt x="223943" y="94544"/>
                  <a:pt x="209005" y="104503"/>
                </a:cubicBezTo>
                <a:cubicBezTo>
                  <a:pt x="100751" y="176672"/>
                  <a:pt x="280643" y="119250"/>
                  <a:pt x="130628" y="156754"/>
                </a:cubicBezTo>
                <a:cubicBezTo>
                  <a:pt x="113211" y="182880"/>
                  <a:pt x="92419" y="207047"/>
                  <a:pt x="78377" y="235131"/>
                </a:cubicBezTo>
                <a:cubicBezTo>
                  <a:pt x="69668" y="252548"/>
                  <a:pt x="63570" y="271537"/>
                  <a:pt x="52251" y="287383"/>
                </a:cubicBezTo>
                <a:cubicBezTo>
                  <a:pt x="41513" y="302416"/>
                  <a:pt x="26125" y="313508"/>
                  <a:pt x="13062" y="326571"/>
                </a:cubicBezTo>
                <a:cubicBezTo>
                  <a:pt x="8708" y="339634"/>
                  <a:pt x="0" y="351990"/>
                  <a:pt x="0" y="365760"/>
                </a:cubicBezTo>
                <a:cubicBezTo>
                  <a:pt x="0" y="394737"/>
                  <a:pt x="5685" y="481635"/>
                  <a:pt x="26125" y="522514"/>
                </a:cubicBezTo>
                <a:cubicBezTo>
                  <a:pt x="33146" y="536556"/>
                  <a:pt x="42200" y="549642"/>
                  <a:pt x="52251" y="561703"/>
                </a:cubicBezTo>
                <a:cubicBezTo>
                  <a:pt x="64078" y="575895"/>
                  <a:pt x="77248" y="589064"/>
                  <a:pt x="91440" y="600891"/>
                </a:cubicBezTo>
                <a:cubicBezTo>
                  <a:pt x="103501" y="610942"/>
                  <a:pt x="117565" y="618308"/>
                  <a:pt x="130628" y="627017"/>
                </a:cubicBezTo>
                <a:cubicBezTo>
                  <a:pt x="174171" y="622663"/>
                  <a:pt x="220131" y="628909"/>
                  <a:pt x="261257" y="613954"/>
                </a:cubicBezTo>
                <a:cubicBezTo>
                  <a:pt x="274197" y="609248"/>
                  <a:pt x="268162" y="587082"/>
                  <a:pt x="274320" y="574766"/>
                </a:cubicBezTo>
                <a:cubicBezTo>
                  <a:pt x="281341" y="560724"/>
                  <a:pt x="294069" y="549923"/>
                  <a:pt x="300445" y="535577"/>
                </a:cubicBezTo>
                <a:cubicBezTo>
                  <a:pt x="311630" y="510412"/>
                  <a:pt x="317862" y="483326"/>
                  <a:pt x="326571" y="457200"/>
                </a:cubicBezTo>
                <a:cubicBezTo>
                  <a:pt x="330925" y="444137"/>
                  <a:pt x="337370" y="431593"/>
                  <a:pt x="339634" y="418011"/>
                </a:cubicBezTo>
                <a:cubicBezTo>
                  <a:pt x="344652" y="387905"/>
                  <a:pt x="349680" y="332605"/>
                  <a:pt x="365760" y="300446"/>
                </a:cubicBezTo>
                <a:cubicBezTo>
                  <a:pt x="378492" y="274982"/>
                  <a:pt x="408601" y="238121"/>
                  <a:pt x="431074" y="222069"/>
                </a:cubicBezTo>
                <a:cubicBezTo>
                  <a:pt x="446920" y="210751"/>
                  <a:pt x="466418" y="205604"/>
                  <a:pt x="483325" y="195943"/>
                </a:cubicBezTo>
                <a:cubicBezTo>
                  <a:pt x="496956" y="188154"/>
                  <a:pt x="508472" y="176838"/>
                  <a:pt x="522514" y="169817"/>
                </a:cubicBezTo>
                <a:cubicBezTo>
                  <a:pt x="630687" y="115730"/>
                  <a:pt x="488571" y="205506"/>
                  <a:pt x="600891" y="130629"/>
                </a:cubicBezTo>
                <a:cubicBezTo>
                  <a:pt x="718457" y="134983"/>
                  <a:pt x="836133" y="136979"/>
                  <a:pt x="953588" y="143691"/>
                </a:cubicBezTo>
                <a:cubicBezTo>
                  <a:pt x="988636" y="145694"/>
                  <a:pt x="1024034" y="148240"/>
                  <a:pt x="1058091" y="156754"/>
                </a:cubicBezTo>
                <a:cubicBezTo>
                  <a:pt x="1076982" y="161477"/>
                  <a:pt x="1092444" y="175209"/>
                  <a:pt x="1110342" y="182880"/>
                </a:cubicBezTo>
                <a:cubicBezTo>
                  <a:pt x="1122998" y="188304"/>
                  <a:pt x="1137215" y="189785"/>
                  <a:pt x="1149531" y="195943"/>
                </a:cubicBezTo>
                <a:cubicBezTo>
                  <a:pt x="1250817" y="246586"/>
                  <a:pt x="1129413" y="202301"/>
                  <a:pt x="1227908" y="235131"/>
                </a:cubicBezTo>
                <a:cubicBezTo>
                  <a:pt x="1245325" y="248194"/>
                  <a:pt x="1265696" y="258048"/>
                  <a:pt x="1280160" y="274320"/>
                </a:cubicBezTo>
                <a:cubicBezTo>
                  <a:pt x="1301020" y="297788"/>
                  <a:pt x="1332411" y="352697"/>
                  <a:pt x="1332411" y="352697"/>
                </a:cubicBezTo>
                <a:cubicBezTo>
                  <a:pt x="1336765" y="365760"/>
                  <a:pt x="1338787" y="379849"/>
                  <a:pt x="1345474" y="391886"/>
                </a:cubicBezTo>
                <a:cubicBezTo>
                  <a:pt x="1360723" y="419334"/>
                  <a:pt x="1387796" y="440475"/>
                  <a:pt x="1397725" y="470263"/>
                </a:cubicBezTo>
                <a:cubicBezTo>
                  <a:pt x="1402079" y="483326"/>
                  <a:pt x="1402186" y="498699"/>
                  <a:pt x="1410788" y="509451"/>
                </a:cubicBezTo>
                <a:cubicBezTo>
                  <a:pt x="1420596" y="521710"/>
                  <a:pt x="1436914" y="526868"/>
                  <a:pt x="1449977" y="535577"/>
                </a:cubicBezTo>
                <a:cubicBezTo>
                  <a:pt x="1454331" y="548640"/>
                  <a:pt x="1456353" y="562729"/>
                  <a:pt x="1463040" y="574766"/>
                </a:cubicBezTo>
                <a:cubicBezTo>
                  <a:pt x="1478289" y="602214"/>
                  <a:pt x="1505362" y="623355"/>
                  <a:pt x="1515291" y="653143"/>
                </a:cubicBezTo>
                <a:cubicBezTo>
                  <a:pt x="1528986" y="694228"/>
                  <a:pt x="1525608" y="703563"/>
                  <a:pt x="1567542" y="731520"/>
                </a:cubicBezTo>
                <a:cubicBezTo>
                  <a:pt x="1593332" y="748714"/>
                  <a:pt x="1604554" y="755469"/>
                  <a:pt x="1632857" y="731520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00800" y="1672046"/>
            <a:ext cx="457200" cy="55769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99389" y="5974890"/>
            <a:ext cx="457200" cy="55769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418668" y="5138753"/>
            <a:ext cx="457200" cy="55769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07086" y="4234424"/>
            <a:ext cx="457200" cy="55769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3956162"/>
            <a:ext cx="457200" cy="55769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61909" y="3226700"/>
            <a:ext cx="457200" cy="5576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74920" y="3359475"/>
            <a:ext cx="457200" cy="47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856274" y="2878879"/>
            <a:ext cx="457200" cy="5576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987246" y="1868163"/>
            <a:ext cx="457200" cy="55769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36131" y="1249506"/>
            <a:ext cx="457200" cy="55769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58446" y="1310467"/>
            <a:ext cx="457200" cy="55769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08138" y="5785644"/>
            <a:ext cx="457200" cy="55769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29846" y="6069875"/>
            <a:ext cx="457200" cy="55769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891349" y="2299063"/>
            <a:ext cx="543789" cy="3918857"/>
          </a:xfrm>
          <a:custGeom>
            <a:avLst/>
            <a:gdLst>
              <a:gd name="connsiteX0" fmla="*/ 39188 w 543789"/>
              <a:gd name="connsiteY0" fmla="*/ 0 h 3918857"/>
              <a:gd name="connsiteX1" fmla="*/ 143691 w 543789"/>
              <a:gd name="connsiteY1" fmla="*/ 13063 h 3918857"/>
              <a:gd name="connsiteX2" fmla="*/ 222068 w 543789"/>
              <a:gd name="connsiteY2" fmla="*/ 65314 h 3918857"/>
              <a:gd name="connsiteX3" fmla="*/ 235131 w 543789"/>
              <a:gd name="connsiteY3" fmla="*/ 104503 h 3918857"/>
              <a:gd name="connsiteX4" fmla="*/ 300445 w 543789"/>
              <a:gd name="connsiteY4" fmla="*/ 182880 h 3918857"/>
              <a:gd name="connsiteX5" fmla="*/ 326571 w 543789"/>
              <a:gd name="connsiteY5" fmla="*/ 261257 h 3918857"/>
              <a:gd name="connsiteX6" fmla="*/ 339634 w 543789"/>
              <a:gd name="connsiteY6" fmla="*/ 300446 h 3918857"/>
              <a:gd name="connsiteX7" fmla="*/ 365760 w 543789"/>
              <a:gd name="connsiteY7" fmla="*/ 339634 h 3918857"/>
              <a:gd name="connsiteX8" fmla="*/ 378822 w 543789"/>
              <a:gd name="connsiteY8" fmla="*/ 418011 h 3918857"/>
              <a:gd name="connsiteX9" fmla="*/ 404948 w 543789"/>
              <a:gd name="connsiteY9" fmla="*/ 496388 h 3918857"/>
              <a:gd name="connsiteX10" fmla="*/ 444137 w 543789"/>
              <a:gd name="connsiteY10" fmla="*/ 731520 h 3918857"/>
              <a:gd name="connsiteX11" fmla="*/ 457200 w 543789"/>
              <a:gd name="connsiteY11" fmla="*/ 796834 h 3918857"/>
              <a:gd name="connsiteX12" fmla="*/ 483325 w 543789"/>
              <a:gd name="connsiteY12" fmla="*/ 1149531 h 3918857"/>
              <a:gd name="connsiteX13" fmla="*/ 496388 w 543789"/>
              <a:gd name="connsiteY13" fmla="*/ 1201783 h 3918857"/>
              <a:gd name="connsiteX14" fmla="*/ 522514 w 543789"/>
              <a:gd name="connsiteY14" fmla="*/ 1332411 h 3918857"/>
              <a:gd name="connsiteX15" fmla="*/ 522514 w 543789"/>
              <a:gd name="connsiteY15" fmla="*/ 2142308 h 3918857"/>
              <a:gd name="connsiteX16" fmla="*/ 509451 w 543789"/>
              <a:gd name="connsiteY16" fmla="*/ 2220686 h 3918857"/>
              <a:gd name="connsiteX17" fmla="*/ 496388 w 543789"/>
              <a:gd name="connsiteY17" fmla="*/ 2351314 h 3918857"/>
              <a:gd name="connsiteX18" fmla="*/ 470262 w 543789"/>
              <a:gd name="connsiteY18" fmla="*/ 2455817 h 3918857"/>
              <a:gd name="connsiteX19" fmla="*/ 457200 w 543789"/>
              <a:gd name="connsiteY19" fmla="*/ 2586446 h 3918857"/>
              <a:gd name="connsiteX20" fmla="*/ 444137 w 543789"/>
              <a:gd name="connsiteY20" fmla="*/ 2625634 h 3918857"/>
              <a:gd name="connsiteX21" fmla="*/ 431074 w 543789"/>
              <a:gd name="connsiteY21" fmla="*/ 2677886 h 3918857"/>
              <a:gd name="connsiteX22" fmla="*/ 404948 w 543789"/>
              <a:gd name="connsiteY22" fmla="*/ 2756263 h 3918857"/>
              <a:gd name="connsiteX23" fmla="*/ 378822 w 543789"/>
              <a:gd name="connsiteY23" fmla="*/ 2873828 h 3918857"/>
              <a:gd name="connsiteX24" fmla="*/ 352697 w 543789"/>
              <a:gd name="connsiteY24" fmla="*/ 2913017 h 3918857"/>
              <a:gd name="connsiteX25" fmla="*/ 326571 w 543789"/>
              <a:gd name="connsiteY25" fmla="*/ 2991394 h 3918857"/>
              <a:gd name="connsiteX26" fmla="*/ 313508 w 543789"/>
              <a:gd name="connsiteY26" fmla="*/ 3030583 h 3918857"/>
              <a:gd name="connsiteX27" fmla="*/ 287382 w 543789"/>
              <a:gd name="connsiteY27" fmla="*/ 3069771 h 3918857"/>
              <a:gd name="connsiteX28" fmla="*/ 248194 w 543789"/>
              <a:gd name="connsiteY28" fmla="*/ 3161211 h 3918857"/>
              <a:gd name="connsiteX29" fmla="*/ 222068 w 543789"/>
              <a:gd name="connsiteY29" fmla="*/ 3278777 h 3918857"/>
              <a:gd name="connsiteX30" fmla="*/ 195942 w 543789"/>
              <a:gd name="connsiteY30" fmla="*/ 3357154 h 3918857"/>
              <a:gd name="connsiteX31" fmla="*/ 156754 w 543789"/>
              <a:gd name="connsiteY31" fmla="*/ 3513908 h 3918857"/>
              <a:gd name="connsiteX32" fmla="*/ 104502 w 543789"/>
              <a:gd name="connsiteY32" fmla="*/ 3657600 h 3918857"/>
              <a:gd name="connsiteX33" fmla="*/ 91440 w 543789"/>
              <a:gd name="connsiteY33" fmla="*/ 3696788 h 3918857"/>
              <a:gd name="connsiteX34" fmla="*/ 78377 w 543789"/>
              <a:gd name="connsiteY34" fmla="*/ 3735977 h 3918857"/>
              <a:gd name="connsiteX35" fmla="*/ 39188 w 543789"/>
              <a:gd name="connsiteY35" fmla="*/ 3879668 h 3918857"/>
              <a:gd name="connsiteX36" fmla="*/ 13062 w 543789"/>
              <a:gd name="connsiteY36" fmla="*/ 3918857 h 3918857"/>
              <a:gd name="connsiteX37" fmla="*/ 0 w 543789"/>
              <a:gd name="connsiteY37" fmla="*/ 3879668 h 3918857"/>
              <a:gd name="connsiteX38" fmla="*/ 13062 w 543789"/>
              <a:gd name="connsiteY38" fmla="*/ 3827417 h 3918857"/>
              <a:gd name="connsiteX39" fmla="*/ 26125 w 543789"/>
              <a:gd name="connsiteY39" fmla="*/ 3735977 h 3918857"/>
              <a:gd name="connsiteX40" fmla="*/ 52251 w 543789"/>
              <a:gd name="connsiteY40" fmla="*/ 1698171 h 3918857"/>
              <a:gd name="connsiteX41" fmla="*/ 65314 w 543789"/>
              <a:gd name="connsiteY41" fmla="*/ 1476103 h 3918857"/>
              <a:gd name="connsiteX42" fmla="*/ 91440 w 543789"/>
              <a:gd name="connsiteY42" fmla="*/ 718457 h 3918857"/>
              <a:gd name="connsiteX43" fmla="*/ 104502 w 543789"/>
              <a:gd name="connsiteY43" fmla="*/ 587828 h 3918857"/>
              <a:gd name="connsiteX44" fmla="*/ 117565 w 543789"/>
              <a:gd name="connsiteY44" fmla="*/ 535577 h 3918857"/>
              <a:gd name="connsiteX45" fmla="*/ 130628 w 543789"/>
              <a:gd name="connsiteY45" fmla="*/ 457200 h 3918857"/>
              <a:gd name="connsiteX46" fmla="*/ 143691 w 543789"/>
              <a:gd name="connsiteY46" fmla="*/ 339634 h 3918857"/>
              <a:gd name="connsiteX47" fmla="*/ 169817 w 543789"/>
              <a:gd name="connsiteY47" fmla="*/ 130628 h 39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43789" h="3918857">
                <a:moveTo>
                  <a:pt x="39188" y="0"/>
                </a:moveTo>
                <a:cubicBezTo>
                  <a:pt x="74022" y="4354"/>
                  <a:pt x="110631" y="1256"/>
                  <a:pt x="143691" y="13063"/>
                </a:cubicBezTo>
                <a:cubicBezTo>
                  <a:pt x="173261" y="23624"/>
                  <a:pt x="222068" y="65314"/>
                  <a:pt x="222068" y="65314"/>
                </a:cubicBezTo>
                <a:cubicBezTo>
                  <a:pt x="226422" y="78377"/>
                  <a:pt x="227493" y="93046"/>
                  <a:pt x="235131" y="104503"/>
                </a:cubicBezTo>
                <a:cubicBezTo>
                  <a:pt x="276152" y="166034"/>
                  <a:pt x="271950" y="118766"/>
                  <a:pt x="300445" y="182880"/>
                </a:cubicBezTo>
                <a:cubicBezTo>
                  <a:pt x="311630" y="208045"/>
                  <a:pt x="317862" y="235131"/>
                  <a:pt x="326571" y="261257"/>
                </a:cubicBezTo>
                <a:cubicBezTo>
                  <a:pt x="330925" y="274320"/>
                  <a:pt x="331996" y="288989"/>
                  <a:pt x="339634" y="300446"/>
                </a:cubicBezTo>
                <a:lnTo>
                  <a:pt x="365760" y="339634"/>
                </a:lnTo>
                <a:cubicBezTo>
                  <a:pt x="370114" y="365760"/>
                  <a:pt x="372398" y="392316"/>
                  <a:pt x="378822" y="418011"/>
                </a:cubicBezTo>
                <a:cubicBezTo>
                  <a:pt x="385501" y="444728"/>
                  <a:pt x="404948" y="496388"/>
                  <a:pt x="404948" y="496388"/>
                </a:cubicBezTo>
                <a:cubicBezTo>
                  <a:pt x="423519" y="644953"/>
                  <a:pt x="411126" y="566468"/>
                  <a:pt x="444137" y="731520"/>
                </a:cubicBezTo>
                <a:lnTo>
                  <a:pt x="457200" y="796834"/>
                </a:lnTo>
                <a:cubicBezTo>
                  <a:pt x="463634" y="919097"/>
                  <a:pt x="463576" y="1031040"/>
                  <a:pt x="483325" y="1149531"/>
                </a:cubicBezTo>
                <a:cubicBezTo>
                  <a:pt x="486277" y="1167240"/>
                  <a:pt x="492626" y="1184228"/>
                  <a:pt x="496388" y="1201783"/>
                </a:cubicBezTo>
                <a:cubicBezTo>
                  <a:pt x="505692" y="1245202"/>
                  <a:pt x="513805" y="1288868"/>
                  <a:pt x="522514" y="1332411"/>
                </a:cubicBezTo>
                <a:cubicBezTo>
                  <a:pt x="556527" y="1672536"/>
                  <a:pt x="544618" y="1501287"/>
                  <a:pt x="522514" y="2142308"/>
                </a:cubicBezTo>
                <a:cubicBezTo>
                  <a:pt x="521601" y="2168779"/>
                  <a:pt x="512736" y="2194404"/>
                  <a:pt x="509451" y="2220686"/>
                </a:cubicBezTo>
                <a:cubicBezTo>
                  <a:pt x="504023" y="2264108"/>
                  <a:pt x="502172" y="2307938"/>
                  <a:pt x="496388" y="2351314"/>
                </a:cubicBezTo>
                <a:cubicBezTo>
                  <a:pt x="489382" y="2403857"/>
                  <a:pt x="484915" y="2411859"/>
                  <a:pt x="470262" y="2455817"/>
                </a:cubicBezTo>
                <a:cubicBezTo>
                  <a:pt x="465908" y="2499360"/>
                  <a:pt x="463854" y="2543195"/>
                  <a:pt x="457200" y="2586446"/>
                </a:cubicBezTo>
                <a:cubicBezTo>
                  <a:pt x="455106" y="2600055"/>
                  <a:pt x="447920" y="2612395"/>
                  <a:pt x="444137" y="2625634"/>
                </a:cubicBezTo>
                <a:cubicBezTo>
                  <a:pt x="439205" y="2642897"/>
                  <a:pt x="436233" y="2660690"/>
                  <a:pt x="431074" y="2677886"/>
                </a:cubicBezTo>
                <a:cubicBezTo>
                  <a:pt x="423161" y="2704263"/>
                  <a:pt x="409475" y="2729099"/>
                  <a:pt x="404948" y="2756263"/>
                </a:cubicBezTo>
                <a:cubicBezTo>
                  <a:pt x="399930" y="2786369"/>
                  <a:pt x="394902" y="2841669"/>
                  <a:pt x="378822" y="2873828"/>
                </a:cubicBezTo>
                <a:cubicBezTo>
                  <a:pt x="371801" y="2887870"/>
                  <a:pt x="359073" y="2898671"/>
                  <a:pt x="352697" y="2913017"/>
                </a:cubicBezTo>
                <a:cubicBezTo>
                  <a:pt x="341512" y="2938182"/>
                  <a:pt x="335280" y="2965268"/>
                  <a:pt x="326571" y="2991394"/>
                </a:cubicBezTo>
                <a:cubicBezTo>
                  <a:pt x="322217" y="3004457"/>
                  <a:pt x="321146" y="3019126"/>
                  <a:pt x="313508" y="3030583"/>
                </a:cubicBezTo>
                <a:lnTo>
                  <a:pt x="287382" y="3069771"/>
                </a:lnTo>
                <a:cubicBezTo>
                  <a:pt x="249884" y="3219775"/>
                  <a:pt x="302318" y="3034923"/>
                  <a:pt x="248194" y="3161211"/>
                </a:cubicBezTo>
                <a:cubicBezTo>
                  <a:pt x="239397" y="3181738"/>
                  <a:pt x="226717" y="3261729"/>
                  <a:pt x="222068" y="3278777"/>
                </a:cubicBezTo>
                <a:cubicBezTo>
                  <a:pt x="214822" y="3305346"/>
                  <a:pt x="202621" y="3330437"/>
                  <a:pt x="195942" y="3357154"/>
                </a:cubicBezTo>
                <a:cubicBezTo>
                  <a:pt x="182879" y="3409405"/>
                  <a:pt x="176757" y="3463901"/>
                  <a:pt x="156754" y="3513908"/>
                </a:cubicBezTo>
                <a:cubicBezTo>
                  <a:pt x="120404" y="3604783"/>
                  <a:pt x="138039" y="3556988"/>
                  <a:pt x="104502" y="3657600"/>
                </a:cubicBezTo>
                <a:lnTo>
                  <a:pt x="91440" y="3696788"/>
                </a:lnTo>
                <a:cubicBezTo>
                  <a:pt x="87086" y="3709851"/>
                  <a:pt x="81077" y="3722475"/>
                  <a:pt x="78377" y="3735977"/>
                </a:cubicBezTo>
                <a:cubicBezTo>
                  <a:pt x="71366" y="3771031"/>
                  <a:pt x="58129" y="3851256"/>
                  <a:pt x="39188" y="3879668"/>
                </a:cubicBezTo>
                <a:lnTo>
                  <a:pt x="13062" y="3918857"/>
                </a:lnTo>
                <a:cubicBezTo>
                  <a:pt x="8708" y="3905794"/>
                  <a:pt x="0" y="3893438"/>
                  <a:pt x="0" y="3879668"/>
                </a:cubicBezTo>
                <a:cubicBezTo>
                  <a:pt x="0" y="3861715"/>
                  <a:pt x="9851" y="3845080"/>
                  <a:pt x="13062" y="3827417"/>
                </a:cubicBezTo>
                <a:cubicBezTo>
                  <a:pt x="18570" y="3797124"/>
                  <a:pt x="21771" y="3766457"/>
                  <a:pt x="26125" y="3735977"/>
                </a:cubicBezTo>
                <a:cubicBezTo>
                  <a:pt x="29544" y="3421441"/>
                  <a:pt x="41746" y="2123624"/>
                  <a:pt x="52251" y="1698171"/>
                </a:cubicBezTo>
                <a:cubicBezTo>
                  <a:pt x="54081" y="1624043"/>
                  <a:pt x="62350" y="1550194"/>
                  <a:pt x="65314" y="1476103"/>
                </a:cubicBezTo>
                <a:cubicBezTo>
                  <a:pt x="75414" y="1223606"/>
                  <a:pt x="80303" y="970910"/>
                  <a:pt x="91440" y="718457"/>
                </a:cubicBezTo>
                <a:cubicBezTo>
                  <a:pt x="93369" y="674739"/>
                  <a:pt x="98314" y="631148"/>
                  <a:pt x="104502" y="587828"/>
                </a:cubicBezTo>
                <a:cubicBezTo>
                  <a:pt x="107041" y="570055"/>
                  <a:pt x="114044" y="553181"/>
                  <a:pt x="117565" y="535577"/>
                </a:cubicBezTo>
                <a:cubicBezTo>
                  <a:pt x="122759" y="509605"/>
                  <a:pt x="127127" y="483454"/>
                  <a:pt x="130628" y="457200"/>
                </a:cubicBezTo>
                <a:cubicBezTo>
                  <a:pt x="135839" y="418116"/>
                  <a:pt x="138115" y="378668"/>
                  <a:pt x="143691" y="339634"/>
                </a:cubicBezTo>
                <a:cubicBezTo>
                  <a:pt x="172680" y="136710"/>
                  <a:pt x="169817" y="245384"/>
                  <a:pt x="169817" y="130628"/>
                </a:cubicBezTo>
              </a:path>
            </a:pathLst>
          </a:cu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585435" y="2418933"/>
            <a:ext cx="1949657" cy="3605790"/>
          </a:xfrm>
          <a:custGeom>
            <a:avLst/>
            <a:gdLst>
              <a:gd name="connsiteX0" fmla="*/ 510222 w 1949657"/>
              <a:gd name="connsiteY0" fmla="*/ 0 h 3605790"/>
              <a:gd name="connsiteX1" fmla="*/ 653914 w 1949657"/>
              <a:gd name="connsiteY1" fmla="*/ 26126 h 3605790"/>
              <a:gd name="connsiteX2" fmla="*/ 732291 w 1949657"/>
              <a:gd name="connsiteY2" fmla="*/ 65314 h 3605790"/>
              <a:gd name="connsiteX3" fmla="*/ 1019674 w 1949657"/>
              <a:gd name="connsiteY3" fmla="*/ 91440 h 3605790"/>
              <a:gd name="connsiteX4" fmla="*/ 1620565 w 1949657"/>
              <a:gd name="connsiteY4" fmla="*/ 91440 h 3605790"/>
              <a:gd name="connsiteX5" fmla="*/ 1659754 w 1949657"/>
              <a:gd name="connsiteY5" fmla="*/ 78377 h 3605790"/>
              <a:gd name="connsiteX6" fmla="*/ 1685880 w 1949657"/>
              <a:gd name="connsiteY6" fmla="*/ 117566 h 3605790"/>
              <a:gd name="connsiteX7" fmla="*/ 1620565 w 1949657"/>
              <a:gd name="connsiteY7" fmla="*/ 248194 h 3605790"/>
              <a:gd name="connsiteX8" fmla="*/ 1594440 w 1949657"/>
              <a:gd name="connsiteY8" fmla="*/ 287383 h 3605790"/>
              <a:gd name="connsiteX9" fmla="*/ 1411560 w 1949657"/>
              <a:gd name="connsiteY9" fmla="*/ 339634 h 3605790"/>
              <a:gd name="connsiteX10" fmla="*/ 1307057 w 1949657"/>
              <a:gd name="connsiteY10" fmla="*/ 352697 h 3605790"/>
              <a:gd name="connsiteX11" fmla="*/ 1032737 w 1949657"/>
              <a:gd name="connsiteY11" fmla="*/ 339634 h 3605790"/>
              <a:gd name="connsiteX12" fmla="*/ 941297 w 1949657"/>
              <a:gd name="connsiteY12" fmla="*/ 326571 h 3605790"/>
              <a:gd name="connsiteX13" fmla="*/ 836794 w 1949657"/>
              <a:gd name="connsiteY13" fmla="*/ 300446 h 3605790"/>
              <a:gd name="connsiteX14" fmla="*/ 614725 w 1949657"/>
              <a:gd name="connsiteY14" fmla="*/ 274320 h 3605790"/>
              <a:gd name="connsiteX15" fmla="*/ 523285 w 1949657"/>
              <a:gd name="connsiteY15" fmla="*/ 248194 h 3605790"/>
              <a:gd name="connsiteX16" fmla="*/ 366531 w 1949657"/>
              <a:gd name="connsiteY16" fmla="*/ 300446 h 3605790"/>
              <a:gd name="connsiteX17" fmla="*/ 353468 w 1949657"/>
              <a:gd name="connsiteY17" fmla="*/ 339634 h 3605790"/>
              <a:gd name="connsiteX18" fmla="*/ 366531 w 1949657"/>
              <a:gd name="connsiteY18" fmla="*/ 418011 h 3605790"/>
              <a:gd name="connsiteX19" fmla="*/ 523285 w 1949657"/>
              <a:gd name="connsiteY19" fmla="*/ 470263 h 3605790"/>
              <a:gd name="connsiteX20" fmla="*/ 1124177 w 1949657"/>
              <a:gd name="connsiteY20" fmla="*/ 483326 h 3605790"/>
              <a:gd name="connsiteX21" fmla="*/ 1189491 w 1949657"/>
              <a:gd name="connsiteY21" fmla="*/ 496389 h 3605790"/>
              <a:gd name="connsiteX22" fmla="*/ 1241742 w 1949657"/>
              <a:gd name="connsiteY22" fmla="*/ 509451 h 3605790"/>
              <a:gd name="connsiteX23" fmla="*/ 1320120 w 1949657"/>
              <a:gd name="connsiteY23" fmla="*/ 522514 h 3605790"/>
              <a:gd name="connsiteX24" fmla="*/ 1398497 w 1949657"/>
              <a:gd name="connsiteY24" fmla="*/ 548640 h 3605790"/>
              <a:gd name="connsiteX25" fmla="*/ 1489937 w 1949657"/>
              <a:gd name="connsiteY25" fmla="*/ 574766 h 3605790"/>
              <a:gd name="connsiteX26" fmla="*/ 1568314 w 1949657"/>
              <a:gd name="connsiteY26" fmla="*/ 627017 h 3605790"/>
              <a:gd name="connsiteX27" fmla="*/ 1607502 w 1949657"/>
              <a:gd name="connsiteY27" fmla="*/ 653143 h 3605790"/>
              <a:gd name="connsiteX28" fmla="*/ 1685880 w 1949657"/>
              <a:gd name="connsiteY28" fmla="*/ 731520 h 3605790"/>
              <a:gd name="connsiteX29" fmla="*/ 1777320 w 1949657"/>
              <a:gd name="connsiteY29" fmla="*/ 836023 h 3605790"/>
              <a:gd name="connsiteX30" fmla="*/ 1790382 w 1949657"/>
              <a:gd name="connsiteY30" fmla="*/ 888274 h 3605790"/>
              <a:gd name="connsiteX31" fmla="*/ 1842634 w 1949657"/>
              <a:gd name="connsiteY31" fmla="*/ 966651 h 3605790"/>
              <a:gd name="connsiteX32" fmla="*/ 1855697 w 1949657"/>
              <a:gd name="connsiteY32" fmla="*/ 1005840 h 3605790"/>
              <a:gd name="connsiteX33" fmla="*/ 1881822 w 1949657"/>
              <a:gd name="connsiteY33" fmla="*/ 1097280 h 3605790"/>
              <a:gd name="connsiteX34" fmla="*/ 1672817 w 1949657"/>
              <a:gd name="connsiteY34" fmla="*/ 1097280 h 3605790"/>
              <a:gd name="connsiteX35" fmla="*/ 1607502 w 1949657"/>
              <a:gd name="connsiteY35" fmla="*/ 1084217 h 3605790"/>
              <a:gd name="connsiteX36" fmla="*/ 1529125 w 1949657"/>
              <a:gd name="connsiteY36" fmla="*/ 1058091 h 3605790"/>
              <a:gd name="connsiteX37" fmla="*/ 1437685 w 1949657"/>
              <a:gd name="connsiteY37" fmla="*/ 979714 h 3605790"/>
              <a:gd name="connsiteX38" fmla="*/ 1398497 w 1949657"/>
              <a:gd name="connsiteY38" fmla="*/ 966651 h 3605790"/>
              <a:gd name="connsiteX39" fmla="*/ 1359308 w 1949657"/>
              <a:gd name="connsiteY39" fmla="*/ 940526 h 3605790"/>
              <a:gd name="connsiteX40" fmla="*/ 1280931 w 1949657"/>
              <a:gd name="connsiteY40" fmla="*/ 914400 h 3605790"/>
              <a:gd name="connsiteX41" fmla="*/ 1241742 w 1949657"/>
              <a:gd name="connsiteY41" fmla="*/ 901337 h 3605790"/>
              <a:gd name="connsiteX42" fmla="*/ 1202554 w 1949657"/>
              <a:gd name="connsiteY42" fmla="*/ 888274 h 3605790"/>
              <a:gd name="connsiteX43" fmla="*/ 1137240 w 1949657"/>
              <a:gd name="connsiteY43" fmla="*/ 875211 h 3605790"/>
              <a:gd name="connsiteX44" fmla="*/ 1098051 w 1949657"/>
              <a:gd name="connsiteY44" fmla="*/ 862149 h 3605790"/>
              <a:gd name="connsiteX45" fmla="*/ 1032737 w 1949657"/>
              <a:gd name="connsiteY45" fmla="*/ 849086 h 3605790"/>
              <a:gd name="connsiteX46" fmla="*/ 889045 w 1949657"/>
              <a:gd name="connsiteY46" fmla="*/ 822960 h 3605790"/>
              <a:gd name="connsiteX47" fmla="*/ 732291 w 1949657"/>
              <a:gd name="connsiteY47" fmla="*/ 770709 h 3605790"/>
              <a:gd name="connsiteX48" fmla="*/ 640851 w 1949657"/>
              <a:gd name="connsiteY48" fmla="*/ 744583 h 3605790"/>
              <a:gd name="connsiteX49" fmla="*/ 549411 w 1949657"/>
              <a:gd name="connsiteY49" fmla="*/ 731520 h 3605790"/>
              <a:gd name="connsiteX50" fmla="*/ 288154 w 1949657"/>
              <a:gd name="connsiteY50" fmla="*/ 796834 h 3605790"/>
              <a:gd name="connsiteX51" fmla="*/ 301217 w 1949657"/>
              <a:gd name="connsiteY51" fmla="*/ 888274 h 3605790"/>
              <a:gd name="connsiteX52" fmla="*/ 314280 w 1949657"/>
              <a:gd name="connsiteY52" fmla="*/ 940526 h 3605790"/>
              <a:gd name="connsiteX53" fmla="*/ 418782 w 1949657"/>
              <a:gd name="connsiteY53" fmla="*/ 1031966 h 3605790"/>
              <a:gd name="connsiteX54" fmla="*/ 471034 w 1949657"/>
              <a:gd name="connsiteY54" fmla="*/ 1045029 h 3605790"/>
              <a:gd name="connsiteX55" fmla="*/ 549411 w 1949657"/>
              <a:gd name="connsiteY55" fmla="*/ 1071154 h 3605790"/>
              <a:gd name="connsiteX56" fmla="*/ 627788 w 1949657"/>
              <a:gd name="connsiteY56" fmla="*/ 1097280 h 3605790"/>
              <a:gd name="connsiteX57" fmla="*/ 666977 w 1949657"/>
              <a:gd name="connsiteY57" fmla="*/ 1110343 h 3605790"/>
              <a:gd name="connsiteX58" fmla="*/ 771480 w 1949657"/>
              <a:gd name="connsiteY58" fmla="*/ 1149531 h 3605790"/>
              <a:gd name="connsiteX59" fmla="*/ 823731 w 1949657"/>
              <a:gd name="connsiteY59" fmla="*/ 1175657 h 3605790"/>
              <a:gd name="connsiteX60" fmla="*/ 862920 w 1949657"/>
              <a:gd name="connsiteY60" fmla="*/ 1188720 h 3605790"/>
              <a:gd name="connsiteX61" fmla="*/ 954360 w 1949657"/>
              <a:gd name="connsiteY61" fmla="*/ 1227909 h 3605790"/>
              <a:gd name="connsiteX62" fmla="*/ 1032737 w 1949657"/>
              <a:gd name="connsiteY62" fmla="*/ 1280160 h 3605790"/>
              <a:gd name="connsiteX63" fmla="*/ 1124177 w 1949657"/>
              <a:gd name="connsiteY63" fmla="*/ 1319349 h 3605790"/>
              <a:gd name="connsiteX64" fmla="*/ 1163365 w 1949657"/>
              <a:gd name="connsiteY64" fmla="*/ 1345474 h 3605790"/>
              <a:gd name="connsiteX65" fmla="*/ 1241742 w 1949657"/>
              <a:gd name="connsiteY65" fmla="*/ 1371600 h 3605790"/>
              <a:gd name="connsiteX66" fmla="*/ 1346245 w 1949657"/>
              <a:gd name="connsiteY66" fmla="*/ 1410789 h 3605790"/>
              <a:gd name="connsiteX67" fmla="*/ 1450748 w 1949657"/>
              <a:gd name="connsiteY67" fmla="*/ 1449977 h 3605790"/>
              <a:gd name="connsiteX68" fmla="*/ 1529125 w 1949657"/>
              <a:gd name="connsiteY68" fmla="*/ 1463040 h 3605790"/>
              <a:gd name="connsiteX69" fmla="*/ 1568314 w 1949657"/>
              <a:gd name="connsiteY69" fmla="*/ 1489166 h 3605790"/>
              <a:gd name="connsiteX70" fmla="*/ 1620565 w 1949657"/>
              <a:gd name="connsiteY70" fmla="*/ 1502229 h 3605790"/>
              <a:gd name="connsiteX71" fmla="*/ 1659754 w 1949657"/>
              <a:gd name="connsiteY71" fmla="*/ 1515291 h 3605790"/>
              <a:gd name="connsiteX72" fmla="*/ 1751194 w 1949657"/>
              <a:gd name="connsiteY72" fmla="*/ 1541417 h 3605790"/>
              <a:gd name="connsiteX73" fmla="*/ 1790382 w 1949657"/>
              <a:gd name="connsiteY73" fmla="*/ 1567543 h 3605790"/>
              <a:gd name="connsiteX74" fmla="*/ 1829571 w 1949657"/>
              <a:gd name="connsiteY74" fmla="*/ 1580606 h 3605790"/>
              <a:gd name="connsiteX75" fmla="*/ 1907948 w 1949657"/>
              <a:gd name="connsiteY75" fmla="*/ 1632857 h 3605790"/>
              <a:gd name="connsiteX76" fmla="*/ 1934074 w 1949657"/>
              <a:gd name="connsiteY76" fmla="*/ 1672046 h 3605790"/>
              <a:gd name="connsiteX77" fmla="*/ 1934074 w 1949657"/>
              <a:gd name="connsiteY77" fmla="*/ 1867989 h 3605790"/>
              <a:gd name="connsiteX78" fmla="*/ 1529125 w 1949657"/>
              <a:gd name="connsiteY78" fmla="*/ 1841863 h 3605790"/>
              <a:gd name="connsiteX79" fmla="*/ 1489937 w 1949657"/>
              <a:gd name="connsiteY79" fmla="*/ 1828800 h 3605790"/>
              <a:gd name="connsiteX80" fmla="*/ 1437685 w 1949657"/>
              <a:gd name="connsiteY80" fmla="*/ 1815737 h 3605790"/>
              <a:gd name="connsiteX81" fmla="*/ 1333182 w 1949657"/>
              <a:gd name="connsiteY81" fmla="*/ 1763486 h 3605790"/>
              <a:gd name="connsiteX82" fmla="*/ 1280931 w 1949657"/>
              <a:gd name="connsiteY82" fmla="*/ 1737360 h 3605790"/>
              <a:gd name="connsiteX83" fmla="*/ 1202554 w 1949657"/>
              <a:gd name="connsiteY83" fmla="*/ 1711234 h 3605790"/>
              <a:gd name="connsiteX84" fmla="*/ 1163365 w 1949657"/>
              <a:gd name="connsiteY84" fmla="*/ 1685109 h 3605790"/>
              <a:gd name="connsiteX85" fmla="*/ 1058862 w 1949657"/>
              <a:gd name="connsiteY85" fmla="*/ 1672046 h 3605790"/>
              <a:gd name="connsiteX86" fmla="*/ 980485 w 1949657"/>
              <a:gd name="connsiteY86" fmla="*/ 1645920 h 3605790"/>
              <a:gd name="connsiteX87" fmla="*/ 928234 w 1949657"/>
              <a:gd name="connsiteY87" fmla="*/ 1632857 h 3605790"/>
              <a:gd name="connsiteX88" fmla="*/ 797605 w 1949657"/>
              <a:gd name="connsiteY88" fmla="*/ 1593669 h 3605790"/>
              <a:gd name="connsiteX89" fmla="*/ 758417 w 1949657"/>
              <a:gd name="connsiteY89" fmla="*/ 1580606 h 3605790"/>
              <a:gd name="connsiteX90" fmla="*/ 653914 w 1949657"/>
              <a:gd name="connsiteY90" fmla="*/ 1567543 h 3605790"/>
              <a:gd name="connsiteX91" fmla="*/ 601662 w 1949657"/>
              <a:gd name="connsiteY91" fmla="*/ 1554480 h 3605790"/>
              <a:gd name="connsiteX92" fmla="*/ 418782 w 1949657"/>
              <a:gd name="connsiteY92" fmla="*/ 1541417 h 3605790"/>
              <a:gd name="connsiteX93" fmla="*/ 209777 w 1949657"/>
              <a:gd name="connsiteY93" fmla="*/ 1554480 h 3605790"/>
              <a:gd name="connsiteX94" fmla="*/ 92211 w 1949657"/>
              <a:gd name="connsiteY94" fmla="*/ 1645920 h 3605790"/>
              <a:gd name="connsiteX95" fmla="*/ 66085 w 1949657"/>
              <a:gd name="connsiteY95" fmla="*/ 1685109 h 3605790"/>
              <a:gd name="connsiteX96" fmla="*/ 39960 w 1949657"/>
              <a:gd name="connsiteY96" fmla="*/ 1776549 h 3605790"/>
              <a:gd name="connsiteX97" fmla="*/ 13834 w 1949657"/>
              <a:gd name="connsiteY97" fmla="*/ 1815737 h 3605790"/>
              <a:gd name="connsiteX98" fmla="*/ 13834 w 1949657"/>
              <a:gd name="connsiteY98" fmla="*/ 1998617 h 3605790"/>
              <a:gd name="connsiteX99" fmla="*/ 53022 w 1949657"/>
              <a:gd name="connsiteY99" fmla="*/ 2024743 h 3605790"/>
              <a:gd name="connsiteX100" fmla="*/ 144462 w 1949657"/>
              <a:gd name="connsiteY100" fmla="*/ 2076994 h 3605790"/>
              <a:gd name="connsiteX101" fmla="*/ 196714 w 1949657"/>
              <a:gd name="connsiteY101" fmla="*/ 2103120 h 3605790"/>
              <a:gd name="connsiteX102" fmla="*/ 235902 w 1949657"/>
              <a:gd name="connsiteY102" fmla="*/ 2116183 h 3605790"/>
              <a:gd name="connsiteX103" fmla="*/ 301217 w 1949657"/>
              <a:gd name="connsiteY103" fmla="*/ 2155371 h 3605790"/>
              <a:gd name="connsiteX104" fmla="*/ 392657 w 1949657"/>
              <a:gd name="connsiteY104" fmla="*/ 2168434 h 3605790"/>
              <a:gd name="connsiteX105" fmla="*/ 693102 w 1949657"/>
              <a:gd name="connsiteY105" fmla="*/ 2207623 h 3605790"/>
              <a:gd name="connsiteX106" fmla="*/ 771480 w 1949657"/>
              <a:gd name="connsiteY106" fmla="*/ 2220686 h 3605790"/>
              <a:gd name="connsiteX107" fmla="*/ 823731 w 1949657"/>
              <a:gd name="connsiteY107" fmla="*/ 2233749 h 3605790"/>
              <a:gd name="connsiteX108" fmla="*/ 1006611 w 1949657"/>
              <a:gd name="connsiteY108" fmla="*/ 2246811 h 3605790"/>
              <a:gd name="connsiteX109" fmla="*/ 1163365 w 1949657"/>
              <a:gd name="connsiteY109" fmla="*/ 2259874 h 3605790"/>
              <a:gd name="connsiteX110" fmla="*/ 1241742 w 1949657"/>
              <a:gd name="connsiteY110" fmla="*/ 2286000 h 3605790"/>
              <a:gd name="connsiteX111" fmla="*/ 1280931 w 1949657"/>
              <a:gd name="connsiteY111" fmla="*/ 2299063 h 3605790"/>
              <a:gd name="connsiteX112" fmla="*/ 1333182 w 1949657"/>
              <a:gd name="connsiteY112" fmla="*/ 2325189 h 3605790"/>
              <a:gd name="connsiteX113" fmla="*/ 1437685 w 1949657"/>
              <a:gd name="connsiteY113" fmla="*/ 2351314 h 3605790"/>
              <a:gd name="connsiteX114" fmla="*/ 1476874 w 1949657"/>
              <a:gd name="connsiteY114" fmla="*/ 2377440 h 3605790"/>
              <a:gd name="connsiteX115" fmla="*/ 1555251 w 1949657"/>
              <a:gd name="connsiteY115" fmla="*/ 2403566 h 3605790"/>
              <a:gd name="connsiteX116" fmla="*/ 1633628 w 1949657"/>
              <a:gd name="connsiteY116" fmla="*/ 2442754 h 3605790"/>
              <a:gd name="connsiteX117" fmla="*/ 1685880 w 1949657"/>
              <a:gd name="connsiteY117" fmla="*/ 2521131 h 3605790"/>
              <a:gd name="connsiteX118" fmla="*/ 1712005 w 1949657"/>
              <a:gd name="connsiteY118" fmla="*/ 2560320 h 3605790"/>
              <a:gd name="connsiteX119" fmla="*/ 1738131 w 1949657"/>
              <a:gd name="connsiteY119" fmla="*/ 2638697 h 3605790"/>
              <a:gd name="connsiteX120" fmla="*/ 1725068 w 1949657"/>
              <a:gd name="connsiteY120" fmla="*/ 2743200 h 3605790"/>
              <a:gd name="connsiteX121" fmla="*/ 1685880 w 1949657"/>
              <a:gd name="connsiteY121" fmla="*/ 2756263 h 3605790"/>
              <a:gd name="connsiteX122" fmla="*/ 1581377 w 1949657"/>
              <a:gd name="connsiteY122" fmla="*/ 2743200 h 3605790"/>
              <a:gd name="connsiteX123" fmla="*/ 1489937 w 1949657"/>
              <a:gd name="connsiteY123" fmla="*/ 2717074 h 3605790"/>
              <a:gd name="connsiteX124" fmla="*/ 1450748 w 1949657"/>
              <a:gd name="connsiteY124" fmla="*/ 2704011 h 3605790"/>
              <a:gd name="connsiteX125" fmla="*/ 1398497 w 1949657"/>
              <a:gd name="connsiteY125" fmla="*/ 2690949 h 3605790"/>
              <a:gd name="connsiteX126" fmla="*/ 1241742 w 1949657"/>
              <a:gd name="connsiteY126" fmla="*/ 2651760 h 3605790"/>
              <a:gd name="connsiteX127" fmla="*/ 1111114 w 1949657"/>
              <a:gd name="connsiteY127" fmla="*/ 2638697 h 3605790"/>
              <a:gd name="connsiteX128" fmla="*/ 941297 w 1949657"/>
              <a:gd name="connsiteY128" fmla="*/ 2612571 h 3605790"/>
              <a:gd name="connsiteX129" fmla="*/ 301217 w 1949657"/>
              <a:gd name="connsiteY129" fmla="*/ 2625634 h 3605790"/>
              <a:gd name="connsiteX130" fmla="*/ 222840 w 1949657"/>
              <a:gd name="connsiteY130" fmla="*/ 2651760 h 3605790"/>
              <a:gd name="connsiteX131" fmla="*/ 105274 w 1949657"/>
              <a:gd name="connsiteY131" fmla="*/ 2743200 h 3605790"/>
              <a:gd name="connsiteX132" fmla="*/ 118337 w 1949657"/>
              <a:gd name="connsiteY132" fmla="*/ 2873829 h 3605790"/>
              <a:gd name="connsiteX133" fmla="*/ 131400 w 1949657"/>
              <a:gd name="connsiteY133" fmla="*/ 2913017 h 3605790"/>
              <a:gd name="connsiteX134" fmla="*/ 170588 w 1949657"/>
              <a:gd name="connsiteY134" fmla="*/ 2952206 h 3605790"/>
              <a:gd name="connsiteX135" fmla="*/ 262028 w 1949657"/>
              <a:gd name="connsiteY135" fmla="*/ 2978331 h 3605790"/>
              <a:gd name="connsiteX136" fmla="*/ 575537 w 1949657"/>
              <a:gd name="connsiteY136" fmla="*/ 3017520 h 3605790"/>
              <a:gd name="connsiteX137" fmla="*/ 732291 w 1949657"/>
              <a:gd name="connsiteY137" fmla="*/ 3030583 h 3605790"/>
              <a:gd name="connsiteX138" fmla="*/ 810668 w 1949657"/>
              <a:gd name="connsiteY138" fmla="*/ 3056709 h 3605790"/>
              <a:gd name="connsiteX139" fmla="*/ 889045 w 1949657"/>
              <a:gd name="connsiteY139" fmla="*/ 3108960 h 3605790"/>
              <a:gd name="connsiteX140" fmla="*/ 928234 w 1949657"/>
              <a:gd name="connsiteY140" fmla="*/ 3135086 h 3605790"/>
              <a:gd name="connsiteX141" fmla="*/ 980485 w 1949657"/>
              <a:gd name="connsiteY141" fmla="*/ 3174274 h 3605790"/>
              <a:gd name="connsiteX142" fmla="*/ 1071925 w 1949657"/>
              <a:gd name="connsiteY142" fmla="*/ 3239589 h 3605790"/>
              <a:gd name="connsiteX143" fmla="*/ 1150302 w 1949657"/>
              <a:gd name="connsiteY143" fmla="*/ 3317966 h 3605790"/>
              <a:gd name="connsiteX144" fmla="*/ 1189491 w 1949657"/>
              <a:gd name="connsiteY144" fmla="*/ 3357154 h 3605790"/>
              <a:gd name="connsiteX145" fmla="*/ 1228680 w 1949657"/>
              <a:gd name="connsiteY145" fmla="*/ 3383280 h 3605790"/>
              <a:gd name="connsiteX146" fmla="*/ 1346245 w 1949657"/>
              <a:gd name="connsiteY146" fmla="*/ 3474720 h 3605790"/>
              <a:gd name="connsiteX147" fmla="*/ 1372371 w 1949657"/>
              <a:gd name="connsiteY147" fmla="*/ 3513909 h 3605790"/>
              <a:gd name="connsiteX148" fmla="*/ 1150302 w 1949657"/>
              <a:gd name="connsiteY148" fmla="*/ 3579223 h 3605790"/>
              <a:gd name="connsiteX149" fmla="*/ 1032737 w 1949657"/>
              <a:gd name="connsiteY149" fmla="*/ 3500846 h 3605790"/>
              <a:gd name="connsiteX150" fmla="*/ 993548 w 1949657"/>
              <a:gd name="connsiteY150" fmla="*/ 3474720 h 3605790"/>
              <a:gd name="connsiteX151" fmla="*/ 941297 w 1949657"/>
              <a:gd name="connsiteY151" fmla="*/ 3448594 h 3605790"/>
              <a:gd name="connsiteX152" fmla="*/ 902108 w 1949657"/>
              <a:gd name="connsiteY152" fmla="*/ 3422469 h 3605790"/>
              <a:gd name="connsiteX153" fmla="*/ 862920 w 1949657"/>
              <a:gd name="connsiteY153" fmla="*/ 3409406 h 3605790"/>
              <a:gd name="connsiteX154" fmla="*/ 823731 w 1949657"/>
              <a:gd name="connsiteY154" fmla="*/ 3383280 h 3605790"/>
              <a:gd name="connsiteX155" fmla="*/ 209777 w 1949657"/>
              <a:gd name="connsiteY155" fmla="*/ 3370217 h 3605790"/>
              <a:gd name="connsiteX156" fmla="*/ 170588 w 1949657"/>
              <a:gd name="connsiteY156" fmla="*/ 3252651 h 3605790"/>
              <a:gd name="connsiteX157" fmla="*/ 118337 w 1949657"/>
              <a:gd name="connsiteY157" fmla="*/ 3095897 h 3605790"/>
              <a:gd name="connsiteX158" fmla="*/ 105274 w 1949657"/>
              <a:gd name="connsiteY158" fmla="*/ 3017520 h 3605790"/>
              <a:gd name="connsiteX159" fmla="*/ 66085 w 1949657"/>
              <a:gd name="connsiteY159" fmla="*/ 2847703 h 3605790"/>
              <a:gd name="connsiteX160" fmla="*/ 53022 w 1949657"/>
              <a:gd name="connsiteY160" fmla="*/ 2808514 h 3605790"/>
              <a:gd name="connsiteX161" fmla="*/ 39960 w 1949657"/>
              <a:gd name="connsiteY161" fmla="*/ 2063931 h 3605790"/>
              <a:gd name="connsiteX162" fmla="*/ 39960 w 1949657"/>
              <a:gd name="connsiteY162" fmla="*/ 1606731 h 3605790"/>
              <a:gd name="connsiteX163" fmla="*/ 79148 w 1949657"/>
              <a:gd name="connsiteY163" fmla="*/ 1489166 h 3605790"/>
              <a:gd name="connsiteX164" fmla="*/ 118337 w 1949657"/>
              <a:gd name="connsiteY164" fmla="*/ 1371600 h 3605790"/>
              <a:gd name="connsiteX165" fmla="*/ 131400 w 1949657"/>
              <a:gd name="connsiteY165" fmla="*/ 1332411 h 3605790"/>
              <a:gd name="connsiteX166" fmla="*/ 144462 w 1949657"/>
              <a:gd name="connsiteY166" fmla="*/ 1293223 h 3605790"/>
              <a:gd name="connsiteX167" fmla="*/ 170588 w 1949657"/>
              <a:gd name="connsiteY167" fmla="*/ 1240971 h 3605790"/>
              <a:gd name="connsiteX168" fmla="*/ 183651 w 1949657"/>
              <a:gd name="connsiteY168" fmla="*/ 1162594 h 3605790"/>
              <a:gd name="connsiteX169" fmla="*/ 209777 w 1949657"/>
              <a:gd name="connsiteY169" fmla="*/ 1110343 h 3605790"/>
              <a:gd name="connsiteX170" fmla="*/ 235902 w 1949657"/>
              <a:gd name="connsiteY170" fmla="*/ 979714 h 3605790"/>
              <a:gd name="connsiteX171" fmla="*/ 248965 w 1949657"/>
              <a:gd name="connsiteY171" fmla="*/ 927463 h 3605790"/>
              <a:gd name="connsiteX172" fmla="*/ 275091 w 1949657"/>
              <a:gd name="connsiteY172" fmla="*/ 822960 h 3605790"/>
              <a:gd name="connsiteX173" fmla="*/ 288154 w 1949657"/>
              <a:gd name="connsiteY173" fmla="*/ 718457 h 3605790"/>
              <a:gd name="connsiteX174" fmla="*/ 314280 w 1949657"/>
              <a:gd name="connsiteY174" fmla="*/ 587829 h 3605790"/>
              <a:gd name="connsiteX175" fmla="*/ 353468 w 1949657"/>
              <a:gd name="connsiteY175" fmla="*/ 431074 h 3605790"/>
              <a:gd name="connsiteX176" fmla="*/ 366531 w 1949657"/>
              <a:gd name="connsiteY176" fmla="*/ 391886 h 3605790"/>
              <a:gd name="connsiteX177" fmla="*/ 418782 w 1949657"/>
              <a:gd name="connsiteY177" fmla="*/ 313509 h 3605790"/>
              <a:gd name="connsiteX178" fmla="*/ 431845 w 1949657"/>
              <a:gd name="connsiteY178" fmla="*/ 274320 h 3605790"/>
              <a:gd name="connsiteX179" fmla="*/ 444908 w 1949657"/>
              <a:gd name="connsiteY179" fmla="*/ 222069 h 3605790"/>
              <a:gd name="connsiteX180" fmla="*/ 471034 w 1949657"/>
              <a:gd name="connsiteY180" fmla="*/ 182880 h 3605790"/>
              <a:gd name="connsiteX181" fmla="*/ 497160 w 1949657"/>
              <a:gd name="connsiteY181" fmla="*/ 91440 h 3605790"/>
              <a:gd name="connsiteX182" fmla="*/ 523285 w 1949657"/>
              <a:gd name="connsiteY182" fmla="*/ 52251 h 3605790"/>
              <a:gd name="connsiteX183" fmla="*/ 510222 w 1949657"/>
              <a:gd name="connsiteY183" fmla="*/ 0 h 3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949657" h="3605790">
                <a:moveTo>
                  <a:pt x="510222" y="0"/>
                </a:moveTo>
                <a:cubicBezTo>
                  <a:pt x="546248" y="4503"/>
                  <a:pt x="613640" y="5989"/>
                  <a:pt x="653914" y="26126"/>
                </a:cubicBezTo>
                <a:cubicBezTo>
                  <a:pt x="710282" y="54309"/>
                  <a:pt x="673189" y="52180"/>
                  <a:pt x="732291" y="65314"/>
                </a:cubicBezTo>
                <a:cubicBezTo>
                  <a:pt x="828312" y="86652"/>
                  <a:pt x="919200" y="85160"/>
                  <a:pt x="1019674" y="91440"/>
                </a:cubicBezTo>
                <a:cubicBezTo>
                  <a:pt x="1261484" y="131742"/>
                  <a:pt x="1126971" y="114398"/>
                  <a:pt x="1620565" y="91440"/>
                </a:cubicBezTo>
                <a:cubicBezTo>
                  <a:pt x="1634320" y="90800"/>
                  <a:pt x="1646691" y="82731"/>
                  <a:pt x="1659754" y="78377"/>
                </a:cubicBezTo>
                <a:cubicBezTo>
                  <a:pt x="1668463" y="91440"/>
                  <a:pt x="1683660" y="102024"/>
                  <a:pt x="1685880" y="117566"/>
                </a:cubicBezTo>
                <a:cubicBezTo>
                  <a:pt x="1691962" y="160139"/>
                  <a:pt x="1635973" y="225083"/>
                  <a:pt x="1620565" y="248194"/>
                </a:cubicBezTo>
                <a:cubicBezTo>
                  <a:pt x="1611856" y="261257"/>
                  <a:pt x="1609334" y="282418"/>
                  <a:pt x="1594440" y="287383"/>
                </a:cubicBezTo>
                <a:cubicBezTo>
                  <a:pt x="1525129" y="310487"/>
                  <a:pt x="1486546" y="325574"/>
                  <a:pt x="1411560" y="339634"/>
                </a:cubicBezTo>
                <a:cubicBezTo>
                  <a:pt x="1377056" y="346103"/>
                  <a:pt x="1341891" y="348343"/>
                  <a:pt x="1307057" y="352697"/>
                </a:cubicBezTo>
                <a:cubicBezTo>
                  <a:pt x="1215617" y="348343"/>
                  <a:pt x="1124048" y="346156"/>
                  <a:pt x="1032737" y="339634"/>
                </a:cubicBezTo>
                <a:cubicBezTo>
                  <a:pt x="1002026" y="337440"/>
                  <a:pt x="971489" y="332609"/>
                  <a:pt x="941297" y="326571"/>
                </a:cubicBezTo>
                <a:cubicBezTo>
                  <a:pt x="906088" y="319529"/>
                  <a:pt x="872522" y="304019"/>
                  <a:pt x="836794" y="300446"/>
                </a:cubicBezTo>
                <a:cubicBezTo>
                  <a:pt x="766734" y="293440"/>
                  <a:pt x="685314" y="287154"/>
                  <a:pt x="614725" y="274320"/>
                </a:cubicBezTo>
                <a:cubicBezTo>
                  <a:pt x="578641" y="267759"/>
                  <a:pt x="556860" y="259386"/>
                  <a:pt x="523285" y="248194"/>
                </a:cubicBezTo>
                <a:cubicBezTo>
                  <a:pt x="414002" y="259122"/>
                  <a:pt x="403668" y="226173"/>
                  <a:pt x="366531" y="300446"/>
                </a:cubicBezTo>
                <a:cubicBezTo>
                  <a:pt x="360373" y="312762"/>
                  <a:pt x="357822" y="326571"/>
                  <a:pt x="353468" y="339634"/>
                </a:cubicBezTo>
                <a:cubicBezTo>
                  <a:pt x="357822" y="365760"/>
                  <a:pt x="353668" y="394858"/>
                  <a:pt x="366531" y="418011"/>
                </a:cubicBezTo>
                <a:cubicBezTo>
                  <a:pt x="395118" y="469467"/>
                  <a:pt x="480621" y="468683"/>
                  <a:pt x="523285" y="470263"/>
                </a:cubicBezTo>
                <a:cubicBezTo>
                  <a:pt x="723492" y="477678"/>
                  <a:pt x="923880" y="478972"/>
                  <a:pt x="1124177" y="483326"/>
                </a:cubicBezTo>
                <a:cubicBezTo>
                  <a:pt x="1145948" y="487680"/>
                  <a:pt x="1167817" y="491573"/>
                  <a:pt x="1189491" y="496389"/>
                </a:cubicBezTo>
                <a:cubicBezTo>
                  <a:pt x="1207016" y="500283"/>
                  <a:pt x="1224138" y="505930"/>
                  <a:pt x="1241742" y="509451"/>
                </a:cubicBezTo>
                <a:cubicBezTo>
                  <a:pt x="1267714" y="514645"/>
                  <a:pt x="1293994" y="518160"/>
                  <a:pt x="1320120" y="522514"/>
                </a:cubicBezTo>
                <a:cubicBezTo>
                  <a:pt x="1346246" y="531223"/>
                  <a:pt x="1371780" y="541961"/>
                  <a:pt x="1398497" y="548640"/>
                </a:cubicBezTo>
                <a:cubicBezTo>
                  <a:pt x="1410796" y="551715"/>
                  <a:pt x="1474605" y="566248"/>
                  <a:pt x="1489937" y="574766"/>
                </a:cubicBezTo>
                <a:cubicBezTo>
                  <a:pt x="1517385" y="590015"/>
                  <a:pt x="1542188" y="609600"/>
                  <a:pt x="1568314" y="627017"/>
                </a:cubicBezTo>
                <a:cubicBezTo>
                  <a:pt x="1581377" y="635726"/>
                  <a:pt x="1598082" y="640583"/>
                  <a:pt x="1607502" y="653143"/>
                </a:cubicBezTo>
                <a:cubicBezTo>
                  <a:pt x="1656111" y="717954"/>
                  <a:pt x="1628576" y="693317"/>
                  <a:pt x="1685880" y="731520"/>
                </a:cubicBezTo>
                <a:cubicBezTo>
                  <a:pt x="1746840" y="822960"/>
                  <a:pt x="1712005" y="792480"/>
                  <a:pt x="1777320" y="836023"/>
                </a:cubicBezTo>
                <a:cubicBezTo>
                  <a:pt x="1781674" y="853440"/>
                  <a:pt x="1782353" y="872216"/>
                  <a:pt x="1790382" y="888274"/>
                </a:cubicBezTo>
                <a:cubicBezTo>
                  <a:pt x="1804424" y="916358"/>
                  <a:pt x="1842634" y="966651"/>
                  <a:pt x="1842634" y="966651"/>
                </a:cubicBezTo>
                <a:cubicBezTo>
                  <a:pt x="1846988" y="979714"/>
                  <a:pt x="1851914" y="992600"/>
                  <a:pt x="1855697" y="1005840"/>
                </a:cubicBezTo>
                <a:cubicBezTo>
                  <a:pt x="1888510" y="1120684"/>
                  <a:pt x="1850497" y="1003298"/>
                  <a:pt x="1881822" y="1097280"/>
                </a:cubicBezTo>
                <a:cubicBezTo>
                  <a:pt x="1792199" y="1127155"/>
                  <a:pt x="1842244" y="1116105"/>
                  <a:pt x="1672817" y="1097280"/>
                </a:cubicBezTo>
                <a:cubicBezTo>
                  <a:pt x="1650750" y="1094828"/>
                  <a:pt x="1628922" y="1090059"/>
                  <a:pt x="1607502" y="1084217"/>
                </a:cubicBezTo>
                <a:cubicBezTo>
                  <a:pt x="1580933" y="1076971"/>
                  <a:pt x="1529125" y="1058091"/>
                  <a:pt x="1529125" y="1058091"/>
                </a:cubicBezTo>
                <a:cubicBezTo>
                  <a:pt x="1498240" y="1027206"/>
                  <a:pt x="1476787" y="1002058"/>
                  <a:pt x="1437685" y="979714"/>
                </a:cubicBezTo>
                <a:cubicBezTo>
                  <a:pt x="1425730" y="972882"/>
                  <a:pt x="1410813" y="972809"/>
                  <a:pt x="1398497" y="966651"/>
                </a:cubicBezTo>
                <a:cubicBezTo>
                  <a:pt x="1384455" y="959630"/>
                  <a:pt x="1373654" y="946902"/>
                  <a:pt x="1359308" y="940526"/>
                </a:cubicBezTo>
                <a:cubicBezTo>
                  <a:pt x="1334143" y="929341"/>
                  <a:pt x="1307057" y="923109"/>
                  <a:pt x="1280931" y="914400"/>
                </a:cubicBezTo>
                <a:lnTo>
                  <a:pt x="1241742" y="901337"/>
                </a:lnTo>
                <a:cubicBezTo>
                  <a:pt x="1228679" y="896983"/>
                  <a:pt x="1216056" y="890974"/>
                  <a:pt x="1202554" y="888274"/>
                </a:cubicBezTo>
                <a:cubicBezTo>
                  <a:pt x="1180783" y="883920"/>
                  <a:pt x="1158780" y="880596"/>
                  <a:pt x="1137240" y="875211"/>
                </a:cubicBezTo>
                <a:cubicBezTo>
                  <a:pt x="1123882" y="871871"/>
                  <a:pt x="1111409" y="865489"/>
                  <a:pt x="1098051" y="862149"/>
                </a:cubicBezTo>
                <a:cubicBezTo>
                  <a:pt x="1076511" y="856764"/>
                  <a:pt x="1054411" y="853902"/>
                  <a:pt x="1032737" y="849086"/>
                </a:cubicBezTo>
                <a:cubicBezTo>
                  <a:pt x="921874" y="824450"/>
                  <a:pt x="1047547" y="845603"/>
                  <a:pt x="889045" y="822960"/>
                </a:cubicBezTo>
                <a:lnTo>
                  <a:pt x="732291" y="770709"/>
                </a:lnTo>
                <a:cubicBezTo>
                  <a:pt x="698715" y="759517"/>
                  <a:pt x="676936" y="751144"/>
                  <a:pt x="640851" y="744583"/>
                </a:cubicBezTo>
                <a:cubicBezTo>
                  <a:pt x="610558" y="739075"/>
                  <a:pt x="579891" y="735874"/>
                  <a:pt x="549411" y="731520"/>
                </a:cubicBezTo>
                <a:cubicBezTo>
                  <a:pt x="497818" y="734386"/>
                  <a:pt x="299033" y="677170"/>
                  <a:pt x="288154" y="796834"/>
                </a:cubicBezTo>
                <a:cubicBezTo>
                  <a:pt x="285366" y="827497"/>
                  <a:pt x="295709" y="857981"/>
                  <a:pt x="301217" y="888274"/>
                </a:cubicBezTo>
                <a:cubicBezTo>
                  <a:pt x="304429" y="905938"/>
                  <a:pt x="307208" y="924024"/>
                  <a:pt x="314280" y="940526"/>
                </a:cubicBezTo>
                <a:cubicBezTo>
                  <a:pt x="331261" y="980150"/>
                  <a:pt x="380465" y="1022387"/>
                  <a:pt x="418782" y="1031966"/>
                </a:cubicBezTo>
                <a:cubicBezTo>
                  <a:pt x="436199" y="1036320"/>
                  <a:pt x="453838" y="1039870"/>
                  <a:pt x="471034" y="1045029"/>
                </a:cubicBezTo>
                <a:cubicBezTo>
                  <a:pt x="497411" y="1052942"/>
                  <a:pt x="523285" y="1062446"/>
                  <a:pt x="549411" y="1071154"/>
                </a:cubicBezTo>
                <a:lnTo>
                  <a:pt x="627788" y="1097280"/>
                </a:lnTo>
                <a:lnTo>
                  <a:pt x="666977" y="1110343"/>
                </a:lnTo>
                <a:cubicBezTo>
                  <a:pt x="747467" y="1164004"/>
                  <a:pt x="658486" y="1111867"/>
                  <a:pt x="771480" y="1149531"/>
                </a:cubicBezTo>
                <a:cubicBezTo>
                  <a:pt x="789954" y="1155689"/>
                  <a:pt x="805833" y="1167986"/>
                  <a:pt x="823731" y="1175657"/>
                </a:cubicBezTo>
                <a:cubicBezTo>
                  <a:pt x="836387" y="1181081"/>
                  <a:pt x="849857" y="1184366"/>
                  <a:pt x="862920" y="1188720"/>
                </a:cubicBezTo>
                <a:cubicBezTo>
                  <a:pt x="1005550" y="1283809"/>
                  <a:pt x="785667" y="1143563"/>
                  <a:pt x="954360" y="1227909"/>
                </a:cubicBezTo>
                <a:cubicBezTo>
                  <a:pt x="982444" y="1241951"/>
                  <a:pt x="1002949" y="1270231"/>
                  <a:pt x="1032737" y="1280160"/>
                </a:cubicBezTo>
                <a:cubicBezTo>
                  <a:pt x="1076702" y="1294816"/>
                  <a:pt x="1078979" y="1293522"/>
                  <a:pt x="1124177" y="1319349"/>
                </a:cubicBezTo>
                <a:cubicBezTo>
                  <a:pt x="1137808" y="1327138"/>
                  <a:pt x="1149019" y="1339098"/>
                  <a:pt x="1163365" y="1345474"/>
                </a:cubicBezTo>
                <a:cubicBezTo>
                  <a:pt x="1188530" y="1356659"/>
                  <a:pt x="1217110" y="1359284"/>
                  <a:pt x="1241742" y="1371600"/>
                </a:cubicBezTo>
                <a:cubicBezTo>
                  <a:pt x="1348629" y="1425043"/>
                  <a:pt x="1239537" y="1375220"/>
                  <a:pt x="1346245" y="1410789"/>
                </a:cubicBezTo>
                <a:cubicBezTo>
                  <a:pt x="1366569" y="1417564"/>
                  <a:pt x="1423241" y="1443864"/>
                  <a:pt x="1450748" y="1449977"/>
                </a:cubicBezTo>
                <a:cubicBezTo>
                  <a:pt x="1476603" y="1455723"/>
                  <a:pt x="1502999" y="1458686"/>
                  <a:pt x="1529125" y="1463040"/>
                </a:cubicBezTo>
                <a:cubicBezTo>
                  <a:pt x="1542188" y="1471749"/>
                  <a:pt x="1553884" y="1482981"/>
                  <a:pt x="1568314" y="1489166"/>
                </a:cubicBezTo>
                <a:cubicBezTo>
                  <a:pt x="1584815" y="1496238"/>
                  <a:pt x="1603303" y="1497297"/>
                  <a:pt x="1620565" y="1502229"/>
                </a:cubicBezTo>
                <a:cubicBezTo>
                  <a:pt x="1633805" y="1506012"/>
                  <a:pt x="1646514" y="1511508"/>
                  <a:pt x="1659754" y="1515291"/>
                </a:cubicBezTo>
                <a:cubicBezTo>
                  <a:pt x="1774545" y="1548088"/>
                  <a:pt x="1657252" y="1510103"/>
                  <a:pt x="1751194" y="1541417"/>
                </a:cubicBezTo>
                <a:cubicBezTo>
                  <a:pt x="1764257" y="1550126"/>
                  <a:pt x="1776340" y="1560522"/>
                  <a:pt x="1790382" y="1567543"/>
                </a:cubicBezTo>
                <a:cubicBezTo>
                  <a:pt x="1802698" y="1573701"/>
                  <a:pt x="1817534" y="1573919"/>
                  <a:pt x="1829571" y="1580606"/>
                </a:cubicBezTo>
                <a:cubicBezTo>
                  <a:pt x="1857019" y="1595855"/>
                  <a:pt x="1907948" y="1632857"/>
                  <a:pt x="1907948" y="1632857"/>
                </a:cubicBezTo>
                <a:cubicBezTo>
                  <a:pt x="1916657" y="1645920"/>
                  <a:pt x="1927053" y="1658004"/>
                  <a:pt x="1934074" y="1672046"/>
                </a:cubicBezTo>
                <a:cubicBezTo>
                  <a:pt x="1965835" y="1735568"/>
                  <a:pt x="1940218" y="1794264"/>
                  <a:pt x="1934074" y="1867989"/>
                </a:cubicBezTo>
                <a:cubicBezTo>
                  <a:pt x="1858597" y="1864215"/>
                  <a:pt x="1630686" y="1856372"/>
                  <a:pt x="1529125" y="1841863"/>
                </a:cubicBezTo>
                <a:cubicBezTo>
                  <a:pt x="1515494" y="1839916"/>
                  <a:pt x="1503176" y="1832583"/>
                  <a:pt x="1489937" y="1828800"/>
                </a:cubicBezTo>
                <a:cubicBezTo>
                  <a:pt x="1472674" y="1823868"/>
                  <a:pt x="1455102" y="1820091"/>
                  <a:pt x="1437685" y="1815737"/>
                </a:cubicBezTo>
                <a:cubicBezTo>
                  <a:pt x="1341411" y="1743532"/>
                  <a:pt x="1431014" y="1800173"/>
                  <a:pt x="1333182" y="1763486"/>
                </a:cubicBezTo>
                <a:cubicBezTo>
                  <a:pt x="1314949" y="1756649"/>
                  <a:pt x="1299011" y="1744592"/>
                  <a:pt x="1280931" y="1737360"/>
                </a:cubicBezTo>
                <a:cubicBezTo>
                  <a:pt x="1255362" y="1727132"/>
                  <a:pt x="1225468" y="1726509"/>
                  <a:pt x="1202554" y="1711234"/>
                </a:cubicBezTo>
                <a:cubicBezTo>
                  <a:pt x="1189491" y="1702526"/>
                  <a:pt x="1178511" y="1689240"/>
                  <a:pt x="1163365" y="1685109"/>
                </a:cubicBezTo>
                <a:cubicBezTo>
                  <a:pt x="1129497" y="1675872"/>
                  <a:pt x="1093696" y="1676400"/>
                  <a:pt x="1058862" y="1672046"/>
                </a:cubicBezTo>
                <a:cubicBezTo>
                  <a:pt x="1032736" y="1663337"/>
                  <a:pt x="1007202" y="1652599"/>
                  <a:pt x="980485" y="1645920"/>
                </a:cubicBezTo>
                <a:cubicBezTo>
                  <a:pt x="963068" y="1641566"/>
                  <a:pt x="945266" y="1638534"/>
                  <a:pt x="928234" y="1632857"/>
                </a:cubicBezTo>
                <a:cubicBezTo>
                  <a:pt x="717614" y="1562649"/>
                  <a:pt x="1003980" y="1645261"/>
                  <a:pt x="797605" y="1593669"/>
                </a:cubicBezTo>
                <a:cubicBezTo>
                  <a:pt x="784247" y="1590330"/>
                  <a:pt x="771964" y="1583069"/>
                  <a:pt x="758417" y="1580606"/>
                </a:cubicBezTo>
                <a:cubicBezTo>
                  <a:pt x="723878" y="1574326"/>
                  <a:pt x="688542" y="1573314"/>
                  <a:pt x="653914" y="1567543"/>
                </a:cubicBezTo>
                <a:cubicBezTo>
                  <a:pt x="636205" y="1564591"/>
                  <a:pt x="619506" y="1556463"/>
                  <a:pt x="601662" y="1554480"/>
                </a:cubicBezTo>
                <a:cubicBezTo>
                  <a:pt x="540920" y="1547731"/>
                  <a:pt x="479742" y="1545771"/>
                  <a:pt x="418782" y="1541417"/>
                </a:cubicBezTo>
                <a:cubicBezTo>
                  <a:pt x="349114" y="1545771"/>
                  <a:pt x="277845" y="1539010"/>
                  <a:pt x="209777" y="1554480"/>
                </a:cubicBezTo>
                <a:cubicBezTo>
                  <a:pt x="179830" y="1561286"/>
                  <a:pt x="116065" y="1617295"/>
                  <a:pt x="92211" y="1645920"/>
                </a:cubicBezTo>
                <a:cubicBezTo>
                  <a:pt x="82160" y="1657981"/>
                  <a:pt x="73106" y="1671067"/>
                  <a:pt x="66085" y="1685109"/>
                </a:cubicBezTo>
                <a:cubicBezTo>
                  <a:pt x="40659" y="1735960"/>
                  <a:pt x="65078" y="1717939"/>
                  <a:pt x="39960" y="1776549"/>
                </a:cubicBezTo>
                <a:cubicBezTo>
                  <a:pt x="33776" y="1790979"/>
                  <a:pt x="22543" y="1802674"/>
                  <a:pt x="13834" y="1815737"/>
                </a:cubicBezTo>
                <a:cubicBezTo>
                  <a:pt x="5361" y="1875050"/>
                  <a:pt x="-12527" y="1939304"/>
                  <a:pt x="13834" y="1998617"/>
                </a:cubicBezTo>
                <a:cubicBezTo>
                  <a:pt x="20210" y="2012963"/>
                  <a:pt x="40247" y="2015618"/>
                  <a:pt x="53022" y="2024743"/>
                </a:cubicBezTo>
                <a:cubicBezTo>
                  <a:pt x="155734" y="2098109"/>
                  <a:pt x="59673" y="2040656"/>
                  <a:pt x="144462" y="2076994"/>
                </a:cubicBezTo>
                <a:cubicBezTo>
                  <a:pt x="162361" y="2084665"/>
                  <a:pt x="178815" y="2095449"/>
                  <a:pt x="196714" y="2103120"/>
                </a:cubicBezTo>
                <a:cubicBezTo>
                  <a:pt x="209370" y="2108544"/>
                  <a:pt x="223586" y="2110025"/>
                  <a:pt x="235902" y="2116183"/>
                </a:cubicBezTo>
                <a:cubicBezTo>
                  <a:pt x="258611" y="2127538"/>
                  <a:pt x="277130" y="2147342"/>
                  <a:pt x="301217" y="2155371"/>
                </a:cubicBezTo>
                <a:cubicBezTo>
                  <a:pt x="330426" y="2165107"/>
                  <a:pt x="362465" y="2162396"/>
                  <a:pt x="392657" y="2168434"/>
                </a:cubicBezTo>
                <a:cubicBezTo>
                  <a:pt x="623667" y="2214637"/>
                  <a:pt x="346476" y="2184514"/>
                  <a:pt x="693102" y="2207623"/>
                </a:cubicBezTo>
                <a:cubicBezTo>
                  <a:pt x="719228" y="2211977"/>
                  <a:pt x="745508" y="2215492"/>
                  <a:pt x="771480" y="2220686"/>
                </a:cubicBezTo>
                <a:cubicBezTo>
                  <a:pt x="789084" y="2224207"/>
                  <a:pt x="805888" y="2231766"/>
                  <a:pt x="823731" y="2233749"/>
                </a:cubicBezTo>
                <a:cubicBezTo>
                  <a:pt x="884473" y="2240498"/>
                  <a:pt x="945676" y="2242124"/>
                  <a:pt x="1006611" y="2246811"/>
                </a:cubicBezTo>
                <a:lnTo>
                  <a:pt x="1163365" y="2259874"/>
                </a:lnTo>
                <a:lnTo>
                  <a:pt x="1241742" y="2286000"/>
                </a:lnTo>
                <a:cubicBezTo>
                  <a:pt x="1254805" y="2290354"/>
                  <a:pt x="1268615" y="2292905"/>
                  <a:pt x="1280931" y="2299063"/>
                </a:cubicBezTo>
                <a:cubicBezTo>
                  <a:pt x="1298348" y="2307772"/>
                  <a:pt x="1314708" y="2319031"/>
                  <a:pt x="1333182" y="2325189"/>
                </a:cubicBezTo>
                <a:cubicBezTo>
                  <a:pt x="1367246" y="2336544"/>
                  <a:pt x="1437685" y="2351314"/>
                  <a:pt x="1437685" y="2351314"/>
                </a:cubicBezTo>
                <a:cubicBezTo>
                  <a:pt x="1450748" y="2360023"/>
                  <a:pt x="1462527" y="2371064"/>
                  <a:pt x="1476874" y="2377440"/>
                </a:cubicBezTo>
                <a:cubicBezTo>
                  <a:pt x="1502039" y="2388625"/>
                  <a:pt x="1532337" y="2388291"/>
                  <a:pt x="1555251" y="2403566"/>
                </a:cubicBezTo>
                <a:cubicBezTo>
                  <a:pt x="1605897" y="2437329"/>
                  <a:pt x="1579546" y="2424726"/>
                  <a:pt x="1633628" y="2442754"/>
                </a:cubicBezTo>
                <a:cubicBezTo>
                  <a:pt x="1707915" y="2517041"/>
                  <a:pt x="1648072" y="2445515"/>
                  <a:pt x="1685880" y="2521131"/>
                </a:cubicBezTo>
                <a:cubicBezTo>
                  <a:pt x="1692901" y="2535173"/>
                  <a:pt x="1705629" y="2545974"/>
                  <a:pt x="1712005" y="2560320"/>
                </a:cubicBezTo>
                <a:cubicBezTo>
                  <a:pt x="1723190" y="2585485"/>
                  <a:pt x="1738131" y="2638697"/>
                  <a:pt x="1738131" y="2638697"/>
                </a:cubicBezTo>
                <a:cubicBezTo>
                  <a:pt x="1733777" y="2673531"/>
                  <a:pt x="1739326" y="2711120"/>
                  <a:pt x="1725068" y="2743200"/>
                </a:cubicBezTo>
                <a:cubicBezTo>
                  <a:pt x="1719476" y="2755783"/>
                  <a:pt x="1699649" y="2756263"/>
                  <a:pt x="1685880" y="2756263"/>
                </a:cubicBezTo>
                <a:cubicBezTo>
                  <a:pt x="1650775" y="2756263"/>
                  <a:pt x="1616211" y="2747554"/>
                  <a:pt x="1581377" y="2743200"/>
                </a:cubicBezTo>
                <a:cubicBezTo>
                  <a:pt x="1487415" y="2711879"/>
                  <a:pt x="1604755" y="2749879"/>
                  <a:pt x="1489937" y="2717074"/>
                </a:cubicBezTo>
                <a:cubicBezTo>
                  <a:pt x="1476697" y="2713291"/>
                  <a:pt x="1463988" y="2707794"/>
                  <a:pt x="1450748" y="2704011"/>
                </a:cubicBezTo>
                <a:cubicBezTo>
                  <a:pt x="1433486" y="2699079"/>
                  <a:pt x="1415759" y="2695881"/>
                  <a:pt x="1398497" y="2690949"/>
                </a:cubicBezTo>
                <a:cubicBezTo>
                  <a:pt x="1315045" y="2667106"/>
                  <a:pt x="1390763" y="2675290"/>
                  <a:pt x="1241742" y="2651760"/>
                </a:cubicBezTo>
                <a:cubicBezTo>
                  <a:pt x="1198518" y="2644935"/>
                  <a:pt x="1154574" y="2643810"/>
                  <a:pt x="1111114" y="2638697"/>
                </a:cubicBezTo>
                <a:cubicBezTo>
                  <a:pt x="1053964" y="2631973"/>
                  <a:pt x="997992" y="2622020"/>
                  <a:pt x="941297" y="2612571"/>
                </a:cubicBezTo>
                <a:cubicBezTo>
                  <a:pt x="727937" y="2616925"/>
                  <a:pt x="514305" y="2614011"/>
                  <a:pt x="301217" y="2625634"/>
                </a:cubicBezTo>
                <a:cubicBezTo>
                  <a:pt x="273719" y="2627134"/>
                  <a:pt x="245754" y="2636484"/>
                  <a:pt x="222840" y="2651760"/>
                </a:cubicBezTo>
                <a:cubicBezTo>
                  <a:pt x="129091" y="2714258"/>
                  <a:pt x="166664" y="2681808"/>
                  <a:pt x="105274" y="2743200"/>
                </a:cubicBezTo>
                <a:cubicBezTo>
                  <a:pt x="109628" y="2786743"/>
                  <a:pt x="111683" y="2830578"/>
                  <a:pt x="118337" y="2873829"/>
                </a:cubicBezTo>
                <a:cubicBezTo>
                  <a:pt x="120431" y="2887438"/>
                  <a:pt x="123762" y="2901560"/>
                  <a:pt x="131400" y="2913017"/>
                </a:cubicBezTo>
                <a:cubicBezTo>
                  <a:pt x="141647" y="2928388"/>
                  <a:pt x="155217" y="2941959"/>
                  <a:pt x="170588" y="2952206"/>
                </a:cubicBezTo>
                <a:cubicBezTo>
                  <a:pt x="181833" y="2959703"/>
                  <a:pt x="255058" y="2976589"/>
                  <a:pt x="262028" y="2978331"/>
                </a:cubicBezTo>
                <a:cubicBezTo>
                  <a:pt x="378452" y="3055947"/>
                  <a:pt x="279321" y="2999567"/>
                  <a:pt x="575537" y="3017520"/>
                </a:cubicBezTo>
                <a:cubicBezTo>
                  <a:pt x="627873" y="3020692"/>
                  <a:pt x="680040" y="3026229"/>
                  <a:pt x="732291" y="3030583"/>
                </a:cubicBezTo>
                <a:cubicBezTo>
                  <a:pt x="758417" y="3039292"/>
                  <a:pt x="787754" y="3041433"/>
                  <a:pt x="810668" y="3056709"/>
                </a:cubicBezTo>
                <a:lnTo>
                  <a:pt x="889045" y="3108960"/>
                </a:lnTo>
                <a:cubicBezTo>
                  <a:pt x="902108" y="3117669"/>
                  <a:pt x="915674" y="3125666"/>
                  <a:pt x="928234" y="3135086"/>
                </a:cubicBezTo>
                <a:cubicBezTo>
                  <a:pt x="945651" y="3148149"/>
                  <a:pt x="962769" y="3161620"/>
                  <a:pt x="980485" y="3174274"/>
                </a:cubicBezTo>
                <a:cubicBezTo>
                  <a:pt x="1014736" y="3198739"/>
                  <a:pt x="1039083" y="3210031"/>
                  <a:pt x="1071925" y="3239589"/>
                </a:cubicBezTo>
                <a:cubicBezTo>
                  <a:pt x="1099388" y="3264306"/>
                  <a:pt x="1124176" y="3291840"/>
                  <a:pt x="1150302" y="3317966"/>
                </a:cubicBezTo>
                <a:cubicBezTo>
                  <a:pt x="1163365" y="3331029"/>
                  <a:pt x="1174120" y="3346907"/>
                  <a:pt x="1189491" y="3357154"/>
                </a:cubicBezTo>
                <a:cubicBezTo>
                  <a:pt x="1202554" y="3365863"/>
                  <a:pt x="1216946" y="3372850"/>
                  <a:pt x="1228680" y="3383280"/>
                </a:cubicBezTo>
                <a:cubicBezTo>
                  <a:pt x="1334416" y="3477268"/>
                  <a:pt x="1265438" y="3447784"/>
                  <a:pt x="1346245" y="3474720"/>
                </a:cubicBezTo>
                <a:cubicBezTo>
                  <a:pt x="1354954" y="3487783"/>
                  <a:pt x="1370637" y="3498305"/>
                  <a:pt x="1372371" y="3513909"/>
                </a:cubicBezTo>
                <a:cubicBezTo>
                  <a:pt x="1389016" y="3663715"/>
                  <a:pt x="1277201" y="3587154"/>
                  <a:pt x="1150302" y="3579223"/>
                </a:cubicBezTo>
                <a:lnTo>
                  <a:pt x="1032737" y="3500846"/>
                </a:lnTo>
                <a:cubicBezTo>
                  <a:pt x="1019674" y="3492137"/>
                  <a:pt x="1007590" y="3481741"/>
                  <a:pt x="993548" y="3474720"/>
                </a:cubicBezTo>
                <a:cubicBezTo>
                  <a:pt x="976131" y="3466011"/>
                  <a:pt x="958204" y="3458255"/>
                  <a:pt x="941297" y="3448594"/>
                </a:cubicBezTo>
                <a:cubicBezTo>
                  <a:pt x="927666" y="3440805"/>
                  <a:pt x="916150" y="3429490"/>
                  <a:pt x="902108" y="3422469"/>
                </a:cubicBezTo>
                <a:cubicBezTo>
                  <a:pt x="889792" y="3416311"/>
                  <a:pt x="875236" y="3415564"/>
                  <a:pt x="862920" y="3409406"/>
                </a:cubicBezTo>
                <a:cubicBezTo>
                  <a:pt x="848878" y="3402385"/>
                  <a:pt x="839403" y="3384220"/>
                  <a:pt x="823731" y="3383280"/>
                </a:cubicBezTo>
                <a:cubicBezTo>
                  <a:pt x="619401" y="3371020"/>
                  <a:pt x="414428" y="3374571"/>
                  <a:pt x="209777" y="3370217"/>
                </a:cubicBezTo>
                <a:cubicBezTo>
                  <a:pt x="161540" y="3297864"/>
                  <a:pt x="198747" y="3365287"/>
                  <a:pt x="170588" y="3252651"/>
                </a:cubicBezTo>
                <a:cubicBezTo>
                  <a:pt x="170584" y="3252636"/>
                  <a:pt x="118340" y="3095912"/>
                  <a:pt x="118337" y="3095897"/>
                </a:cubicBezTo>
                <a:cubicBezTo>
                  <a:pt x="113983" y="3069771"/>
                  <a:pt x="109301" y="3043698"/>
                  <a:pt x="105274" y="3017520"/>
                </a:cubicBezTo>
                <a:cubicBezTo>
                  <a:pt x="85894" y="2891549"/>
                  <a:pt x="104115" y="2961791"/>
                  <a:pt x="66085" y="2847703"/>
                </a:cubicBezTo>
                <a:lnTo>
                  <a:pt x="53022" y="2808514"/>
                </a:lnTo>
                <a:cubicBezTo>
                  <a:pt x="48668" y="2560320"/>
                  <a:pt x="47479" y="2312050"/>
                  <a:pt x="39960" y="2063931"/>
                </a:cubicBezTo>
                <a:cubicBezTo>
                  <a:pt x="30223" y="1742616"/>
                  <a:pt x="-20127" y="2247668"/>
                  <a:pt x="39960" y="1606731"/>
                </a:cubicBezTo>
                <a:cubicBezTo>
                  <a:pt x="39961" y="1606724"/>
                  <a:pt x="72615" y="1508764"/>
                  <a:pt x="79148" y="1489166"/>
                </a:cubicBezTo>
                <a:lnTo>
                  <a:pt x="118337" y="1371600"/>
                </a:lnTo>
                <a:lnTo>
                  <a:pt x="131400" y="1332411"/>
                </a:lnTo>
                <a:cubicBezTo>
                  <a:pt x="135754" y="1319348"/>
                  <a:pt x="138304" y="1305539"/>
                  <a:pt x="144462" y="1293223"/>
                </a:cubicBezTo>
                <a:lnTo>
                  <a:pt x="170588" y="1240971"/>
                </a:lnTo>
                <a:cubicBezTo>
                  <a:pt x="174942" y="1214845"/>
                  <a:pt x="176040" y="1187963"/>
                  <a:pt x="183651" y="1162594"/>
                </a:cubicBezTo>
                <a:cubicBezTo>
                  <a:pt x="189247" y="1143942"/>
                  <a:pt x="204427" y="1129067"/>
                  <a:pt x="209777" y="1110343"/>
                </a:cubicBezTo>
                <a:cubicBezTo>
                  <a:pt x="221976" y="1067646"/>
                  <a:pt x="225132" y="1022793"/>
                  <a:pt x="235902" y="979714"/>
                </a:cubicBezTo>
                <a:cubicBezTo>
                  <a:pt x="240256" y="962297"/>
                  <a:pt x="244033" y="944725"/>
                  <a:pt x="248965" y="927463"/>
                </a:cubicBezTo>
                <a:cubicBezTo>
                  <a:pt x="267508" y="862563"/>
                  <a:pt x="261812" y="909270"/>
                  <a:pt x="275091" y="822960"/>
                </a:cubicBezTo>
                <a:cubicBezTo>
                  <a:pt x="280429" y="788263"/>
                  <a:pt x="282383" y="753085"/>
                  <a:pt x="288154" y="718457"/>
                </a:cubicBezTo>
                <a:cubicBezTo>
                  <a:pt x="295454" y="674656"/>
                  <a:pt x="306097" y="631473"/>
                  <a:pt x="314280" y="587829"/>
                </a:cubicBezTo>
                <a:cubicBezTo>
                  <a:pt x="336897" y="467204"/>
                  <a:pt x="313739" y="550260"/>
                  <a:pt x="353468" y="431074"/>
                </a:cubicBezTo>
                <a:cubicBezTo>
                  <a:pt x="357822" y="418011"/>
                  <a:pt x="358893" y="403343"/>
                  <a:pt x="366531" y="391886"/>
                </a:cubicBezTo>
                <a:cubicBezTo>
                  <a:pt x="383948" y="365760"/>
                  <a:pt x="408853" y="343297"/>
                  <a:pt x="418782" y="313509"/>
                </a:cubicBezTo>
                <a:cubicBezTo>
                  <a:pt x="423136" y="300446"/>
                  <a:pt x="428062" y="287560"/>
                  <a:pt x="431845" y="274320"/>
                </a:cubicBezTo>
                <a:cubicBezTo>
                  <a:pt x="436777" y="257058"/>
                  <a:pt x="437836" y="238570"/>
                  <a:pt x="444908" y="222069"/>
                </a:cubicBezTo>
                <a:cubicBezTo>
                  <a:pt x="451093" y="207639"/>
                  <a:pt x="462325" y="195943"/>
                  <a:pt x="471034" y="182880"/>
                </a:cubicBezTo>
                <a:cubicBezTo>
                  <a:pt x="475220" y="166138"/>
                  <a:pt x="487790" y="110180"/>
                  <a:pt x="497160" y="91440"/>
                </a:cubicBezTo>
                <a:cubicBezTo>
                  <a:pt x="504181" y="77398"/>
                  <a:pt x="514577" y="65314"/>
                  <a:pt x="523285" y="52251"/>
                </a:cubicBezTo>
                <a:lnTo>
                  <a:pt x="510222" y="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83337" y="3200574"/>
            <a:ext cx="457200" cy="55769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796348" y="3333349"/>
            <a:ext cx="457200" cy="47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877702" y="2852753"/>
            <a:ext cx="457200" cy="55769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735" y="114300"/>
            <a:ext cx="3435556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 19 Walt Disney " pitchFamily="66" charset="2"/>
              </a:rPr>
              <a:t>SAÙNG TAÏO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 19 Walt Disney " pitchFamily="66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0801" y="1263790"/>
            <a:ext cx="41379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smtClean="0">
                <a:solidFill>
                  <a:srgbClr val="0070C0"/>
                </a:solidFill>
              </a:rPr>
              <a:t>Tìm ý tưởng</a:t>
            </a:r>
            <a:endParaRPr lang="en-US" sz="6000"/>
          </a:p>
        </p:txBody>
      </p:sp>
      <p:sp>
        <p:nvSpPr>
          <p:cNvPr id="5" name="7-Point Star 4"/>
          <p:cNvSpPr/>
          <p:nvPr/>
        </p:nvSpPr>
        <p:spPr>
          <a:xfrm>
            <a:off x="228600" y="1914526"/>
            <a:ext cx="4800600" cy="200025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Bướ</a:t>
            </a:r>
            <a:r>
              <a:rPr lang="en-US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 2</a:t>
            </a:r>
            <a:endParaRPr lang="en-US" sz="5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775" y="3362831"/>
            <a:ext cx="8991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Chọn cỡ chữ và hình dáng phù hợp với nội dung</a:t>
            </a:r>
          </a:p>
        </p:txBody>
      </p:sp>
    </p:spTree>
    <p:extLst>
      <p:ext uri="{BB962C8B-B14F-4D97-AF65-F5344CB8AC3E}">
        <p14:creationId xmlns:p14="http://schemas.microsoft.com/office/powerpoint/2010/main" val="21934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021 - 2022\ALL KHỐI 6\thiep giấy-20_11-3 - CÁNH DIỀU\Bài 14 - Sách CÁNH DIỀU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" y="-6697"/>
            <a:ext cx="10429875" cy="68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3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:\2021 - 2022\ALL KHỐI 6\thiep giấy-20_11-3 - CÁNH DIỀU\Bài 14 - Sách CÁNH DIỀU\maxresdefault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D:\2021 - 2022\ALL KHỐI 6\thiep giấy-20_11-3 - CÁNH DIỀU\Bài 14 - Sách CÁNH DIỀU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-1"/>
            <a:ext cx="9658350" cy="686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735" y="114300"/>
            <a:ext cx="3435556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 19 Walt Disney " pitchFamily="66" charset="2"/>
              </a:rPr>
              <a:t>SAÙNG TAÏO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 19 Walt Disney " pitchFamily="66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0801" y="1263790"/>
            <a:ext cx="41379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smtClean="0">
                <a:solidFill>
                  <a:srgbClr val="0070C0"/>
                </a:solidFill>
              </a:rPr>
              <a:t>Tìm ý tưởng</a:t>
            </a:r>
            <a:endParaRPr lang="en-US" sz="6000"/>
          </a:p>
        </p:txBody>
      </p:sp>
      <p:sp>
        <p:nvSpPr>
          <p:cNvPr id="5" name="7-Point Star 4"/>
          <p:cNvSpPr/>
          <p:nvPr/>
        </p:nvSpPr>
        <p:spPr>
          <a:xfrm>
            <a:off x="228600" y="2457451"/>
            <a:ext cx="4800600" cy="200025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Bướ</a:t>
            </a:r>
            <a:r>
              <a:rPr lang="en-US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 3</a:t>
            </a:r>
            <a:endParaRPr lang="en-US" sz="5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8484" y="2677031"/>
            <a:ext cx="69463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Xác định cách thực hành</a:t>
            </a:r>
            <a:endParaRPr lang="en-US" sz="6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4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2021 - 2022\ALL KHỐI 6\thiep giấy-20_11-3 - CÁNH DIỀU\Bài 14 - Sách CÁNH DIỀU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0"/>
            <a:ext cx="10834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2021 - 2022\ALL KHỐI 6\thiep giấy-20_11-3 - CÁNH DIỀU\Bài 14 - Sách CÁNH DIỀU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114300"/>
            <a:ext cx="1143412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21 - 2022\ALL KHỐI 6\thiep giấy-20_11-3 - CÁNH DIỀU\Bài 14 - Sách CÁNH DIỀU\maxresdefault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90488"/>
            <a:ext cx="10768012" cy="67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2255" y="257943"/>
            <a:ext cx="1925527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 19 Walt Disney " pitchFamily="66" charset="2"/>
              </a:rPr>
              <a:t>GÔÏI YÙ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 19 Walt Disney " pitchFamily="66" charset="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309688"/>
            <a:ext cx="10468779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109788"/>
            <a:ext cx="10468779" cy="11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533774"/>
            <a:ext cx="10468779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4838701"/>
            <a:ext cx="10468779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1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400" y="1002060"/>
            <a:ext cx="11785600" cy="500136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vi-VN" sz="4000"/>
              <a:t>- Bước đầu hiểu lịch sử chữ tượng hình.</a:t>
            </a:r>
          </a:p>
          <a:p>
            <a:r>
              <a:rPr lang="vi-VN" sz="4000"/>
              <a:t>- Làm quen với những kiều chữ trang trí.</a:t>
            </a:r>
          </a:p>
          <a:p>
            <a:r>
              <a:rPr lang="vi-VN" sz="4000"/>
              <a:t>- Biết cách lựa chọn, sáng tạo để gửi thông điệp qua hình dáng kiều chữ.</a:t>
            </a:r>
          </a:p>
          <a:p>
            <a:r>
              <a:rPr lang="vi-VN" sz="4000"/>
              <a:t>- Tạo được chữ mang tính trang trí.</a:t>
            </a:r>
          </a:p>
          <a:p>
            <a:r>
              <a:rPr lang="vi-VN" sz="4000"/>
              <a:t>- Giới thiệu, nhận xét và nêu cảm nhận về sản phẩm</a:t>
            </a:r>
            <a:r>
              <a:rPr lang="vi-VN" sz="4000" smtClean="0"/>
              <a:t>.</a:t>
            </a:r>
            <a:endParaRPr lang="en-US" sz="3900" smtClean="0">
              <a:solidFill>
                <a:srgbClr val="FF0000"/>
              </a:solidFill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9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3382" y="130314"/>
            <a:ext cx="420499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ni 19 Walt Disney " pitchFamily="66" charset="2"/>
              </a:rPr>
              <a:t>YEÂU CAÀU CAÀN ÑAÏT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ni 19 Walt Disney " pitchFamily="66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82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890588"/>
            <a:ext cx="11911012" cy="379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56735" y="0"/>
            <a:ext cx="357662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 19 Walt Disney " pitchFamily="66" charset="2"/>
              </a:rPr>
              <a:t>LUYEÄN TAÄP</a:t>
            </a:r>
          </a:p>
        </p:txBody>
      </p:sp>
    </p:spTree>
    <p:extLst>
      <p:ext uri="{BB962C8B-B14F-4D97-AF65-F5344CB8AC3E}">
        <p14:creationId xmlns:p14="http://schemas.microsoft.com/office/powerpoint/2010/main" val="375424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5113" cy="685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113" y="0"/>
            <a:ext cx="5406887" cy="36841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113" y="3684104"/>
            <a:ext cx="5406887" cy="31738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526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9200" y="395818"/>
            <a:ext cx="5104282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 vài ứng dụng về chữ trang trí</a:t>
            </a:r>
          </a:p>
        </p:txBody>
      </p:sp>
      <p:pic>
        <p:nvPicPr>
          <p:cNvPr id="7171" name="Picture 4" descr="SGK My thuat 7 - 13.2.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064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hoc-mi-thuat-lop-1-2-3-4-5-theo-dinh-huong-phat-trien-nang-luc-van-dung-phuong-phap-moi-cua-du-an-ho-tro-giao-duc-mi-thuat-tieu-hoc-do-vuong-quoc-dan-mach-tai-tro-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2108200"/>
            <a:ext cx="284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bao-tuong-dep-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3939117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2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4296" y="181630"/>
            <a:ext cx="907492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utlong" pitchFamily="2" charset="0"/>
              </a:rPr>
              <a:t>THAÛO LUAÄN -TRÖNG BAØY SAÛN PHAÅM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3345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smtClean="0">
              <a:solidFill>
                <a:srgbClr val="0070C0"/>
              </a:solidFill>
              <a:latin typeface="VNI-Coop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62" y="947888"/>
            <a:ext cx="121428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Tröng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baøy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saûn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phaåm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vaø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chia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seû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      .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Caùc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chöõ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caùi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ñöôïc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thieát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keá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yù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töôûng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naøo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Vni 20 University" pitchFamily="2" charset="2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      .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nhaát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ñieàu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treân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saûn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phaåm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cuûa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70C0"/>
                </a:solidFill>
                <a:latin typeface="Vni 20 University" pitchFamily="2" charset="2"/>
                <a:cs typeface="Times New Roman" pitchFamily="18" charset="0"/>
              </a:rPr>
              <a:t> 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1" y="3762375"/>
            <a:ext cx="4593589" cy="231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424" y="3771900"/>
            <a:ext cx="5502376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510588"/>
            <a:ext cx="3432074" cy="184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66688"/>
            <a:ext cx="21248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762"/>
            <a:ext cx="8253106" cy="220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076450"/>
            <a:ext cx="11090788" cy="199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3981450"/>
            <a:ext cx="10960817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2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76238"/>
            <a:ext cx="6560634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2028824"/>
            <a:ext cx="599163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857624"/>
            <a:ext cx="6104118" cy="136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14" y="4953000"/>
            <a:ext cx="348488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71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90500"/>
            <a:ext cx="4130386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00188"/>
            <a:ext cx="11982450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6735" y="76200"/>
            <a:ext cx="3568606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 19 Walt Disney " pitchFamily="66" charset="2"/>
              </a:rPr>
              <a:t>KHAÙM PHAÙ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 19 Walt Disney " pitchFamily="66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14401"/>
            <a:ext cx="11683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Em hãy quan sát 1 số hình ảnh và thảo luận.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733" y="1600201"/>
            <a:ext cx="116832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/>
              <a:t>+ Em đã nhìn thấy những kiểu chữ này chưa?</a:t>
            </a:r>
          </a:p>
          <a:p>
            <a:r>
              <a:rPr lang="vi-VN" sz="2800"/>
              <a:t>+ Đây là chữ viết của quốc gia nào?</a:t>
            </a:r>
          </a:p>
          <a:p>
            <a:r>
              <a:rPr lang="vi-VN" sz="2800"/>
              <a:t>+ Chia sẻ về kiểu chữ tượng hình mà em biết.</a:t>
            </a:r>
          </a:p>
          <a:p>
            <a:r>
              <a:rPr lang="vi-VN" sz="2800"/>
              <a:t>+ Lịch sử chữ quốc ngữ của Việt Nam.</a:t>
            </a:r>
          </a:p>
        </p:txBody>
      </p:sp>
    </p:spTree>
    <p:extLst>
      <p:ext uri="{BB962C8B-B14F-4D97-AF65-F5344CB8AC3E}">
        <p14:creationId xmlns:p14="http://schemas.microsoft.com/office/powerpoint/2010/main" val="33118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6735" y="76200"/>
            <a:ext cx="3568606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 19 Walt Disney " pitchFamily="66" charset="2"/>
              </a:rPr>
              <a:t>KHAÙM PHAÙ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 19 Walt Disney " pitchFamily="66" charset="2"/>
            </a:endParaRPr>
          </a:p>
        </p:txBody>
      </p:sp>
      <p:sp>
        <p:nvSpPr>
          <p:cNvPr id="4" name="AutoShape 2" descr="Bảng chữ cái tiếng Nga và cách đọc cho người mới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D:\2021 - 2022\ALL KHỐI 6\thiep giấy-20_11-3 - CÁNH DIỀU\Bài 14 - Sách CÁNH DIỀU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085"/>
            <a:ext cx="12192000" cy="613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021 - 2022\ALL KHỐI 6\thiep giấy-20_11-3 - CÁNH DIỀU\Bài 14 - Sách CÁNH DIỀU\1d09e4a1e35863b1d9d1d1572f7490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" y="784084"/>
            <a:ext cx="12060237" cy="61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021 - 2022\ALL KHỐI 6\thiep giấy-20_11-3 - CÁNH DIỀU\Bài 14 - Sách CÁNH DIỀU\bang-chu-cai-tieng-N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841236"/>
            <a:ext cx="12179300" cy="60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6735" y="76200"/>
            <a:ext cx="3568606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 19 Walt Disney " pitchFamily="66" charset="2"/>
              </a:rPr>
              <a:t>KHAÙM PHAÙ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 19 Walt Disney " pitchFamily="66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14401"/>
            <a:ext cx="11683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Hệ chữ cài La Tinh được sử dụng rộng rãi và phổ biến trên toàn thế giới.</a:t>
            </a:r>
          </a:p>
        </p:txBody>
      </p:sp>
      <p:pic>
        <p:nvPicPr>
          <p:cNvPr id="3075" name="Picture 3" descr="D:\2021 - 2022\ALL KHỐI 6\thiep giấy-20_11-3 - CÁNH DIỀU\Bài 14 - Sách CÁNH DIỀU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85925"/>
            <a:ext cx="10344150" cy="492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21 - 2022\ALL KHỐI 6\thiep giấy-20_11-3 - CÁNH DIỀU\Bài 14 - Sách CÁNH DIỀU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lum bright="-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49" y="1752600"/>
            <a:ext cx="5488333" cy="3962400"/>
          </a:xfrm>
          <a:prstGeom prst="rect">
            <a:avLst/>
          </a:prstGeom>
          <a:noFill/>
          <a:ln w="76200" cmpd="tri">
            <a:solidFill>
              <a:srgbClr val="004D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78824" y="5789129"/>
            <a:ext cx="5502358" cy="755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5" y="1746251"/>
            <a:ext cx="5689055" cy="3954463"/>
          </a:xfrm>
          <a:prstGeom prst="rect">
            <a:avLst/>
          </a:prstGeom>
          <a:noFill/>
          <a:ln w="76200" cmpd="tri">
            <a:solidFill>
              <a:srgbClr val="004D86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0417" y="5867124"/>
            <a:ext cx="4546945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48195" y="381000"/>
            <a:ext cx="11719683" cy="1066800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14350" indent="-514350">
              <a:buAutoNum type="arabicPeriod"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3526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2021 - 2022\ALL KHỐI 6\thiep giấy-20_11-3 - CÁNH DIỀU\Bài 14 - Sách CÁNH DIỀU\15637808941whE98E8ogsoTn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974"/>
            <a:ext cx="11449050" cy="67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484</Words>
  <Application>Microsoft Office PowerPoint</Application>
  <PresentationFormat>Custom</PresentationFormat>
  <Paragraphs>50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</cp:lastModifiedBy>
  <cp:revision>67</cp:revision>
  <dcterms:created xsi:type="dcterms:W3CDTF">2021-09-04T09:00:35Z</dcterms:created>
  <dcterms:modified xsi:type="dcterms:W3CDTF">2025-02-20T03:07:49Z</dcterms:modified>
</cp:coreProperties>
</file>