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3"/>
  </p:notesMasterIdLst>
  <p:sldIdLst>
    <p:sldId id="326" r:id="rId4"/>
    <p:sldId id="317" r:id="rId5"/>
    <p:sldId id="318" r:id="rId6"/>
    <p:sldId id="274" r:id="rId7"/>
    <p:sldId id="256" r:id="rId8"/>
    <p:sldId id="285" r:id="rId9"/>
    <p:sldId id="286" r:id="rId10"/>
    <p:sldId id="321" r:id="rId11"/>
    <p:sldId id="320" r:id="rId12"/>
    <p:sldId id="287" r:id="rId13"/>
    <p:sldId id="324" r:id="rId14"/>
    <p:sldId id="289" r:id="rId15"/>
    <p:sldId id="290" r:id="rId16"/>
    <p:sldId id="291" r:id="rId17"/>
    <p:sldId id="292" r:id="rId18"/>
    <p:sldId id="316" r:id="rId19"/>
    <p:sldId id="258" r:id="rId20"/>
    <p:sldId id="293" r:id="rId21"/>
    <p:sldId id="294" r:id="rId22"/>
    <p:sldId id="295" r:id="rId23"/>
    <p:sldId id="296" r:id="rId24"/>
    <p:sldId id="297" r:id="rId25"/>
    <p:sldId id="323" r:id="rId26"/>
    <p:sldId id="319" r:id="rId27"/>
    <p:sldId id="300" r:id="rId28"/>
    <p:sldId id="298" r:id="rId29"/>
    <p:sldId id="299" r:id="rId30"/>
    <p:sldId id="302" r:id="rId31"/>
    <p:sldId id="301" r:id="rId32"/>
    <p:sldId id="305" r:id="rId33"/>
    <p:sldId id="262" r:id="rId34"/>
    <p:sldId id="306" r:id="rId35"/>
    <p:sldId id="310" r:id="rId36"/>
    <p:sldId id="311" r:id="rId37"/>
    <p:sldId id="312" r:id="rId38"/>
    <p:sldId id="313" r:id="rId39"/>
    <p:sldId id="314" r:id="rId40"/>
    <p:sldId id="315" r:id="rId41"/>
    <p:sldId id="307" r:id="rId42"/>
  </p:sldIdLst>
  <p:sldSz cx="18288000" cy="10287000"/>
  <p:notesSz cx="6858000" cy="9144000"/>
  <p:embeddedFontLst>
    <p:embeddedFont>
      <p:font typeface="Century Schoolbook" panose="02040604050505020304" pitchFamily="18" charset="0"/>
      <p:regular r:id="rId44"/>
      <p:bold r:id="rId45"/>
      <p:italic r:id="rId46"/>
      <p:boldItalic r:id="rId47"/>
    </p:embeddedFont>
    <p:embeddedFont>
      <p:font typeface="Franklin Gothic Book" panose="020B0503020102020204" pitchFamily="34" charset="0"/>
      <p:regular r:id="rId48"/>
      <p:italic r:id="rId49"/>
    </p:embeddedFont>
    <p:embeddedFont>
      <p:font typeface="Garamond" panose="02020404030301010803" pitchFamily="18" charset="0"/>
      <p:regular r:id="rId50"/>
      <p:bold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0477" autoAdjust="0"/>
  </p:normalViewPr>
  <p:slideViewPr>
    <p:cSldViewPr>
      <p:cViewPr varScale="1">
        <p:scale>
          <a:sx n="42" d="100"/>
          <a:sy n="42" d="100"/>
        </p:scale>
        <p:origin x="1354" y="5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6697A6-ADB8-41E1-873C-73FA2E63D7D9}"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183EB4-F8EF-42A4-B2D5-5BA00E308574}" type="slidenum">
              <a:rPr lang="en-US" smtClean="0"/>
              <a:t>‹#›</a:t>
            </a:fld>
            <a:endParaRPr lang="en-US"/>
          </a:p>
        </p:txBody>
      </p:sp>
    </p:spTree>
    <p:extLst>
      <p:ext uri="{BB962C8B-B14F-4D97-AF65-F5344CB8AC3E}">
        <p14:creationId xmlns:p14="http://schemas.microsoft.com/office/powerpoint/2010/main" val="234921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a:t>
            </a:fld>
            <a:endParaRPr lang="en-US"/>
          </a:p>
        </p:txBody>
      </p:sp>
    </p:spTree>
    <p:extLst>
      <p:ext uri="{BB962C8B-B14F-4D97-AF65-F5344CB8AC3E}">
        <p14:creationId xmlns:p14="http://schemas.microsoft.com/office/powerpoint/2010/main" val="406227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17</a:t>
            </a:fld>
            <a:endParaRPr lang="en-US"/>
          </a:p>
        </p:txBody>
      </p:sp>
    </p:spTree>
    <p:extLst>
      <p:ext uri="{BB962C8B-B14F-4D97-AF65-F5344CB8AC3E}">
        <p14:creationId xmlns:p14="http://schemas.microsoft.com/office/powerpoint/2010/main" val="3512187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19</a:t>
            </a:fld>
            <a:endParaRPr lang="en-US"/>
          </a:p>
        </p:txBody>
      </p:sp>
    </p:spTree>
    <p:extLst>
      <p:ext uri="{BB962C8B-B14F-4D97-AF65-F5344CB8AC3E}">
        <p14:creationId xmlns:p14="http://schemas.microsoft.com/office/powerpoint/2010/main" val="143735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21</a:t>
            </a:fld>
            <a:endParaRPr lang="en-US"/>
          </a:p>
        </p:txBody>
      </p:sp>
    </p:spTree>
    <p:extLst>
      <p:ext uri="{BB962C8B-B14F-4D97-AF65-F5344CB8AC3E}">
        <p14:creationId xmlns:p14="http://schemas.microsoft.com/office/powerpoint/2010/main" val="2889694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F183EB4-F8EF-42A4-B2D5-5BA00E308574}" type="slidenum">
              <a:rPr lang="en-US" smtClean="0"/>
              <a:t>22</a:t>
            </a:fld>
            <a:endParaRPr lang="en-US"/>
          </a:p>
        </p:txBody>
      </p:sp>
    </p:spTree>
    <p:extLst>
      <p:ext uri="{BB962C8B-B14F-4D97-AF65-F5344CB8AC3E}">
        <p14:creationId xmlns:p14="http://schemas.microsoft.com/office/powerpoint/2010/main" val="1943427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82E38-8560-97B0-FEB8-CD55F3EE5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5FD64-7643-EA41-C515-38AF57F82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51C5C-59E8-654B-459A-F42592590BAA}"/>
              </a:ext>
            </a:extLst>
          </p:cNvPr>
          <p:cNvSpPr>
            <a:spLocks noGrp="1"/>
          </p:cNvSpPr>
          <p:nvPr>
            <p:ph type="body" idx="1"/>
          </p:nvPr>
        </p:nvSpPr>
        <p:spPr/>
        <p:txBody>
          <a:bodyPr/>
          <a:lstStyle/>
          <a:p>
            <a:endParaRPr lang="en-SG" dirty="0"/>
          </a:p>
        </p:txBody>
      </p:sp>
      <p:sp>
        <p:nvSpPr>
          <p:cNvPr id="4" name="Slide Number Placeholder 3">
            <a:extLst>
              <a:ext uri="{FF2B5EF4-FFF2-40B4-BE49-F238E27FC236}">
                <a16:creationId xmlns:a16="http://schemas.microsoft.com/office/drawing/2014/main" id="{45EA504F-A1FE-EAFD-3AD0-7826C957BF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83EB4-F8EF-42A4-B2D5-5BA00E3085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93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B8EE6-D0DE-75AA-97F8-53468A4BC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2FAE8-B066-7659-A97C-3899ABAB0B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1AEA57-93E4-B6D0-5787-9C58718336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5B6171D-A70E-E549-75F8-53F37EC5CC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83EB4-F8EF-42A4-B2D5-5BA00E3085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689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183EB4-F8EF-42A4-B2D5-5BA00E30857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892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26</a:t>
            </a:fld>
            <a:endParaRPr lang="en-US"/>
          </a:p>
        </p:txBody>
      </p:sp>
    </p:spTree>
    <p:extLst>
      <p:ext uri="{BB962C8B-B14F-4D97-AF65-F5344CB8AC3E}">
        <p14:creationId xmlns:p14="http://schemas.microsoft.com/office/powerpoint/2010/main" val="529608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27</a:t>
            </a:fld>
            <a:endParaRPr lang="en-US"/>
          </a:p>
        </p:txBody>
      </p:sp>
    </p:spTree>
    <p:extLst>
      <p:ext uri="{BB962C8B-B14F-4D97-AF65-F5344CB8AC3E}">
        <p14:creationId xmlns:p14="http://schemas.microsoft.com/office/powerpoint/2010/main" val="2082949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28</a:t>
            </a:fld>
            <a:endParaRPr lang="en-US"/>
          </a:p>
        </p:txBody>
      </p:sp>
    </p:spTree>
    <p:extLst>
      <p:ext uri="{BB962C8B-B14F-4D97-AF65-F5344CB8AC3E}">
        <p14:creationId xmlns:p14="http://schemas.microsoft.com/office/powerpoint/2010/main" val="87597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4</a:t>
            </a:fld>
            <a:endParaRPr lang="en-US"/>
          </a:p>
        </p:txBody>
      </p:sp>
    </p:spTree>
    <p:extLst>
      <p:ext uri="{BB962C8B-B14F-4D97-AF65-F5344CB8AC3E}">
        <p14:creationId xmlns:p14="http://schemas.microsoft.com/office/powerpoint/2010/main" val="105562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30</a:t>
            </a:fld>
            <a:endParaRPr lang="en-US"/>
          </a:p>
        </p:txBody>
      </p:sp>
    </p:spTree>
    <p:extLst>
      <p:ext uri="{BB962C8B-B14F-4D97-AF65-F5344CB8AC3E}">
        <p14:creationId xmlns:p14="http://schemas.microsoft.com/office/powerpoint/2010/main" val="3329853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31</a:t>
            </a:fld>
            <a:endParaRPr lang="en-US"/>
          </a:p>
        </p:txBody>
      </p:sp>
    </p:spTree>
    <p:extLst>
      <p:ext uri="{BB962C8B-B14F-4D97-AF65-F5344CB8AC3E}">
        <p14:creationId xmlns:p14="http://schemas.microsoft.com/office/powerpoint/2010/main" val="210603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F183EB4-F8EF-42A4-B2D5-5BA00E308574}" type="slidenum">
              <a:rPr lang="en-US" smtClean="0"/>
              <a:t>32</a:t>
            </a:fld>
            <a:endParaRPr lang="en-US"/>
          </a:p>
        </p:txBody>
      </p:sp>
    </p:spTree>
    <p:extLst>
      <p:ext uri="{BB962C8B-B14F-4D97-AF65-F5344CB8AC3E}">
        <p14:creationId xmlns:p14="http://schemas.microsoft.com/office/powerpoint/2010/main" val="198707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33</a:t>
            </a:fld>
            <a:endParaRPr lang="en-US"/>
          </a:p>
        </p:txBody>
      </p:sp>
    </p:spTree>
    <p:extLst>
      <p:ext uri="{BB962C8B-B14F-4D97-AF65-F5344CB8AC3E}">
        <p14:creationId xmlns:p14="http://schemas.microsoft.com/office/powerpoint/2010/main" val="28086922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35</a:t>
            </a:fld>
            <a:endParaRPr lang="en-US"/>
          </a:p>
        </p:txBody>
      </p:sp>
    </p:spTree>
    <p:extLst>
      <p:ext uri="{BB962C8B-B14F-4D97-AF65-F5344CB8AC3E}">
        <p14:creationId xmlns:p14="http://schemas.microsoft.com/office/powerpoint/2010/main" val="2705005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36</a:t>
            </a:fld>
            <a:endParaRPr lang="en-US"/>
          </a:p>
        </p:txBody>
      </p:sp>
    </p:spTree>
    <p:extLst>
      <p:ext uri="{BB962C8B-B14F-4D97-AF65-F5344CB8AC3E}">
        <p14:creationId xmlns:p14="http://schemas.microsoft.com/office/powerpoint/2010/main" val="1856857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37</a:t>
            </a:fld>
            <a:endParaRPr lang="en-US"/>
          </a:p>
        </p:txBody>
      </p:sp>
    </p:spTree>
    <p:extLst>
      <p:ext uri="{BB962C8B-B14F-4D97-AF65-F5344CB8AC3E}">
        <p14:creationId xmlns:p14="http://schemas.microsoft.com/office/powerpoint/2010/main" val="4124848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38</a:t>
            </a:fld>
            <a:endParaRPr lang="en-US"/>
          </a:p>
        </p:txBody>
      </p:sp>
    </p:spTree>
    <p:extLst>
      <p:ext uri="{BB962C8B-B14F-4D97-AF65-F5344CB8AC3E}">
        <p14:creationId xmlns:p14="http://schemas.microsoft.com/office/powerpoint/2010/main" val="1808927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39</a:t>
            </a:fld>
            <a:endParaRPr lang="en-US"/>
          </a:p>
        </p:txBody>
      </p:sp>
    </p:spTree>
    <p:extLst>
      <p:ext uri="{BB962C8B-B14F-4D97-AF65-F5344CB8AC3E}">
        <p14:creationId xmlns:p14="http://schemas.microsoft.com/office/powerpoint/2010/main" val="425776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6</a:t>
            </a:fld>
            <a:endParaRPr lang="en-US"/>
          </a:p>
        </p:txBody>
      </p:sp>
    </p:spTree>
    <p:extLst>
      <p:ext uri="{BB962C8B-B14F-4D97-AF65-F5344CB8AC3E}">
        <p14:creationId xmlns:p14="http://schemas.microsoft.com/office/powerpoint/2010/main" val="338230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7</a:t>
            </a:fld>
            <a:endParaRPr lang="en-US"/>
          </a:p>
        </p:txBody>
      </p:sp>
    </p:spTree>
    <p:extLst>
      <p:ext uri="{BB962C8B-B14F-4D97-AF65-F5344CB8AC3E}">
        <p14:creationId xmlns:p14="http://schemas.microsoft.com/office/powerpoint/2010/main" val="1652480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1F183EB4-F8EF-42A4-B2D5-5BA00E308574}" type="slidenum">
              <a:rPr lang="en-US" smtClean="0"/>
              <a:t>10</a:t>
            </a:fld>
            <a:endParaRPr lang="en-US"/>
          </a:p>
        </p:txBody>
      </p:sp>
    </p:spTree>
    <p:extLst>
      <p:ext uri="{BB962C8B-B14F-4D97-AF65-F5344CB8AC3E}">
        <p14:creationId xmlns:p14="http://schemas.microsoft.com/office/powerpoint/2010/main" val="1261977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12</a:t>
            </a:fld>
            <a:endParaRPr lang="en-US"/>
          </a:p>
        </p:txBody>
      </p:sp>
    </p:spTree>
    <p:extLst>
      <p:ext uri="{BB962C8B-B14F-4D97-AF65-F5344CB8AC3E}">
        <p14:creationId xmlns:p14="http://schemas.microsoft.com/office/powerpoint/2010/main" val="129828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13</a:t>
            </a:fld>
            <a:endParaRPr lang="en-US"/>
          </a:p>
        </p:txBody>
      </p:sp>
    </p:spTree>
    <p:extLst>
      <p:ext uri="{BB962C8B-B14F-4D97-AF65-F5344CB8AC3E}">
        <p14:creationId xmlns:p14="http://schemas.microsoft.com/office/powerpoint/2010/main" val="59992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15</a:t>
            </a:fld>
            <a:endParaRPr lang="en-US"/>
          </a:p>
        </p:txBody>
      </p:sp>
    </p:spTree>
    <p:extLst>
      <p:ext uri="{BB962C8B-B14F-4D97-AF65-F5344CB8AC3E}">
        <p14:creationId xmlns:p14="http://schemas.microsoft.com/office/powerpoint/2010/main" val="3207071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F183EB4-F8EF-42A4-B2D5-5BA00E308574}" type="slidenum">
              <a:rPr lang="en-US" smtClean="0"/>
              <a:t>16</a:t>
            </a:fld>
            <a:endParaRPr lang="en-US"/>
          </a:p>
        </p:txBody>
      </p:sp>
    </p:spTree>
    <p:extLst>
      <p:ext uri="{BB962C8B-B14F-4D97-AF65-F5344CB8AC3E}">
        <p14:creationId xmlns:p14="http://schemas.microsoft.com/office/powerpoint/2010/main" val="542916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297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50980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164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37434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956095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25898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96507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2766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9559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652065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136112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8288000"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useBgFill="1">
        <p:nvSpPr>
          <p:cNvPr id="10" name="Rectangle 9"/>
          <p:cNvSpPr/>
          <p:nvPr/>
        </p:nvSpPr>
        <p:spPr>
          <a:xfrm>
            <a:off x="1961805" y="1901595"/>
            <a:ext cx="14364393" cy="6461925"/>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2171702"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7703820" y="1901595"/>
            <a:ext cx="2880360" cy="1097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7875270" y="1901595"/>
            <a:ext cx="2537460" cy="923901"/>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443655" y="3367245"/>
            <a:ext cx="13400694" cy="3655848"/>
          </a:xfrm>
        </p:spPr>
        <p:txBody>
          <a:bodyPr tIns="45720" bIns="45720" anchor="ctr">
            <a:normAutofit/>
          </a:bodyPr>
          <a:lstStyle>
            <a:lvl1pPr algn="ctr">
              <a:lnSpc>
                <a:spcPct val="83000"/>
              </a:lnSpc>
              <a:defRPr lang="en-US" sz="10200" b="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2443652" y="7023094"/>
            <a:ext cx="13405269" cy="685802"/>
          </a:xfrm>
        </p:spPr>
        <p:txBody>
          <a:bodyPr>
            <a:normAutofit/>
          </a:bodyPr>
          <a:lstStyle>
            <a:lvl1pPr marL="0" indent="0" algn="ctr">
              <a:spcBef>
                <a:spcPts val="0"/>
              </a:spcBef>
              <a:buNone/>
              <a:defRPr sz="2700" spc="120" baseline="0">
                <a:solidFill>
                  <a:schemeClr val="tx1">
                    <a:lumMod val="95000"/>
                    <a:lumOff val="5000"/>
                  </a:schemeClr>
                </a:solidFill>
              </a:defRPr>
            </a:lvl1pPr>
            <a:lvl2pPr marL="685800" indent="0" algn="ctr">
              <a:buNone/>
              <a:defRPr sz="2400"/>
            </a:lvl2pPr>
            <a:lvl3pPr marL="1371600" indent="0" algn="ctr">
              <a:buNone/>
              <a:defRPr sz="24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20" name="Date Placeholder 19"/>
          <p:cNvSpPr>
            <a:spLocks noGrp="1"/>
          </p:cNvSpPr>
          <p:nvPr>
            <p:ph type="dt" sz="half" idx="10"/>
          </p:nvPr>
        </p:nvSpPr>
        <p:spPr>
          <a:xfrm>
            <a:off x="7978140" y="2011884"/>
            <a:ext cx="2331720" cy="728319"/>
          </a:xfrm>
        </p:spPr>
        <p:txBody>
          <a:bodyPr/>
          <a:lstStyle>
            <a:lvl1pPr algn="ctr">
              <a:defRPr sz="1950" spc="0" baseline="0">
                <a:solidFill>
                  <a:srgbClr val="FFFFFF"/>
                </a:solidFill>
                <a:latin typeface="+mn-lt"/>
              </a:defRPr>
            </a:lvl1pPr>
          </a:lstStyle>
          <a:p>
            <a:fld id="{EA0C0817-A112-4847-8014-A94B7D2A4EA3}" type="datetime1">
              <a:rPr lang="en-US" smtClean="0"/>
              <a:t>12/5/2024</a:t>
            </a:fld>
            <a:endParaRPr lang="en-US" dirty="0"/>
          </a:p>
        </p:txBody>
      </p:sp>
      <p:sp>
        <p:nvSpPr>
          <p:cNvPr id="21" name="Footer Placeholder 20"/>
          <p:cNvSpPr>
            <a:spLocks noGrp="1"/>
          </p:cNvSpPr>
          <p:nvPr>
            <p:ph type="ftr" sz="quarter" idx="11"/>
          </p:nvPr>
        </p:nvSpPr>
        <p:spPr>
          <a:xfrm>
            <a:off x="2443651" y="7766112"/>
            <a:ext cx="8595443" cy="3429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12910380" y="7766112"/>
            <a:ext cx="2933970" cy="3429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752670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4587343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8288000"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useBgFill="1">
        <p:nvSpPr>
          <p:cNvPr id="23" name="Rectangle 22"/>
          <p:cNvSpPr/>
          <p:nvPr/>
        </p:nvSpPr>
        <p:spPr>
          <a:xfrm>
            <a:off x="1961805" y="1901595"/>
            <a:ext cx="14364393" cy="6461925"/>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2171702" y="2117423"/>
            <a:ext cx="13944600" cy="6052155"/>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7703820" y="1901595"/>
            <a:ext cx="2880360" cy="10972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443734" y="3412748"/>
            <a:ext cx="13400532" cy="3610343"/>
          </a:xfrm>
        </p:spPr>
        <p:txBody>
          <a:bodyPr anchor="ctr">
            <a:normAutofit/>
          </a:bodyPr>
          <a:lstStyle>
            <a:lvl1pPr algn="ctr">
              <a:lnSpc>
                <a:spcPct val="83000"/>
              </a:lnSpc>
              <a:defRPr lang="en-US" sz="10200" kern="1200" cap="all" spc="-15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7875270" y="1901595"/>
            <a:ext cx="2537460" cy="923901"/>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2443734" y="7023093"/>
            <a:ext cx="13409676" cy="685800"/>
          </a:xfrm>
        </p:spPr>
        <p:txBody>
          <a:bodyPr anchor="t">
            <a:normAutofit/>
          </a:bodyPr>
          <a:lstStyle>
            <a:lvl1pPr marL="0" indent="0" algn="ctr">
              <a:buNone/>
              <a:tabLst>
                <a:tab pos="3950495" algn="l"/>
              </a:tabLst>
              <a:defRPr sz="2700">
                <a:solidFill>
                  <a:schemeClr val="tx1">
                    <a:lumMod val="95000"/>
                    <a:lumOff val="5000"/>
                  </a:schemeClr>
                </a:solidFill>
                <a:effectLst/>
              </a:defRPr>
            </a:lvl1pPr>
            <a:lvl2pPr marL="685800" indent="0">
              <a:buNone/>
              <a:defRPr sz="24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978140" y="2016754"/>
            <a:ext cx="2331720" cy="748172"/>
          </a:xfrm>
        </p:spPr>
        <p:txBody>
          <a:bodyPr/>
          <a:lstStyle>
            <a:lvl1pPr algn="ctr">
              <a:defRPr lang="en-US" sz="1950" kern="1200" spc="0" baseline="0">
                <a:solidFill>
                  <a:srgbClr val="FFFFFF"/>
                </a:solidFill>
                <a:latin typeface="+mn-lt"/>
                <a:ea typeface="+mn-ea"/>
                <a:cs typeface="+mn-cs"/>
              </a:defRPr>
            </a:lvl1pPr>
          </a:lstStyle>
          <a:p>
            <a:fld id="{D9C646AA-F36E-4540-911D-FFFC0A0EF24A}" type="datetime1">
              <a:rPr lang="en-US" smtClean="0"/>
              <a:t>12/5/2024</a:t>
            </a:fld>
            <a:endParaRPr lang="en-US" dirty="0"/>
          </a:p>
        </p:txBody>
      </p:sp>
      <p:sp>
        <p:nvSpPr>
          <p:cNvPr id="5" name="Footer Placeholder 4"/>
          <p:cNvSpPr>
            <a:spLocks noGrp="1"/>
          </p:cNvSpPr>
          <p:nvPr>
            <p:ph type="ftr" sz="quarter" idx="11"/>
          </p:nvPr>
        </p:nvSpPr>
        <p:spPr>
          <a:xfrm>
            <a:off x="2443736" y="7766112"/>
            <a:ext cx="8490201" cy="3429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2906757" y="7766112"/>
            <a:ext cx="2937509" cy="3429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247396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00200" y="3154680"/>
            <a:ext cx="699516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692640" y="3154680"/>
            <a:ext cx="6995160" cy="5623560"/>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118152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604772" y="3111501"/>
            <a:ext cx="6995160" cy="960120"/>
          </a:xfrm>
        </p:spPr>
        <p:txBody>
          <a:bodyPr anchor="ctr">
            <a:normAutofit/>
          </a:bodyPr>
          <a:lstStyle>
            <a:lvl1pPr marL="0" indent="0" algn="l">
              <a:spcBef>
                <a:spcPts val="0"/>
              </a:spcBef>
              <a:buNone/>
              <a:defRPr sz="2850" b="1" i="0">
                <a:solidFill>
                  <a:schemeClr val="tx1"/>
                </a:solidFill>
                <a:latin typeface="+mn-lt"/>
              </a:defRPr>
            </a:lvl1pPr>
            <a:lvl2pPr marL="685800" indent="0">
              <a:buNone/>
              <a:defRPr sz="27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4" name="Content Placeholder 3"/>
          <p:cNvSpPr>
            <a:spLocks noGrp="1"/>
          </p:cNvSpPr>
          <p:nvPr>
            <p:ph sz="half" idx="2"/>
          </p:nvPr>
        </p:nvSpPr>
        <p:spPr>
          <a:xfrm>
            <a:off x="1604772" y="4188709"/>
            <a:ext cx="6995160" cy="4745738"/>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688068" y="3111501"/>
            <a:ext cx="6995160" cy="960120"/>
          </a:xfrm>
        </p:spPr>
        <p:txBody>
          <a:bodyPr anchor="ctr">
            <a:normAutofit/>
          </a:bodyPr>
          <a:lstStyle>
            <a:lvl1pPr marL="0" indent="0" algn="l">
              <a:spcBef>
                <a:spcPts val="0"/>
              </a:spcBef>
              <a:buNone/>
              <a:defRPr sz="2850" b="1">
                <a:solidFill>
                  <a:schemeClr val="tx1"/>
                </a:solidFill>
              </a:defRPr>
            </a:lvl1pPr>
            <a:lvl2pPr marL="685800" indent="0">
              <a:buNone/>
              <a:defRPr sz="27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dirty="0"/>
              <a:t>Click to edit Master text styles</a:t>
            </a:r>
          </a:p>
        </p:txBody>
      </p:sp>
      <p:sp>
        <p:nvSpPr>
          <p:cNvPr id="6" name="Content Placeholder 5"/>
          <p:cNvSpPr>
            <a:spLocks noGrp="1"/>
          </p:cNvSpPr>
          <p:nvPr>
            <p:ph sz="quarter" idx="4"/>
          </p:nvPr>
        </p:nvSpPr>
        <p:spPr>
          <a:xfrm>
            <a:off x="9688068" y="4188707"/>
            <a:ext cx="6995160" cy="4746764"/>
          </a:xfrm>
        </p:spPr>
        <p:txBody>
          <a:bodyPr/>
          <a:lstStyle>
            <a:lvl1pPr>
              <a:defRPr sz="270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5163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00817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8078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12179805" y="356616"/>
            <a:ext cx="5739894" cy="957376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12381990" y="562356"/>
            <a:ext cx="5335524" cy="9162288"/>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87301" y="911088"/>
            <a:ext cx="4742945" cy="2468880"/>
          </a:xfrm>
        </p:spPr>
        <p:txBody>
          <a:bodyPr anchor="b">
            <a:normAutofit/>
          </a:bodyPr>
          <a:lstStyle>
            <a:lvl1pPr algn="l" defTabSz="1371600" rtl="0" eaLnBrk="1" latinLnBrk="0" hangingPunct="1">
              <a:lnSpc>
                <a:spcPct val="100000"/>
              </a:lnSpc>
              <a:spcBef>
                <a:spcPct val="0"/>
              </a:spcBef>
              <a:buNone/>
              <a:defRPr lang="en-US" sz="4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1028700" y="914400"/>
            <a:ext cx="10287000" cy="8001000"/>
          </a:xfrm>
        </p:spPr>
        <p:txBody>
          <a:bodyPr/>
          <a:lstStyle>
            <a:lvl1pPr>
              <a:defRPr sz="2850"/>
            </a:lvl1pPr>
            <a:lvl2pPr>
              <a:defRPr sz="2400"/>
            </a:lvl2pPr>
            <a:lvl3pPr>
              <a:defRPr sz="21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687301" y="3505200"/>
            <a:ext cx="4742945" cy="5410200"/>
          </a:xfrm>
        </p:spPr>
        <p:txBody>
          <a:bodyPr>
            <a:normAutofit/>
          </a:bodyPr>
          <a:lstStyle>
            <a:lvl1pPr marL="0" indent="0">
              <a:lnSpc>
                <a:spcPct val="110000"/>
              </a:lnSpc>
              <a:spcBef>
                <a:spcPts val="1200"/>
              </a:spcBef>
              <a:buNone/>
              <a:defRPr sz="2700">
                <a:solidFill>
                  <a:schemeClr val="tx1"/>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8" name="Date Placeholder 7"/>
          <p:cNvSpPr>
            <a:spLocks noGrp="1"/>
          </p:cNvSpPr>
          <p:nvPr>
            <p:ph type="dt" sz="half" idx="10"/>
          </p:nvPr>
        </p:nvSpPr>
        <p:spPr>
          <a:xfrm>
            <a:off x="8382000" y="9052560"/>
            <a:ext cx="2933700" cy="548640"/>
          </a:xfrm>
        </p:spPr>
        <p:txBody>
          <a:bodyPr/>
          <a:lstStyle>
            <a:lvl1pPr>
              <a:defRPr>
                <a:solidFill>
                  <a:schemeClr val="tx1">
                    <a:lumMod val="85000"/>
                    <a:lumOff val="15000"/>
                  </a:schemeClr>
                </a:solidFill>
              </a:defRPr>
            </a:lvl1pPr>
          </a:lstStyle>
          <a:p>
            <a:fld id="{7E8D12A6-918A-48BD-8CB9-CA713993B0EA}" type="datetime1">
              <a:rPr lang="en-US" smtClean="0"/>
              <a:t>12/5/2024</a:t>
            </a:fld>
            <a:endParaRPr lang="en-US"/>
          </a:p>
        </p:txBody>
      </p:sp>
      <p:sp>
        <p:nvSpPr>
          <p:cNvPr id="9" name="Footer Placeholder 8"/>
          <p:cNvSpPr>
            <a:spLocks noGrp="1"/>
          </p:cNvSpPr>
          <p:nvPr>
            <p:ph type="ftr" sz="quarter" idx="11"/>
          </p:nvPr>
        </p:nvSpPr>
        <p:spPr>
          <a:xfrm>
            <a:off x="1028702" y="9052560"/>
            <a:ext cx="6877050" cy="54864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5595093" y="9052560"/>
            <a:ext cx="1835153" cy="54864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40192783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12179805" y="356616"/>
            <a:ext cx="5739894" cy="957376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342899" y="356616"/>
            <a:ext cx="11544302" cy="9573768"/>
          </a:xfrm>
          <a:solidFill>
            <a:schemeClr val="accent1">
              <a:lumMod val="60000"/>
              <a:lumOff val="40000"/>
            </a:schemeClr>
          </a:solidFill>
          <a:ln>
            <a:noFill/>
          </a:ln>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5" name="Date Placeholder 4"/>
          <p:cNvSpPr>
            <a:spLocks noGrp="1"/>
          </p:cNvSpPr>
          <p:nvPr>
            <p:ph type="dt" sz="half" idx="10"/>
          </p:nvPr>
        </p:nvSpPr>
        <p:spPr>
          <a:xfrm>
            <a:off x="8493506" y="9052560"/>
            <a:ext cx="3107945" cy="54864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12/5/2024</a:t>
            </a:fld>
            <a:endParaRPr lang="en-US" dirty="0"/>
          </a:p>
        </p:txBody>
      </p:sp>
      <p:sp>
        <p:nvSpPr>
          <p:cNvPr id="6" name="Footer Placeholder 5"/>
          <p:cNvSpPr>
            <a:spLocks noGrp="1"/>
          </p:cNvSpPr>
          <p:nvPr>
            <p:ph type="ftr" sz="quarter" idx="11"/>
          </p:nvPr>
        </p:nvSpPr>
        <p:spPr>
          <a:xfrm>
            <a:off x="918972" y="9052560"/>
            <a:ext cx="6882003" cy="548640"/>
          </a:xfrm>
        </p:spPr>
        <p:txBody>
          <a:bodyPr/>
          <a:lstStyle>
            <a:lvl1pPr marL="0" algn="r" defTabSz="1371600" rtl="0" eaLnBrk="1" latinLnBrk="0" hangingPunct="1">
              <a:defRPr lang="en-US" sz="15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5595092" y="9052560"/>
            <a:ext cx="1837944" cy="54864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12381990" y="562356"/>
            <a:ext cx="5335524" cy="9162288"/>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715875" y="905256"/>
            <a:ext cx="4717161" cy="2468880"/>
          </a:xfrm>
        </p:spPr>
        <p:txBody>
          <a:bodyPr anchor="b">
            <a:noAutofit/>
          </a:bodyPr>
          <a:lstStyle>
            <a:lvl1pPr algn="l">
              <a:lnSpc>
                <a:spcPct val="100000"/>
              </a:lnSpc>
              <a:defRPr sz="48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12715875" y="3579876"/>
            <a:ext cx="4717161" cy="5266944"/>
          </a:xfrm>
        </p:spPr>
        <p:txBody>
          <a:bodyPr>
            <a:normAutofit/>
          </a:bodyPr>
          <a:lstStyle>
            <a:lvl1pPr marL="0" indent="0" algn="l">
              <a:lnSpc>
                <a:spcPct val="110000"/>
              </a:lnSpc>
              <a:spcBef>
                <a:spcPts val="1200"/>
              </a:spcBef>
              <a:buNone/>
              <a:defRPr sz="2700">
                <a:solidFill>
                  <a:schemeClr val="tx1"/>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Tree>
    <p:extLst>
      <p:ext uri="{BB962C8B-B14F-4D97-AF65-F5344CB8AC3E}">
        <p14:creationId xmlns:p14="http://schemas.microsoft.com/office/powerpoint/2010/main" val="1123506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157071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87400" y="1143000"/>
            <a:ext cx="3543300" cy="78867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1143000"/>
            <a:ext cx="12115800" cy="7886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29718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2D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B8C012C-B1B7-47F6-B168-A941E97A73A9}" type="datetimeFigureOut">
              <a:rPr lang="en-US" smtClean="0">
                <a:solidFill>
                  <a:prstClr val="black">
                    <a:tint val="75000"/>
                  </a:prstClr>
                </a:solidFill>
                <a:cs typeface="Arial"/>
                <a:sym typeface="Arial"/>
              </a:rPr>
              <a:pPr defTabSz="1371600">
                <a:defRPr/>
              </a:pPr>
              <a:t>12/5/2024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91EC7793-07B9-4429-92E8-8730EA770269}" type="slidenum">
              <a:rPr lang="en-US" smtClean="0">
                <a:solidFill>
                  <a:prstClr val="black">
                    <a:tint val="75000"/>
                  </a:prstClr>
                </a:solidFill>
                <a:cs typeface="Arial"/>
                <a:sym typeface="Arial"/>
              </a:rPr>
              <a:pPr defTabSz="1371600">
                <a:def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054926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 name="Rectangle 6"/>
          <p:cNvSpPr/>
          <p:nvPr/>
        </p:nvSpPr>
        <p:spPr>
          <a:xfrm>
            <a:off x="352044" y="356616"/>
            <a:ext cx="17583912" cy="9573768"/>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557784" y="562356"/>
            <a:ext cx="17172432" cy="9162288"/>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600200" y="963891"/>
            <a:ext cx="15087600" cy="2057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0200" y="3154680"/>
            <a:ext cx="15087600" cy="577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885192" y="9052560"/>
            <a:ext cx="4339568" cy="548640"/>
          </a:xfrm>
          <a:prstGeom prst="rect">
            <a:avLst/>
          </a:prstGeom>
        </p:spPr>
        <p:txBody>
          <a:bodyPr vert="horz" lIns="91440" tIns="45720" rIns="91440" bIns="45720" rtlCol="0" anchor="b"/>
          <a:lstStyle>
            <a:lvl1pPr algn="r">
              <a:defRPr sz="1500">
                <a:solidFill>
                  <a:schemeClr val="tx1">
                    <a:lumMod val="75000"/>
                    <a:lumOff val="25000"/>
                  </a:schemeClr>
                </a:solidFill>
              </a:defRPr>
            </a:lvl1pPr>
          </a:lstStyle>
          <a:p>
            <a:fld id="{F6FA2B21-3FCD-4721-B95C-427943F61125}" type="datetime1">
              <a:rPr lang="en-US" smtClean="0"/>
              <a:t>12/5/2024</a:t>
            </a:fld>
            <a:endParaRPr lang="en-US"/>
          </a:p>
        </p:txBody>
      </p:sp>
      <p:sp>
        <p:nvSpPr>
          <p:cNvPr id="5" name="Footer Placeholder 4"/>
          <p:cNvSpPr>
            <a:spLocks noGrp="1"/>
          </p:cNvSpPr>
          <p:nvPr>
            <p:ph type="ftr" sz="quarter" idx="3"/>
          </p:nvPr>
        </p:nvSpPr>
        <p:spPr>
          <a:xfrm>
            <a:off x="1600200" y="9052560"/>
            <a:ext cx="8724900" cy="548640"/>
          </a:xfrm>
          <a:prstGeom prst="rect">
            <a:avLst/>
          </a:prstGeom>
        </p:spPr>
        <p:txBody>
          <a:bodyPr vert="horz" lIns="91440" tIns="45720" rIns="91440" bIns="45720" rtlCol="0" anchor="b"/>
          <a:lstStyle>
            <a:lvl1pPr algn="l">
              <a:defRPr sz="15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5430500" y="9052560"/>
            <a:ext cx="1257300" cy="548640"/>
          </a:xfrm>
          <a:prstGeom prst="rect">
            <a:avLst/>
          </a:prstGeom>
        </p:spPr>
        <p:txBody>
          <a:bodyPr vert="horz" lIns="91440" tIns="45720" rIns="91440" bIns="45720" rtlCol="0" anchor="b"/>
          <a:lstStyle>
            <a:lvl1pPr algn="r">
              <a:defRPr sz="15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999318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1371600" rtl="0" eaLnBrk="1" latinLnBrk="0" hangingPunct="1">
        <a:lnSpc>
          <a:spcPct val="90000"/>
        </a:lnSpc>
        <a:spcBef>
          <a:spcPct val="0"/>
        </a:spcBef>
        <a:buNone/>
        <a:defRPr lang="en-US" sz="6300" i="0" kern="1200" cap="none" spc="0" baseline="0" dirty="0">
          <a:solidFill>
            <a:schemeClr val="tx1">
              <a:lumMod val="85000"/>
              <a:lumOff val="15000"/>
            </a:schemeClr>
          </a:solidFill>
          <a:effectLst/>
          <a:latin typeface="+mj-lt"/>
          <a:ea typeface="+mn-ea"/>
          <a:cs typeface="+mn-cs"/>
        </a:defRPr>
      </a:lvl1pPr>
    </p:titleStyle>
    <p:bodyStyle>
      <a:lvl1pPr marL="274320" indent="-274320" algn="l" defTabSz="1371600" rtl="0" eaLnBrk="1" latinLnBrk="0" hangingPunct="1">
        <a:lnSpc>
          <a:spcPct val="110000"/>
        </a:lnSpc>
        <a:spcBef>
          <a:spcPts val="1350"/>
        </a:spcBef>
        <a:spcAft>
          <a:spcPts val="0"/>
        </a:spcAft>
        <a:buClr>
          <a:schemeClr val="tx1">
            <a:lumMod val="85000"/>
            <a:lumOff val="15000"/>
          </a:schemeClr>
        </a:buClr>
        <a:buFont typeface="Garamond" pitchFamily="18" charset="0"/>
        <a:buChar char="◦"/>
        <a:defRPr sz="2250" kern="1200">
          <a:solidFill>
            <a:schemeClr val="tx1"/>
          </a:solidFill>
          <a:latin typeface="+mn-lt"/>
          <a:ea typeface="+mn-ea"/>
          <a:cs typeface="+mn-cs"/>
        </a:defRPr>
      </a:lvl1pPr>
      <a:lvl2pPr marL="685800" indent="-274320" algn="l" defTabSz="1371600" rtl="0" eaLnBrk="1" latinLnBrk="0" hangingPunct="1">
        <a:lnSpc>
          <a:spcPct val="110000"/>
        </a:lnSpc>
        <a:spcBef>
          <a:spcPts val="750"/>
        </a:spcBef>
        <a:buClr>
          <a:schemeClr val="tx1">
            <a:lumMod val="85000"/>
            <a:lumOff val="15000"/>
          </a:schemeClr>
        </a:buClr>
        <a:buFont typeface="Garamond" pitchFamily="18" charset="0"/>
        <a:buChar char="◦"/>
        <a:defRPr sz="1950" kern="1200">
          <a:solidFill>
            <a:schemeClr val="tx1"/>
          </a:solidFill>
          <a:latin typeface="+mn-lt"/>
          <a:ea typeface="+mn-ea"/>
          <a:cs typeface="+mn-cs"/>
        </a:defRPr>
      </a:lvl2pPr>
      <a:lvl3pPr marL="1097280" indent="-274320" algn="l" defTabSz="1371600" rtl="0" eaLnBrk="1" latinLnBrk="0" hangingPunct="1">
        <a:lnSpc>
          <a:spcPct val="110000"/>
        </a:lnSpc>
        <a:spcBef>
          <a:spcPts val="750"/>
        </a:spcBef>
        <a:buClr>
          <a:schemeClr val="tx1">
            <a:lumMod val="85000"/>
            <a:lumOff val="15000"/>
          </a:schemeClr>
        </a:buClr>
        <a:buFont typeface="Garamond" pitchFamily="18" charset="0"/>
        <a:buChar char="◦"/>
        <a:defRPr sz="1800" kern="1200">
          <a:solidFill>
            <a:schemeClr val="tx1"/>
          </a:solidFill>
          <a:latin typeface="+mn-lt"/>
          <a:ea typeface="+mn-ea"/>
          <a:cs typeface="+mn-cs"/>
        </a:defRPr>
      </a:lvl3pPr>
      <a:lvl4pPr marL="1508760" indent="-274320" algn="l" defTabSz="1371600" rtl="0" eaLnBrk="1" latinLnBrk="0" hangingPunct="1">
        <a:lnSpc>
          <a:spcPct val="110000"/>
        </a:lnSpc>
        <a:spcBef>
          <a:spcPts val="750"/>
        </a:spcBef>
        <a:buClr>
          <a:schemeClr val="tx1">
            <a:lumMod val="85000"/>
            <a:lumOff val="15000"/>
          </a:schemeClr>
        </a:buClr>
        <a:buFont typeface="Garamond" pitchFamily="18" charset="0"/>
        <a:buChar char="◦"/>
        <a:defRPr sz="1800" kern="1200">
          <a:solidFill>
            <a:schemeClr val="tx1"/>
          </a:solidFill>
          <a:latin typeface="+mn-lt"/>
          <a:ea typeface="+mn-ea"/>
          <a:cs typeface="+mn-cs"/>
        </a:defRPr>
      </a:lvl4pPr>
      <a:lvl5pPr marL="1920240" indent="-274320" algn="l" defTabSz="1371600" rtl="0" eaLnBrk="1" latinLnBrk="0" hangingPunct="1">
        <a:lnSpc>
          <a:spcPct val="110000"/>
        </a:lnSpc>
        <a:spcBef>
          <a:spcPts val="750"/>
        </a:spcBef>
        <a:buClr>
          <a:schemeClr val="tx1">
            <a:lumMod val="85000"/>
            <a:lumOff val="15000"/>
          </a:schemeClr>
        </a:buClr>
        <a:buFont typeface="Garamond" pitchFamily="18" charset="0"/>
        <a:buChar char="◦"/>
        <a:defRPr sz="1800" kern="1200">
          <a:solidFill>
            <a:schemeClr val="tx1"/>
          </a:solidFill>
          <a:latin typeface="+mn-lt"/>
          <a:ea typeface="+mn-ea"/>
          <a:cs typeface="+mn-cs"/>
        </a:defRPr>
      </a:lvl5pPr>
      <a:lvl6pPr marL="24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6pPr>
      <a:lvl7pPr marL="28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7pPr>
      <a:lvl8pPr marL="330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8pPr>
      <a:lvl9pPr marL="3750000" indent="-342900" algn="l" defTabSz="1371600" rtl="0" eaLnBrk="1" latinLnBrk="0" hangingPunct="1">
        <a:lnSpc>
          <a:spcPct val="100000"/>
        </a:lnSpc>
        <a:spcBef>
          <a:spcPts val="750"/>
        </a:spcBef>
        <a:buClr>
          <a:schemeClr val="tx1">
            <a:lumMod val="85000"/>
            <a:lumOff val="15000"/>
          </a:schemeClr>
        </a:buClr>
        <a:buFont typeface="Garamond" pitchFamily="18" charset="0"/>
        <a:buChar char="◦"/>
        <a:defRPr sz="21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8.sv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7.png"/><Relationship Id="rId5" Type="http://schemas.microsoft.com/office/2007/relationships/media" Target="../media/media4.mp3"/><Relationship Id="rId10" Type="http://schemas.openxmlformats.org/officeDocument/2006/relationships/image" Target="../media/image56.png"/><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6.png"/><Relationship Id="rId5" Type="http://schemas.microsoft.com/office/2007/relationships/media" Target="../media/media4.mp3"/><Relationship Id="rId10" Type="http://schemas.openxmlformats.org/officeDocument/2006/relationships/notesSlide" Target="../notesSlides/notesSlide24.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6.png"/><Relationship Id="rId5" Type="http://schemas.microsoft.com/office/2007/relationships/media" Target="../media/media4.mp3"/><Relationship Id="rId10" Type="http://schemas.openxmlformats.org/officeDocument/2006/relationships/notesSlide" Target="../notesSlides/notesSlide25.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6.png"/><Relationship Id="rId5" Type="http://schemas.microsoft.com/office/2007/relationships/media" Target="../media/media4.mp3"/><Relationship Id="rId10" Type="http://schemas.openxmlformats.org/officeDocument/2006/relationships/notesSlide" Target="../notesSlides/notesSlide26.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6.png"/><Relationship Id="rId5" Type="http://schemas.microsoft.com/office/2007/relationships/media" Target="../media/media4.mp3"/><Relationship Id="rId10" Type="http://schemas.openxmlformats.org/officeDocument/2006/relationships/notesSlide" Target="../notesSlides/notesSlide27.xml"/><Relationship Id="rId4" Type="http://schemas.openxmlformats.org/officeDocument/2006/relationships/audio" Target="../media/media3.mp3"/><Relationship Id="rId9"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5CA0DE4D-3CC1-254A-B0E2-FBA339766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6" name="Rectangle 5">
            <a:extLst>
              <a:ext uri="{FF2B5EF4-FFF2-40B4-BE49-F238E27FC236}">
                <a16:creationId xmlns:a16="http://schemas.microsoft.com/office/drawing/2014/main" id="{AB46D36B-8603-0C46-B14E-9BFABC7D613A}"/>
              </a:ext>
            </a:extLst>
          </p:cNvPr>
          <p:cNvSpPr/>
          <p:nvPr/>
        </p:nvSpPr>
        <p:spPr>
          <a:xfrm>
            <a:off x="2708032" y="2637693"/>
            <a:ext cx="11028071" cy="3015762"/>
          </a:xfrm>
          <a:prstGeom prst="rect">
            <a:avLst/>
          </a:prstGeom>
          <a:noFill/>
        </p:spPr>
        <p:txBody>
          <a:bodyPr spcFirstLastPara="1" wrap="none" lIns="137160" tIns="68580" rIns="137160" bIns="68580" numCol="1">
            <a:prstTxWarp prst="textArchUp">
              <a:avLst/>
            </a:prstTxWarp>
            <a:spAutoFit/>
          </a:bodyPr>
          <a:lstStyle/>
          <a:p>
            <a:pPr algn="ctr" defTabSz="1371600">
              <a:lnSpc>
                <a:spcPct val="150000"/>
              </a:lnSpc>
            </a:pPr>
            <a:r>
              <a:rPr lang="en-US" sz="9000" b="1" dirty="0" err="1">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Chào</a:t>
            </a:r>
            <a:r>
              <a:rPr lang="en-US" sz="9000" b="1" dirty="0">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 </a:t>
            </a:r>
            <a:r>
              <a:rPr lang="en-US" sz="9000" b="1" dirty="0" err="1">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mừng</a:t>
            </a:r>
            <a:r>
              <a:rPr lang="en-US" sz="9000" b="1" dirty="0">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 </a:t>
            </a:r>
            <a:r>
              <a:rPr lang="en-US" sz="9000" b="1" dirty="0" err="1">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các</a:t>
            </a:r>
            <a:r>
              <a:rPr lang="en-US" sz="9000" b="1" dirty="0">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 </a:t>
            </a:r>
            <a:r>
              <a:rPr lang="en-US" sz="9000" b="1" dirty="0" err="1">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em</a:t>
            </a:r>
            <a:r>
              <a:rPr lang="en-US" sz="9000" b="1" dirty="0">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 </a:t>
            </a:r>
            <a:r>
              <a:rPr lang="en-US" sz="9000" b="1" dirty="0" err="1">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đến</a:t>
            </a:r>
            <a:r>
              <a:rPr lang="en-US" sz="9000" b="1" dirty="0">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 </a:t>
            </a:r>
            <a:r>
              <a:rPr lang="en-US" sz="9000" b="1" dirty="0" err="1">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với</a:t>
            </a:r>
            <a:r>
              <a:rPr lang="en-US" sz="9000" b="1" dirty="0">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 </a:t>
            </a:r>
            <a:r>
              <a:rPr lang="en-US" sz="9000" b="1" dirty="0" err="1">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tiết</a:t>
            </a:r>
            <a:r>
              <a:rPr lang="en-US" sz="9000" b="1" dirty="0">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 </a:t>
            </a:r>
            <a:r>
              <a:rPr lang="en-US" sz="9000" b="1" dirty="0" err="1">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học</a:t>
            </a:r>
            <a:r>
              <a:rPr lang="en-US" sz="9000" b="1" dirty="0">
                <a:ln w="12700">
                  <a:solidFill>
                    <a:srgbClr val="918485"/>
                  </a:solidFill>
                  <a:prstDash val="solid"/>
                </a:ln>
                <a:pattFill prst="ltDnDiag">
                  <a:fgClr>
                    <a:srgbClr val="918485">
                      <a:lumMod val="60000"/>
                      <a:lumOff val="40000"/>
                    </a:srgbClr>
                  </a:fgClr>
                  <a:bgClr>
                    <a:prstClr val="white"/>
                  </a:bgClr>
                </a:pattFill>
                <a:latin typeface="Calibri" panose="020F0502020204030204" pitchFamily="34" charset="0"/>
                <a:ea typeface="NOTEWORTHY LIGHT" panose="02000400000000000000" pitchFamily="2" charset="77"/>
                <a:cs typeface="Calibri" panose="020F0502020204030204" pitchFamily="34" charset="0"/>
              </a:rPr>
              <a:t>!</a:t>
            </a:r>
          </a:p>
        </p:txBody>
      </p:sp>
    </p:spTree>
    <p:extLst>
      <p:ext uri="{BB962C8B-B14F-4D97-AF65-F5344CB8AC3E}">
        <p14:creationId xmlns:p14="http://schemas.microsoft.com/office/powerpoint/2010/main" val="279651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giả</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336745" y="2799211"/>
            <a:ext cx="11668118" cy="5638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Tx/>
              <a:buChar char="-"/>
            </a:pP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Mô</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-li-e (1622-1673)</a:t>
            </a:r>
            <a:endPar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marL="571500" indent="-571500" algn="just">
              <a:lnSpc>
                <a:spcPct val="150000"/>
              </a:lnSpc>
              <a:buFontTx/>
              <a:buChar char="-"/>
            </a:pP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Quê quán: Pháp</a:t>
            </a: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 </a:t>
            </a:r>
            <a:r>
              <a:rPr lang="vi-VN" sz="44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soạn kịch, diễn viên, nhà thơ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nổi tiếng người Pháp.</a:t>
            </a:r>
          </a:p>
          <a:p>
            <a:pPr algn="just">
              <a:lnSpc>
                <a:spcPct val="150000"/>
              </a:lnSpc>
            </a:pP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 là người sáng lập ra hài kịch cổ điển Pháp</a:t>
            </a:r>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Freeform 2">
            <a:extLst>
              <a:ext uri="{FF2B5EF4-FFF2-40B4-BE49-F238E27FC236}">
                <a16:creationId xmlns:a16="http://schemas.microsoft.com/office/drawing/2014/main" id="{FFF2C3A8-BEE2-3118-0B75-D488D26F947B}"/>
              </a:ext>
            </a:extLst>
          </p:cNvPr>
          <p:cNvSpPr/>
          <p:nvPr/>
        </p:nvSpPr>
        <p:spPr>
          <a:xfrm>
            <a:off x="13030200" y="3816304"/>
            <a:ext cx="5864904" cy="7359879"/>
          </a:xfrm>
          <a:custGeom>
            <a:avLst/>
            <a:gdLst/>
            <a:ahLst/>
            <a:cxnLst/>
            <a:rect l="l" t="t" r="r" b="b"/>
            <a:pathLst>
              <a:path w="5864904" h="7359879">
                <a:moveTo>
                  <a:pt x="0" y="0"/>
                </a:moveTo>
                <a:lnTo>
                  <a:pt x="5864904" y="0"/>
                </a:lnTo>
                <a:lnTo>
                  <a:pt x="5864904" y="7359880"/>
                </a:lnTo>
                <a:lnTo>
                  <a:pt x="0" y="7359880"/>
                </a:lnTo>
                <a:lnTo>
                  <a:pt x="0" y="0"/>
                </a:lnTo>
                <a:close/>
              </a:path>
            </a:pathLst>
          </a:custGeom>
          <a:blipFill>
            <a:blip r:embed="rId3"/>
            <a:stretch>
              <a:fillRect/>
            </a:stretch>
          </a:blipFill>
        </p:spPr>
        <p:txBody>
          <a:bodyPr/>
          <a:lstStyle/>
          <a:p>
            <a:endParaRPr lang="en-SG"/>
          </a:p>
        </p:txBody>
      </p:sp>
    </p:spTree>
    <p:extLst>
      <p:ext uri="{BB962C8B-B14F-4D97-AF65-F5344CB8AC3E}">
        <p14:creationId xmlns:p14="http://schemas.microsoft.com/office/powerpoint/2010/main" val="3960959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89E0641-F6AC-4C12-B872-9701271C7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0F29073-92AB-4599-87C8-8BBB2AC16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644640"/>
            <a:ext cx="18288000" cy="3652599"/>
          </a:xfrm>
          <a:custGeom>
            <a:avLst/>
            <a:gdLst>
              <a:gd name="connsiteX0" fmla="*/ 1479835 w 12192000"/>
              <a:gd name="connsiteY0" fmla="*/ 0 h 2693565"/>
              <a:gd name="connsiteX1" fmla="*/ 1511804 w 12192000"/>
              <a:gd name="connsiteY1" fmla="*/ 3644 h 2693565"/>
              <a:gd name="connsiteX2" fmla="*/ 1540872 w 12192000"/>
              <a:gd name="connsiteY2" fmla="*/ 15524 h 2693565"/>
              <a:gd name="connsiteX3" fmla="*/ 1540229 w 12192000"/>
              <a:gd name="connsiteY3" fmla="*/ 18447 h 2693565"/>
              <a:gd name="connsiteX4" fmla="*/ 1544831 w 12192000"/>
              <a:gd name="connsiteY4" fmla="*/ 20367 h 2693565"/>
              <a:gd name="connsiteX5" fmla="*/ 1549414 w 12192000"/>
              <a:gd name="connsiteY5" fmla="*/ 19016 h 2693565"/>
              <a:gd name="connsiteX6" fmla="*/ 1554920 w 12192000"/>
              <a:gd name="connsiteY6" fmla="*/ 21266 h 2693565"/>
              <a:gd name="connsiteX7" fmla="*/ 1570090 w 12192000"/>
              <a:gd name="connsiteY7" fmla="*/ 26625 h 2693565"/>
              <a:gd name="connsiteX8" fmla="*/ 1574449 w 12192000"/>
              <a:gd name="connsiteY8" fmla="*/ 33255 h 2693565"/>
              <a:gd name="connsiteX9" fmla="*/ 1634129 w 12192000"/>
              <a:gd name="connsiteY9" fmla="*/ 52786 h 2693565"/>
              <a:gd name="connsiteX10" fmla="*/ 1653408 w 12192000"/>
              <a:gd name="connsiteY10" fmla="*/ 50933 h 2693565"/>
              <a:gd name="connsiteX11" fmla="*/ 1673821 w 12192000"/>
              <a:gd name="connsiteY11" fmla="*/ 63320 h 2693565"/>
              <a:gd name="connsiteX12" fmla="*/ 1735578 w 12192000"/>
              <a:gd name="connsiteY12" fmla="*/ 74197 h 2693565"/>
              <a:gd name="connsiteX13" fmla="*/ 1803240 w 12192000"/>
              <a:gd name="connsiteY13" fmla="*/ 93803 h 2693565"/>
              <a:gd name="connsiteX14" fmla="*/ 1850407 w 12192000"/>
              <a:gd name="connsiteY14" fmla="*/ 112482 h 2693565"/>
              <a:gd name="connsiteX15" fmla="*/ 1981598 w 12192000"/>
              <a:gd name="connsiteY15" fmla="*/ 136278 h 2693565"/>
              <a:gd name="connsiteX16" fmla="*/ 2203718 w 12192000"/>
              <a:gd name="connsiteY16" fmla="*/ 165797 h 2693565"/>
              <a:gd name="connsiteX17" fmla="*/ 2249831 w 12192000"/>
              <a:gd name="connsiteY17" fmla="*/ 174273 h 2693565"/>
              <a:gd name="connsiteX18" fmla="*/ 2284800 w 12192000"/>
              <a:gd name="connsiteY18" fmla="*/ 190263 h 2693565"/>
              <a:gd name="connsiteX19" fmla="*/ 2288840 w 12192000"/>
              <a:gd name="connsiteY19" fmla="*/ 201561 h 2693565"/>
              <a:gd name="connsiteX20" fmla="*/ 2313454 w 12192000"/>
              <a:gd name="connsiteY20" fmla="*/ 207617 h 2693565"/>
              <a:gd name="connsiteX21" fmla="*/ 2319021 w 12192000"/>
              <a:gd name="connsiteY21" fmla="*/ 211049 h 2693565"/>
              <a:gd name="connsiteX22" fmla="*/ 2351943 w 12192000"/>
              <a:gd name="connsiteY22" fmla="*/ 228899 h 2693565"/>
              <a:gd name="connsiteX23" fmla="*/ 2446476 w 12192000"/>
              <a:gd name="connsiteY23" fmla="*/ 221823 h 2693565"/>
              <a:gd name="connsiteX24" fmla="*/ 2514466 w 12192000"/>
              <a:gd name="connsiteY24" fmla="*/ 225768 h 2693565"/>
              <a:gd name="connsiteX25" fmla="*/ 2519045 w 12192000"/>
              <a:gd name="connsiteY25" fmla="*/ 229167 h 2693565"/>
              <a:gd name="connsiteX26" fmla="*/ 2521518 w 12192000"/>
              <a:gd name="connsiteY26" fmla="*/ 236740 h 2693565"/>
              <a:gd name="connsiteX27" fmla="*/ 2532948 w 12192000"/>
              <a:gd name="connsiteY27" fmla="*/ 240920 h 2693565"/>
              <a:gd name="connsiteX28" fmla="*/ 2542831 w 12192000"/>
              <a:gd name="connsiteY28" fmla="*/ 250292 h 2693565"/>
              <a:gd name="connsiteX29" fmla="*/ 2951466 w 12192000"/>
              <a:gd name="connsiteY29" fmla="*/ 331735 h 2693565"/>
              <a:gd name="connsiteX30" fmla="*/ 3145677 w 12192000"/>
              <a:gd name="connsiteY30" fmla="*/ 312283 h 2693565"/>
              <a:gd name="connsiteX31" fmla="*/ 3221782 w 12192000"/>
              <a:gd name="connsiteY31" fmla="*/ 315740 h 2693565"/>
              <a:gd name="connsiteX32" fmla="*/ 3230913 w 12192000"/>
              <a:gd name="connsiteY32" fmla="*/ 323864 h 2693565"/>
              <a:gd name="connsiteX33" fmla="*/ 3343537 w 12192000"/>
              <a:gd name="connsiteY33" fmla="*/ 298906 h 2693565"/>
              <a:gd name="connsiteX34" fmla="*/ 3493591 w 12192000"/>
              <a:gd name="connsiteY34" fmla="*/ 322860 h 2693565"/>
              <a:gd name="connsiteX35" fmla="*/ 3604486 w 12192000"/>
              <a:gd name="connsiteY35" fmla="*/ 350634 h 2693565"/>
              <a:gd name="connsiteX36" fmla="*/ 3667668 w 12192000"/>
              <a:gd name="connsiteY36" fmla="*/ 362018 h 2693565"/>
              <a:gd name="connsiteX37" fmla="*/ 3712536 w 12192000"/>
              <a:gd name="connsiteY37" fmla="*/ 374952 h 2693565"/>
              <a:gd name="connsiteX38" fmla="*/ 3832709 w 12192000"/>
              <a:gd name="connsiteY38" fmla="*/ 382853 h 2693565"/>
              <a:gd name="connsiteX39" fmla="*/ 4034400 w 12192000"/>
              <a:gd name="connsiteY39" fmla="*/ 385496 h 2693565"/>
              <a:gd name="connsiteX40" fmla="*/ 4176121 w 12192000"/>
              <a:gd name="connsiteY40" fmla="*/ 430521 h 2693565"/>
              <a:gd name="connsiteX41" fmla="*/ 4258735 w 12192000"/>
              <a:gd name="connsiteY41" fmla="*/ 412077 h 2693565"/>
              <a:gd name="connsiteX42" fmla="*/ 4348797 w 12192000"/>
              <a:gd name="connsiteY42" fmla="*/ 428832 h 2693565"/>
              <a:gd name="connsiteX43" fmla="*/ 4707799 w 12192000"/>
              <a:gd name="connsiteY43" fmla="*/ 430789 h 2693565"/>
              <a:gd name="connsiteX44" fmla="*/ 4939895 w 12192000"/>
              <a:gd name="connsiteY44" fmla="*/ 425286 h 2693565"/>
              <a:gd name="connsiteX45" fmla="*/ 4972179 w 12192000"/>
              <a:gd name="connsiteY45" fmla="*/ 421596 h 2693565"/>
              <a:gd name="connsiteX46" fmla="*/ 4972746 w 12192000"/>
              <a:gd name="connsiteY46" fmla="*/ 418665 h 2693565"/>
              <a:gd name="connsiteX47" fmla="*/ 4977873 w 12192000"/>
              <a:gd name="connsiteY47" fmla="*/ 418043 h 2693565"/>
              <a:gd name="connsiteX48" fmla="*/ 4981666 w 12192000"/>
              <a:gd name="connsiteY48" fmla="*/ 420512 h 2693565"/>
              <a:gd name="connsiteX49" fmla="*/ 4987781 w 12192000"/>
              <a:gd name="connsiteY49" fmla="*/ 419813 h 2693565"/>
              <a:gd name="connsiteX50" fmla="*/ 5004292 w 12192000"/>
              <a:gd name="connsiteY50" fmla="*/ 418684 h 2693565"/>
              <a:gd name="connsiteX51" fmla="*/ 5011080 w 12192000"/>
              <a:gd name="connsiteY51" fmla="*/ 413543 h 2693565"/>
              <a:gd name="connsiteX52" fmla="*/ 5092908 w 12192000"/>
              <a:gd name="connsiteY52" fmla="*/ 417334 h 2693565"/>
              <a:gd name="connsiteX53" fmla="*/ 5117205 w 12192000"/>
              <a:gd name="connsiteY53" fmla="*/ 410915 h 2693565"/>
              <a:gd name="connsiteX54" fmla="*/ 5180020 w 12192000"/>
              <a:gd name="connsiteY54" fmla="*/ 416669 h 2693565"/>
              <a:gd name="connsiteX55" fmla="*/ 5251931 w 12192000"/>
              <a:gd name="connsiteY55" fmla="*/ 415698 h 2693565"/>
              <a:gd name="connsiteX56" fmla="*/ 5304075 w 12192000"/>
              <a:gd name="connsiteY56" fmla="*/ 410278 h 2693565"/>
              <a:gd name="connsiteX57" fmla="*/ 5437791 w 12192000"/>
              <a:gd name="connsiteY57" fmla="*/ 421851 h 2693565"/>
              <a:gd name="connsiteX58" fmla="*/ 5659855 w 12192000"/>
              <a:gd name="connsiteY58" fmla="*/ 451638 h 2693565"/>
              <a:gd name="connsiteX59" fmla="*/ 5706898 w 12192000"/>
              <a:gd name="connsiteY59" fmla="*/ 455600 h 2693565"/>
              <a:gd name="connsiteX60" fmla="*/ 5754782 w 12192000"/>
              <a:gd name="connsiteY60" fmla="*/ 439912 h 2693565"/>
              <a:gd name="connsiteX61" fmla="*/ 5780510 w 12192000"/>
              <a:gd name="connsiteY61" fmla="*/ 440576 h 2693565"/>
              <a:gd name="connsiteX62" fmla="*/ 5787158 w 12192000"/>
              <a:gd name="connsiteY62" fmla="*/ 438777 h 2693565"/>
              <a:gd name="connsiteX63" fmla="*/ 5825490 w 12192000"/>
              <a:gd name="connsiteY63" fmla="*/ 430438 h 2693565"/>
              <a:gd name="connsiteX64" fmla="*/ 5912104 w 12192000"/>
              <a:gd name="connsiteY64" fmla="*/ 461700 h 2693565"/>
              <a:gd name="connsiteX65" fmla="*/ 5978031 w 12192000"/>
              <a:gd name="connsiteY65" fmla="*/ 475635 h 2693565"/>
              <a:gd name="connsiteX66" fmla="*/ 5983729 w 12192000"/>
              <a:gd name="connsiteY66" fmla="*/ 473608 h 2693565"/>
              <a:gd name="connsiteX67" fmla="*/ 5989115 w 12192000"/>
              <a:gd name="connsiteY67" fmla="*/ 467085 h 2693565"/>
              <a:gd name="connsiteX68" fmla="*/ 6001610 w 12192000"/>
              <a:gd name="connsiteY68" fmla="*/ 466101 h 2693565"/>
              <a:gd name="connsiteX69" fmla="*/ 6014731 w 12192000"/>
              <a:gd name="connsiteY69" fmla="*/ 459798 h 2693565"/>
              <a:gd name="connsiteX70" fmla="*/ 6409381 w 12192000"/>
              <a:gd name="connsiteY70" fmla="*/ 515501 h 2693565"/>
              <a:gd name="connsiteX71" fmla="*/ 6487437 w 12192000"/>
              <a:gd name="connsiteY71" fmla="*/ 553647 h 2693565"/>
              <a:gd name="connsiteX72" fmla="*/ 6610142 w 12192000"/>
              <a:gd name="connsiteY72" fmla="*/ 557790 h 2693565"/>
              <a:gd name="connsiteX73" fmla="*/ 6683551 w 12192000"/>
              <a:gd name="connsiteY73" fmla="*/ 574296 h 2693565"/>
              <a:gd name="connsiteX74" fmla="*/ 6695459 w 12192000"/>
              <a:gd name="connsiteY74" fmla="*/ 568981 h 2693565"/>
              <a:gd name="connsiteX75" fmla="*/ 6792010 w 12192000"/>
              <a:gd name="connsiteY75" fmla="*/ 621866 h 2693565"/>
              <a:gd name="connsiteX76" fmla="*/ 6943635 w 12192000"/>
              <a:gd name="connsiteY76" fmla="*/ 638192 h 2693565"/>
              <a:gd name="connsiteX77" fmla="*/ 7059745 w 12192000"/>
              <a:gd name="connsiteY77" fmla="*/ 640725 h 2693565"/>
              <a:gd name="connsiteX78" fmla="*/ 7124112 w 12192000"/>
              <a:gd name="connsiteY78" fmla="*/ 646371 h 2693565"/>
              <a:gd name="connsiteX79" fmla="*/ 7171770 w 12192000"/>
              <a:gd name="connsiteY79" fmla="*/ 645791 h 2693565"/>
              <a:gd name="connsiteX80" fmla="*/ 7288670 w 12192000"/>
              <a:gd name="connsiteY80" fmla="*/ 669540 h 2693565"/>
              <a:gd name="connsiteX81" fmla="*/ 7480598 w 12192000"/>
              <a:gd name="connsiteY81" fmla="*/ 719452 h 2693565"/>
              <a:gd name="connsiteX82" fmla="*/ 7703580 w 12192000"/>
              <a:gd name="connsiteY82" fmla="*/ 752595 h 2693565"/>
              <a:gd name="connsiteX83" fmla="*/ 7795544 w 12192000"/>
              <a:gd name="connsiteY83" fmla="*/ 760142 h 2693565"/>
              <a:gd name="connsiteX84" fmla="*/ 8234397 w 12192000"/>
              <a:gd name="connsiteY84" fmla="*/ 817628 h 2693565"/>
              <a:gd name="connsiteX85" fmla="*/ 8335061 w 12192000"/>
              <a:gd name="connsiteY85" fmla="*/ 849146 h 2693565"/>
              <a:gd name="connsiteX86" fmla="*/ 8537578 w 12192000"/>
              <a:gd name="connsiteY86" fmla="*/ 956663 h 2693565"/>
              <a:gd name="connsiteX87" fmla="*/ 8796979 w 12192000"/>
              <a:gd name="connsiteY87" fmla="*/ 1002770 h 2693565"/>
              <a:gd name="connsiteX88" fmla="*/ 8813274 w 12192000"/>
              <a:gd name="connsiteY88" fmla="*/ 1021683 h 2693565"/>
              <a:gd name="connsiteX89" fmla="*/ 8817811 w 12192000"/>
              <a:gd name="connsiteY89" fmla="*/ 1024375 h 2693565"/>
              <a:gd name="connsiteX90" fmla="*/ 8819508 w 12192000"/>
              <a:gd name="connsiteY90" fmla="*/ 1023536 h 2693565"/>
              <a:gd name="connsiteX91" fmla="*/ 8844321 w 12192000"/>
              <a:gd name="connsiteY91" fmla="*/ 1022121 h 2693565"/>
              <a:gd name="connsiteX92" fmla="*/ 8901176 w 12192000"/>
              <a:gd name="connsiteY92" fmla="*/ 999714 h 2693565"/>
              <a:gd name="connsiteX93" fmla="*/ 8970456 w 12192000"/>
              <a:gd name="connsiteY93" fmla="*/ 971358 h 2693565"/>
              <a:gd name="connsiteX94" fmla="*/ 9021279 w 12192000"/>
              <a:gd name="connsiteY94" fmla="*/ 968334 h 2693565"/>
              <a:gd name="connsiteX95" fmla="*/ 9144634 w 12192000"/>
              <a:gd name="connsiteY95" fmla="*/ 945164 h 2693565"/>
              <a:gd name="connsiteX96" fmla="*/ 9224215 w 12192000"/>
              <a:gd name="connsiteY96" fmla="*/ 935769 h 2693565"/>
              <a:gd name="connsiteX97" fmla="*/ 9226449 w 12192000"/>
              <a:gd name="connsiteY97" fmla="*/ 935197 h 2693565"/>
              <a:gd name="connsiteX98" fmla="*/ 9242615 w 12192000"/>
              <a:gd name="connsiteY98" fmla="*/ 940365 h 2693565"/>
              <a:gd name="connsiteX99" fmla="*/ 9241484 w 12192000"/>
              <a:gd name="connsiteY99" fmla="*/ 947917 h 2693565"/>
              <a:gd name="connsiteX100" fmla="*/ 9255340 w 12192000"/>
              <a:gd name="connsiteY100" fmla="*/ 954591 h 2693565"/>
              <a:gd name="connsiteX101" fmla="*/ 9284189 w 12192000"/>
              <a:gd name="connsiteY101" fmla="*/ 954041 h 2693565"/>
              <a:gd name="connsiteX102" fmla="*/ 9294504 w 12192000"/>
              <a:gd name="connsiteY102" fmla="*/ 958215 h 2693565"/>
              <a:gd name="connsiteX103" fmla="*/ 9298497 w 12192000"/>
              <a:gd name="connsiteY103" fmla="*/ 958155 h 2693565"/>
              <a:gd name="connsiteX104" fmla="*/ 9307861 w 12192000"/>
              <a:gd name="connsiteY104" fmla="*/ 958940 h 2693565"/>
              <a:gd name="connsiteX105" fmla="*/ 9307085 w 12192000"/>
              <a:gd name="connsiteY105" fmla="*/ 954092 h 2693565"/>
              <a:gd name="connsiteX106" fmla="*/ 9319074 w 12192000"/>
              <a:gd name="connsiteY106" fmla="*/ 946047 h 2693565"/>
              <a:gd name="connsiteX107" fmla="*/ 9372632 w 12192000"/>
              <a:gd name="connsiteY107" fmla="*/ 953006 h 2693565"/>
              <a:gd name="connsiteX108" fmla="*/ 9375071 w 12192000"/>
              <a:gd name="connsiteY108" fmla="*/ 958595 h 2693565"/>
              <a:gd name="connsiteX109" fmla="*/ 9381767 w 12192000"/>
              <a:gd name="connsiteY109" fmla="*/ 959998 h 2693565"/>
              <a:gd name="connsiteX110" fmla="*/ 9387324 w 12192000"/>
              <a:gd name="connsiteY110" fmla="*/ 955424 h 2693565"/>
              <a:gd name="connsiteX111" fmla="*/ 9478921 w 12192000"/>
              <a:gd name="connsiteY111" fmla="*/ 950802 h 2693565"/>
              <a:gd name="connsiteX112" fmla="*/ 9600789 w 12192000"/>
              <a:gd name="connsiteY112" fmla="*/ 953342 h 2693565"/>
              <a:gd name="connsiteX113" fmla="*/ 9685744 w 12192000"/>
              <a:gd name="connsiteY113" fmla="*/ 982941 h 2693565"/>
              <a:gd name="connsiteX114" fmla="*/ 9694172 w 12192000"/>
              <a:gd name="connsiteY114" fmla="*/ 978796 h 2693565"/>
              <a:gd name="connsiteX115" fmla="*/ 9754661 w 12192000"/>
              <a:gd name="connsiteY115" fmla="*/ 985691 h 2693565"/>
              <a:gd name="connsiteX116" fmla="*/ 9961620 w 12192000"/>
              <a:gd name="connsiteY116" fmla="*/ 1043270 h 2693565"/>
              <a:gd name="connsiteX117" fmla="*/ 10079965 w 12192000"/>
              <a:gd name="connsiteY117" fmla="*/ 1055820 h 2693565"/>
              <a:gd name="connsiteX118" fmla="*/ 10122766 w 12192000"/>
              <a:gd name="connsiteY118" fmla="*/ 1054885 h 2693565"/>
              <a:gd name="connsiteX119" fmla="*/ 10194425 w 12192000"/>
              <a:gd name="connsiteY119" fmla="*/ 1053652 h 2693565"/>
              <a:gd name="connsiteX120" fmla="*/ 10249948 w 12192000"/>
              <a:gd name="connsiteY120" fmla="*/ 1039456 h 2693565"/>
              <a:gd name="connsiteX121" fmla="*/ 10309089 w 12192000"/>
              <a:gd name="connsiteY121" fmla="*/ 1043685 h 2693565"/>
              <a:gd name="connsiteX122" fmla="*/ 10320289 w 12192000"/>
              <a:gd name="connsiteY122" fmla="*/ 1061835 h 2693565"/>
              <a:gd name="connsiteX123" fmla="*/ 10384377 w 12192000"/>
              <a:gd name="connsiteY123" fmla="*/ 1060786 h 2693565"/>
              <a:gd name="connsiteX124" fmla="*/ 10481874 w 12192000"/>
              <a:gd name="connsiteY124" fmla="*/ 1057315 h 2693565"/>
              <a:gd name="connsiteX125" fmla="*/ 10537450 w 12192000"/>
              <a:gd name="connsiteY125" fmla="*/ 1059745 h 2693565"/>
              <a:gd name="connsiteX126" fmla="*/ 10689967 w 12192000"/>
              <a:gd name="connsiteY126" fmla="*/ 1061568 h 2693565"/>
              <a:gd name="connsiteX127" fmla="*/ 10843272 w 12192000"/>
              <a:gd name="connsiteY127" fmla="*/ 1059725 h 2693565"/>
              <a:gd name="connsiteX128" fmla="*/ 10937143 w 12192000"/>
              <a:gd name="connsiteY128" fmla="*/ 1037919 h 2693565"/>
              <a:gd name="connsiteX129" fmla="*/ 11062831 w 12192000"/>
              <a:gd name="connsiteY129" fmla="*/ 1038640 h 2693565"/>
              <a:gd name="connsiteX130" fmla="*/ 11084314 w 12192000"/>
              <a:gd name="connsiteY130" fmla="*/ 1035726 h 2693565"/>
              <a:gd name="connsiteX131" fmla="*/ 11112761 w 12192000"/>
              <a:gd name="connsiteY131" fmla="*/ 1041304 h 2693565"/>
              <a:gd name="connsiteX132" fmla="*/ 11226650 w 12192000"/>
              <a:gd name="connsiteY132" fmla="*/ 1064615 h 2693565"/>
              <a:gd name="connsiteX133" fmla="*/ 11315138 w 12192000"/>
              <a:gd name="connsiteY133" fmla="*/ 1091562 h 2693565"/>
              <a:gd name="connsiteX134" fmla="*/ 11430149 w 12192000"/>
              <a:gd name="connsiteY134" fmla="*/ 1089068 h 2693565"/>
              <a:gd name="connsiteX135" fmla="*/ 11498691 w 12192000"/>
              <a:gd name="connsiteY135" fmla="*/ 1099602 h 2693565"/>
              <a:gd name="connsiteX136" fmla="*/ 11608544 w 12192000"/>
              <a:gd name="connsiteY136" fmla="*/ 1135250 h 2693565"/>
              <a:gd name="connsiteX137" fmla="*/ 11758635 w 12192000"/>
              <a:gd name="connsiteY137" fmla="*/ 1141533 h 2693565"/>
              <a:gd name="connsiteX138" fmla="*/ 11792628 w 12192000"/>
              <a:gd name="connsiteY138" fmla="*/ 1118443 h 2693565"/>
              <a:gd name="connsiteX139" fmla="*/ 11835851 w 12192000"/>
              <a:gd name="connsiteY139" fmla="*/ 1106547 h 2693565"/>
              <a:gd name="connsiteX140" fmla="*/ 11848808 w 12192000"/>
              <a:gd name="connsiteY140" fmla="*/ 1144622 h 2693565"/>
              <a:gd name="connsiteX141" fmla="*/ 11974416 w 12192000"/>
              <a:gd name="connsiteY141" fmla="*/ 1183759 h 2693565"/>
              <a:gd name="connsiteX142" fmla="*/ 12037690 w 12192000"/>
              <a:gd name="connsiteY142" fmla="*/ 1199182 h 2693565"/>
              <a:gd name="connsiteX143" fmla="*/ 12137350 w 12192000"/>
              <a:gd name="connsiteY143" fmla="*/ 1214847 h 2693565"/>
              <a:gd name="connsiteX144" fmla="*/ 12167506 w 12192000"/>
              <a:gd name="connsiteY144" fmla="*/ 1221091 h 2693565"/>
              <a:gd name="connsiteX145" fmla="*/ 12192000 w 12192000"/>
              <a:gd name="connsiteY145" fmla="*/ 1225437 h 2693565"/>
              <a:gd name="connsiteX146" fmla="*/ 12192000 w 12192000"/>
              <a:gd name="connsiteY146" fmla="*/ 2693565 h 2693565"/>
              <a:gd name="connsiteX147" fmla="*/ 0 w 12192000"/>
              <a:gd name="connsiteY147" fmla="*/ 2693565 h 2693565"/>
              <a:gd name="connsiteX148" fmla="*/ 0 w 12192000"/>
              <a:gd name="connsiteY148" fmla="*/ 305932 h 2693565"/>
              <a:gd name="connsiteX149" fmla="*/ 7453 w 12192000"/>
              <a:gd name="connsiteY149" fmla="*/ 309471 h 2693565"/>
              <a:gd name="connsiteX150" fmla="*/ 56573 w 12192000"/>
              <a:gd name="connsiteY150" fmla="*/ 335374 h 2693565"/>
              <a:gd name="connsiteX151" fmla="*/ 184586 w 12192000"/>
              <a:gd name="connsiteY151" fmla="*/ 353266 h 2693565"/>
              <a:gd name="connsiteX152" fmla="*/ 235650 w 12192000"/>
              <a:gd name="connsiteY152" fmla="*/ 342210 h 2693565"/>
              <a:gd name="connsiteX153" fmla="*/ 333156 w 12192000"/>
              <a:gd name="connsiteY153" fmla="*/ 324339 h 2693565"/>
              <a:gd name="connsiteX154" fmla="*/ 414362 w 12192000"/>
              <a:gd name="connsiteY154" fmla="*/ 275773 h 2693565"/>
              <a:gd name="connsiteX155" fmla="*/ 509613 w 12192000"/>
              <a:gd name="connsiteY155" fmla="*/ 242197 h 2693565"/>
              <a:gd name="connsiteX156" fmla="*/ 521640 w 12192000"/>
              <a:gd name="connsiteY156" fmla="*/ 245434 h 2693565"/>
              <a:gd name="connsiteX157" fmla="*/ 575469 w 12192000"/>
              <a:gd name="connsiteY157" fmla="*/ 224434 h 2693565"/>
              <a:gd name="connsiteX158" fmla="*/ 727704 w 12192000"/>
              <a:gd name="connsiteY158" fmla="*/ 167150 h 2693565"/>
              <a:gd name="connsiteX159" fmla="*/ 835654 w 12192000"/>
              <a:gd name="connsiteY159" fmla="*/ 71601 h 2693565"/>
              <a:gd name="connsiteX160" fmla="*/ 878896 w 12192000"/>
              <a:gd name="connsiteY160" fmla="*/ 63761 h 2693565"/>
              <a:gd name="connsiteX161" fmla="*/ 951001 w 12192000"/>
              <a:gd name="connsiteY161" fmla="*/ 50233 h 2693565"/>
              <a:gd name="connsiteX162" fmla="*/ 965408 w 12192000"/>
              <a:gd name="connsiteY162" fmla="*/ 55880 h 2693565"/>
              <a:gd name="connsiteX163" fmla="*/ 971791 w 12192000"/>
              <a:gd name="connsiteY163" fmla="*/ 54603 h 2693565"/>
              <a:gd name="connsiteX164" fmla="*/ 972435 w 12192000"/>
              <a:gd name="connsiteY164" fmla="*/ 54961 h 2693565"/>
              <a:gd name="connsiteX165" fmla="*/ 973799 w 12192000"/>
              <a:gd name="connsiteY165" fmla="*/ 54202 h 2693565"/>
              <a:gd name="connsiteX166" fmla="*/ 987946 w 12192000"/>
              <a:gd name="connsiteY166" fmla="*/ 51373 h 2693565"/>
              <a:gd name="connsiteX167" fmla="*/ 1018608 w 12192000"/>
              <a:gd name="connsiteY167" fmla="*/ 55733 h 2693565"/>
              <a:gd name="connsiteX168" fmla="*/ 1037218 w 12192000"/>
              <a:gd name="connsiteY168" fmla="*/ 55219 h 2693565"/>
              <a:gd name="connsiteX169" fmla="*/ 1055961 w 12192000"/>
              <a:gd name="connsiteY169" fmla="*/ 39838 h 2693565"/>
              <a:gd name="connsiteX170" fmla="*/ 1068713 w 12192000"/>
              <a:gd name="connsiteY170" fmla="*/ 38669 h 2693565"/>
              <a:gd name="connsiteX171" fmla="*/ 1071331 w 12192000"/>
              <a:gd name="connsiteY171" fmla="*/ 36555 h 2693565"/>
              <a:gd name="connsiteX172" fmla="*/ 1078748 w 12192000"/>
              <a:gd name="connsiteY172" fmla="*/ 32518 h 2693565"/>
              <a:gd name="connsiteX173" fmla="*/ 1071510 w 12192000"/>
              <a:gd name="connsiteY173" fmla="*/ 28114 h 2693565"/>
              <a:gd name="connsiteX174" fmla="*/ 1158018 w 12192000"/>
              <a:gd name="connsiteY174" fmla="*/ 14155 h 2693565"/>
              <a:gd name="connsiteX175" fmla="*/ 1231493 w 12192000"/>
              <a:gd name="connsiteY175" fmla="*/ 2246 h 2693565"/>
              <a:gd name="connsiteX176" fmla="*/ 1355072 w 12192000"/>
              <a:gd name="connsiteY176" fmla="*/ 31208 h 2693565"/>
              <a:gd name="connsiteX177" fmla="*/ 1479835 w 12192000"/>
              <a:gd name="connsiteY177" fmla="*/ 0 h 26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12192000" h="2693565">
                <a:moveTo>
                  <a:pt x="1479835" y="0"/>
                </a:moveTo>
                <a:lnTo>
                  <a:pt x="1511804" y="3644"/>
                </a:lnTo>
                <a:lnTo>
                  <a:pt x="1540872" y="15524"/>
                </a:lnTo>
                <a:lnTo>
                  <a:pt x="1540229" y="18447"/>
                </a:lnTo>
                <a:cubicBezTo>
                  <a:pt x="1540641" y="20467"/>
                  <a:pt x="1542255" y="20832"/>
                  <a:pt x="1544831" y="20367"/>
                </a:cubicBezTo>
                <a:lnTo>
                  <a:pt x="1549414" y="19016"/>
                </a:lnTo>
                <a:lnTo>
                  <a:pt x="1554920" y="21266"/>
                </a:lnTo>
                <a:lnTo>
                  <a:pt x="1570090" y="26625"/>
                </a:lnTo>
                <a:lnTo>
                  <a:pt x="1574449" y="33255"/>
                </a:lnTo>
                <a:cubicBezTo>
                  <a:pt x="1588372" y="44475"/>
                  <a:pt x="1624928" y="36962"/>
                  <a:pt x="1634129" y="52786"/>
                </a:cubicBezTo>
                <a:lnTo>
                  <a:pt x="1653408" y="50933"/>
                </a:lnTo>
                <a:lnTo>
                  <a:pt x="1673821" y="63320"/>
                </a:lnTo>
                <a:cubicBezTo>
                  <a:pt x="1692776" y="73767"/>
                  <a:pt x="1712758" y="80831"/>
                  <a:pt x="1735578" y="74197"/>
                </a:cubicBezTo>
                <a:cubicBezTo>
                  <a:pt x="1725769" y="94019"/>
                  <a:pt x="1790078" y="74373"/>
                  <a:pt x="1803240" y="93803"/>
                </a:cubicBezTo>
                <a:cubicBezTo>
                  <a:pt x="1811054" y="109566"/>
                  <a:pt x="1832389" y="107278"/>
                  <a:pt x="1850407" y="112482"/>
                </a:cubicBezTo>
                <a:cubicBezTo>
                  <a:pt x="1866338" y="128260"/>
                  <a:pt x="1953255" y="139774"/>
                  <a:pt x="1981598" y="136278"/>
                </a:cubicBezTo>
                <a:cubicBezTo>
                  <a:pt x="2059030" y="116852"/>
                  <a:pt x="2141385" y="179647"/>
                  <a:pt x="2203718" y="165797"/>
                </a:cubicBezTo>
                <a:cubicBezTo>
                  <a:pt x="2221190" y="166649"/>
                  <a:pt x="2236289" y="169766"/>
                  <a:pt x="2249831" y="174273"/>
                </a:cubicBezTo>
                <a:lnTo>
                  <a:pt x="2284800" y="190263"/>
                </a:lnTo>
                <a:lnTo>
                  <a:pt x="2288840" y="201561"/>
                </a:lnTo>
                <a:lnTo>
                  <a:pt x="2313454" y="207617"/>
                </a:lnTo>
                <a:lnTo>
                  <a:pt x="2319021" y="211049"/>
                </a:lnTo>
                <a:cubicBezTo>
                  <a:pt x="2329636" y="217639"/>
                  <a:pt x="2340334" y="223880"/>
                  <a:pt x="2351943" y="228899"/>
                </a:cubicBezTo>
                <a:cubicBezTo>
                  <a:pt x="2369139" y="185217"/>
                  <a:pt x="2453517" y="264393"/>
                  <a:pt x="2446476" y="221823"/>
                </a:cubicBezTo>
                <a:cubicBezTo>
                  <a:pt x="2496555" y="236811"/>
                  <a:pt x="2495450" y="214816"/>
                  <a:pt x="2514466" y="225768"/>
                </a:cubicBezTo>
                <a:lnTo>
                  <a:pt x="2519045" y="229167"/>
                </a:lnTo>
                <a:lnTo>
                  <a:pt x="2521518" y="236740"/>
                </a:lnTo>
                <a:lnTo>
                  <a:pt x="2532948" y="240920"/>
                </a:lnTo>
                <a:lnTo>
                  <a:pt x="2542831" y="250292"/>
                </a:lnTo>
                <a:cubicBezTo>
                  <a:pt x="2670524" y="253866"/>
                  <a:pt x="2831439" y="351801"/>
                  <a:pt x="2951466" y="331735"/>
                </a:cubicBezTo>
                <a:lnTo>
                  <a:pt x="3145677" y="312283"/>
                </a:lnTo>
                <a:cubicBezTo>
                  <a:pt x="3166736" y="299982"/>
                  <a:pt x="3200809" y="301529"/>
                  <a:pt x="3221782" y="315740"/>
                </a:cubicBezTo>
                <a:cubicBezTo>
                  <a:pt x="3225389" y="318185"/>
                  <a:pt x="3228464" y="320921"/>
                  <a:pt x="3230913" y="323864"/>
                </a:cubicBezTo>
                <a:cubicBezTo>
                  <a:pt x="3292781" y="295375"/>
                  <a:pt x="3311084" y="320413"/>
                  <a:pt x="3343537" y="298906"/>
                </a:cubicBezTo>
                <a:cubicBezTo>
                  <a:pt x="3418860" y="303711"/>
                  <a:pt x="3463951" y="341454"/>
                  <a:pt x="3493591" y="322860"/>
                </a:cubicBezTo>
                <a:cubicBezTo>
                  <a:pt x="3529011" y="332105"/>
                  <a:pt x="3566223" y="369362"/>
                  <a:pt x="3604486" y="350634"/>
                </a:cubicBezTo>
                <a:cubicBezTo>
                  <a:pt x="3599050" y="371574"/>
                  <a:pt x="3652814" y="344238"/>
                  <a:pt x="3667668" y="362018"/>
                </a:cubicBezTo>
                <a:cubicBezTo>
                  <a:pt x="3677181" y="376788"/>
                  <a:pt x="3695715" y="371937"/>
                  <a:pt x="3712536" y="374952"/>
                </a:cubicBezTo>
                <a:cubicBezTo>
                  <a:pt x="3729245" y="388755"/>
                  <a:pt x="3808162" y="389754"/>
                  <a:pt x="3832709" y="382853"/>
                </a:cubicBezTo>
                <a:cubicBezTo>
                  <a:pt x="3898137" y="354155"/>
                  <a:pt x="3981432" y="406816"/>
                  <a:pt x="4034400" y="385496"/>
                </a:cubicBezTo>
                <a:cubicBezTo>
                  <a:pt x="4096895" y="380474"/>
                  <a:pt x="4131671" y="416106"/>
                  <a:pt x="4176121" y="430521"/>
                </a:cubicBezTo>
                <a:cubicBezTo>
                  <a:pt x="4184188" y="384912"/>
                  <a:pt x="4271961" y="453654"/>
                  <a:pt x="4258735" y="412077"/>
                </a:cubicBezTo>
                <a:cubicBezTo>
                  <a:pt x="4321188" y="423941"/>
                  <a:pt x="4292211" y="381252"/>
                  <a:pt x="4348797" y="428832"/>
                </a:cubicBezTo>
                <a:cubicBezTo>
                  <a:pt x="4462546" y="417000"/>
                  <a:pt x="4604724" y="465257"/>
                  <a:pt x="4707799" y="430789"/>
                </a:cubicBezTo>
                <a:lnTo>
                  <a:pt x="4939895" y="425286"/>
                </a:lnTo>
                <a:lnTo>
                  <a:pt x="4972179" y="421596"/>
                </a:lnTo>
                <a:cubicBezTo>
                  <a:pt x="4972369" y="420619"/>
                  <a:pt x="4972557" y="419642"/>
                  <a:pt x="4972746" y="418665"/>
                </a:cubicBezTo>
                <a:cubicBezTo>
                  <a:pt x="4973950" y="416860"/>
                  <a:pt x="4975622" y="416934"/>
                  <a:pt x="4977873" y="418043"/>
                </a:cubicBezTo>
                <a:lnTo>
                  <a:pt x="4981666" y="420512"/>
                </a:lnTo>
                <a:lnTo>
                  <a:pt x="4987781" y="419813"/>
                </a:lnTo>
                <a:lnTo>
                  <a:pt x="5004292" y="418684"/>
                </a:lnTo>
                <a:lnTo>
                  <a:pt x="5011080" y="413543"/>
                </a:lnTo>
                <a:lnTo>
                  <a:pt x="5092908" y="417334"/>
                </a:lnTo>
                <a:lnTo>
                  <a:pt x="5117205" y="410915"/>
                </a:lnTo>
                <a:cubicBezTo>
                  <a:pt x="5139341" y="405953"/>
                  <a:pt x="5161092" y="404460"/>
                  <a:pt x="5180020" y="416669"/>
                </a:cubicBezTo>
                <a:cubicBezTo>
                  <a:pt x="5178705" y="395362"/>
                  <a:pt x="5231666" y="430665"/>
                  <a:pt x="5251931" y="415698"/>
                </a:cubicBezTo>
                <a:cubicBezTo>
                  <a:pt x="5265663" y="402811"/>
                  <a:pt x="5284931" y="410521"/>
                  <a:pt x="5304075" y="410278"/>
                </a:cubicBezTo>
                <a:cubicBezTo>
                  <a:pt x="5325492" y="399487"/>
                  <a:pt x="5412373" y="411177"/>
                  <a:pt x="5437791" y="421851"/>
                </a:cubicBezTo>
                <a:cubicBezTo>
                  <a:pt x="5503260" y="460357"/>
                  <a:pt x="5606433" y="422332"/>
                  <a:pt x="5659855" y="451638"/>
                </a:cubicBezTo>
                <a:cubicBezTo>
                  <a:pt x="5676731" y="455370"/>
                  <a:pt x="5692271" y="456345"/>
                  <a:pt x="5706898" y="455600"/>
                </a:cubicBezTo>
                <a:lnTo>
                  <a:pt x="5754782" y="439912"/>
                </a:lnTo>
                <a:lnTo>
                  <a:pt x="5780510" y="440576"/>
                </a:lnTo>
                <a:lnTo>
                  <a:pt x="5787158" y="438777"/>
                </a:lnTo>
                <a:cubicBezTo>
                  <a:pt x="5799851" y="435298"/>
                  <a:pt x="5812485" y="432173"/>
                  <a:pt x="5825490" y="430438"/>
                </a:cubicBezTo>
                <a:cubicBezTo>
                  <a:pt x="5824203" y="476245"/>
                  <a:pt x="5935878" y="423245"/>
                  <a:pt x="5912104" y="461700"/>
                </a:cubicBezTo>
                <a:cubicBezTo>
                  <a:pt x="5965520" y="460532"/>
                  <a:pt x="5955632" y="481057"/>
                  <a:pt x="5978031" y="475635"/>
                </a:cubicBezTo>
                <a:lnTo>
                  <a:pt x="5983729" y="473608"/>
                </a:lnTo>
                <a:lnTo>
                  <a:pt x="5989115" y="467085"/>
                </a:lnTo>
                <a:lnTo>
                  <a:pt x="6001610" y="466101"/>
                </a:lnTo>
                <a:lnTo>
                  <a:pt x="6014731" y="459798"/>
                </a:lnTo>
                <a:cubicBezTo>
                  <a:pt x="6137008" y="489599"/>
                  <a:pt x="6303861" y="465321"/>
                  <a:pt x="6409381" y="515501"/>
                </a:cubicBezTo>
                <a:lnTo>
                  <a:pt x="6487437" y="553647"/>
                </a:lnTo>
                <a:cubicBezTo>
                  <a:pt x="6528113" y="569393"/>
                  <a:pt x="6571143" y="527170"/>
                  <a:pt x="6610142" y="557790"/>
                </a:cubicBezTo>
                <a:cubicBezTo>
                  <a:pt x="6625126" y="574906"/>
                  <a:pt x="6657993" y="582294"/>
                  <a:pt x="6683551" y="574296"/>
                </a:cubicBezTo>
                <a:cubicBezTo>
                  <a:pt x="6687949" y="572920"/>
                  <a:pt x="6691959" y="571129"/>
                  <a:pt x="6695459" y="568981"/>
                </a:cubicBezTo>
                <a:cubicBezTo>
                  <a:pt x="6742555" y="612018"/>
                  <a:pt x="6769939" y="593080"/>
                  <a:pt x="6792010" y="621866"/>
                </a:cubicBezTo>
                <a:cubicBezTo>
                  <a:pt x="6865220" y="636894"/>
                  <a:pt x="6923060" y="612894"/>
                  <a:pt x="6943635" y="638192"/>
                </a:cubicBezTo>
                <a:cubicBezTo>
                  <a:pt x="6980872" y="638645"/>
                  <a:pt x="7031062" y="613058"/>
                  <a:pt x="7059745" y="640725"/>
                </a:cubicBezTo>
                <a:cubicBezTo>
                  <a:pt x="7063016" y="619497"/>
                  <a:pt x="7102907" y="659336"/>
                  <a:pt x="7124112" y="646371"/>
                </a:cubicBezTo>
                <a:cubicBezTo>
                  <a:pt x="7139051" y="634866"/>
                  <a:pt x="7154640" y="644272"/>
                  <a:pt x="7171770" y="645791"/>
                </a:cubicBezTo>
                <a:cubicBezTo>
                  <a:pt x="7193129" y="637070"/>
                  <a:pt x="7268212" y="656632"/>
                  <a:pt x="7288670" y="669540"/>
                </a:cubicBezTo>
                <a:cubicBezTo>
                  <a:pt x="7339052" y="713700"/>
                  <a:pt x="7439044" y="685512"/>
                  <a:pt x="7480598" y="719452"/>
                </a:cubicBezTo>
                <a:cubicBezTo>
                  <a:pt x="7549749" y="733295"/>
                  <a:pt x="7651088" y="745813"/>
                  <a:pt x="7703580" y="752595"/>
                </a:cubicBezTo>
                <a:cubicBezTo>
                  <a:pt x="7767450" y="757595"/>
                  <a:pt x="7722870" y="790464"/>
                  <a:pt x="7795544" y="760142"/>
                </a:cubicBezTo>
                <a:cubicBezTo>
                  <a:pt x="7898433" y="800898"/>
                  <a:pt x="8150708" y="758225"/>
                  <a:pt x="8234397" y="817628"/>
                </a:cubicBezTo>
                <a:cubicBezTo>
                  <a:pt x="8324317" y="832462"/>
                  <a:pt x="8268141" y="831633"/>
                  <a:pt x="8335061" y="849146"/>
                </a:cubicBezTo>
                <a:cubicBezTo>
                  <a:pt x="8342399" y="903105"/>
                  <a:pt x="8500207" y="925631"/>
                  <a:pt x="8537578" y="956663"/>
                </a:cubicBezTo>
                <a:cubicBezTo>
                  <a:pt x="8631361" y="970564"/>
                  <a:pt x="8701947" y="1017329"/>
                  <a:pt x="8796979" y="1002770"/>
                </a:cubicBezTo>
                <a:cubicBezTo>
                  <a:pt x="8800805" y="1010082"/>
                  <a:pt x="8806424" y="1016287"/>
                  <a:pt x="8813274" y="1021683"/>
                </a:cubicBezTo>
                <a:lnTo>
                  <a:pt x="8817811" y="1024375"/>
                </a:lnTo>
                <a:lnTo>
                  <a:pt x="8819508" y="1023536"/>
                </a:lnTo>
                <a:cubicBezTo>
                  <a:pt x="8825917" y="1021803"/>
                  <a:pt x="8833699" y="1021195"/>
                  <a:pt x="8844321" y="1022121"/>
                </a:cubicBezTo>
                <a:cubicBezTo>
                  <a:pt x="8849047" y="973708"/>
                  <a:pt x="8866578" y="1007760"/>
                  <a:pt x="8901176" y="999714"/>
                </a:cubicBezTo>
                <a:cubicBezTo>
                  <a:pt x="8931141" y="995841"/>
                  <a:pt x="8945799" y="979520"/>
                  <a:pt x="8970456" y="971358"/>
                </a:cubicBezTo>
                <a:cubicBezTo>
                  <a:pt x="8990473" y="966128"/>
                  <a:pt x="8994851" y="980867"/>
                  <a:pt x="9021279" y="968334"/>
                </a:cubicBezTo>
                <a:cubicBezTo>
                  <a:pt x="9068612" y="982595"/>
                  <a:pt x="9107817" y="950499"/>
                  <a:pt x="9144634" y="945164"/>
                </a:cubicBezTo>
                <a:cubicBezTo>
                  <a:pt x="9156291" y="946681"/>
                  <a:pt x="9191524" y="942385"/>
                  <a:pt x="9224215" y="935769"/>
                </a:cubicBezTo>
                <a:lnTo>
                  <a:pt x="9226449" y="935197"/>
                </a:lnTo>
                <a:lnTo>
                  <a:pt x="9242615" y="940365"/>
                </a:lnTo>
                <a:cubicBezTo>
                  <a:pt x="9246547" y="942524"/>
                  <a:pt x="9247167" y="944945"/>
                  <a:pt x="9241484" y="947917"/>
                </a:cubicBezTo>
                <a:cubicBezTo>
                  <a:pt x="9245969" y="951992"/>
                  <a:pt x="9250611" y="953857"/>
                  <a:pt x="9255340" y="954591"/>
                </a:cubicBezTo>
                <a:cubicBezTo>
                  <a:pt x="9264796" y="956057"/>
                  <a:pt x="9274598" y="952996"/>
                  <a:pt x="9284189" y="954041"/>
                </a:cubicBezTo>
                <a:lnTo>
                  <a:pt x="9294504" y="958215"/>
                </a:lnTo>
                <a:lnTo>
                  <a:pt x="9298497" y="958155"/>
                </a:lnTo>
                <a:lnTo>
                  <a:pt x="9307861" y="958940"/>
                </a:lnTo>
                <a:lnTo>
                  <a:pt x="9307085" y="954092"/>
                </a:lnTo>
                <a:cubicBezTo>
                  <a:pt x="9305463" y="949397"/>
                  <a:pt x="9304383" y="944306"/>
                  <a:pt x="9319074" y="946047"/>
                </a:cubicBezTo>
                <a:cubicBezTo>
                  <a:pt x="9349305" y="951935"/>
                  <a:pt x="9361374" y="933135"/>
                  <a:pt x="9372632" y="953006"/>
                </a:cubicBezTo>
                <a:lnTo>
                  <a:pt x="9375071" y="958595"/>
                </a:lnTo>
                <a:lnTo>
                  <a:pt x="9381767" y="959998"/>
                </a:lnTo>
                <a:cubicBezTo>
                  <a:pt x="9385419" y="960114"/>
                  <a:pt x="9387600" y="958963"/>
                  <a:pt x="9387324" y="955424"/>
                </a:cubicBezTo>
                <a:cubicBezTo>
                  <a:pt x="9414634" y="972091"/>
                  <a:pt x="9449605" y="952522"/>
                  <a:pt x="9478921" y="950802"/>
                </a:cubicBezTo>
                <a:cubicBezTo>
                  <a:pt x="9499452" y="966349"/>
                  <a:pt x="9540712" y="947412"/>
                  <a:pt x="9600789" y="953342"/>
                </a:cubicBezTo>
                <a:cubicBezTo>
                  <a:pt x="9623099" y="971104"/>
                  <a:pt x="9641319" y="957149"/>
                  <a:pt x="9685744" y="982941"/>
                </a:cubicBezTo>
                <a:cubicBezTo>
                  <a:pt x="9688118" y="981338"/>
                  <a:pt x="9690956" y="979942"/>
                  <a:pt x="9694172" y="978796"/>
                </a:cubicBezTo>
                <a:cubicBezTo>
                  <a:pt x="9712854" y="972144"/>
                  <a:pt x="9739938" y="975230"/>
                  <a:pt x="9754661" y="985691"/>
                </a:cubicBezTo>
                <a:cubicBezTo>
                  <a:pt x="9826496" y="1021800"/>
                  <a:pt x="9896819" y="1029553"/>
                  <a:pt x="9961620" y="1043270"/>
                </a:cubicBezTo>
                <a:cubicBezTo>
                  <a:pt x="10035471" y="1055817"/>
                  <a:pt x="9991652" y="1018987"/>
                  <a:pt x="10079965" y="1055820"/>
                </a:cubicBezTo>
                <a:cubicBezTo>
                  <a:pt x="10091885" y="1046409"/>
                  <a:pt x="10103779" y="1047350"/>
                  <a:pt x="10122766" y="1054885"/>
                </a:cubicBezTo>
                <a:cubicBezTo>
                  <a:pt x="10158792" y="1060185"/>
                  <a:pt x="10160710" y="1033074"/>
                  <a:pt x="10194425" y="1053652"/>
                </a:cubicBezTo>
                <a:cubicBezTo>
                  <a:pt x="10190401" y="1038468"/>
                  <a:pt x="10264044" y="1056450"/>
                  <a:pt x="10249948" y="1039456"/>
                </a:cubicBezTo>
                <a:cubicBezTo>
                  <a:pt x="10275818" y="1029226"/>
                  <a:pt x="10283688" y="1052223"/>
                  <a:pt x="10309089" y="1043685"/>
                </a:cubicBezTo>
                <a:cubicBezTo>
                  <a:pt x="10335955" y="1044245"/>
                  <a:pt x="10291248" y="1057215"/>
                  <a:pt x="10320289" y="1061835"/>
                </a:cubicBezTo>
                <a:cubicBezTo>
                  <a:pt x="10355953" y="1064839"/>
                  <a:pt x="10351274" y="1091207"/>
                  <a:pt x="10384377" y="1060786"/>
                </a:cubicBezTo>
                <a:cubicBezTo>
                  <a:pt x="10420069" y="1073328"/>
                  <a:pt x="10429874" y="1059045"/>
                  <a:pt x="10481874" y="1057315"/>
                </a:cubicBezTo>
                <a:cubicBezTo>
                  <a:pt x="10501680" y="1068177"/>
                  <a:pt x="10519421" y="1065993"/>
                  <a:pt x="10537450" y="1059745"/>
                </a:cubicBezTo>
                <a:cubicBezTo>
                  <a:pt x="10586493" y="1067520"/>
                  <a:pt x="10633607" y="1060262"/>
                  <a:pt x="10689967" y="1061568"/>
                </a:cubicBezTo>
                <a:cubicBezTo>
                  <a:pt x="10748426" y="1077920"/>
                  <a:pt x="10783057" y="1058234"/>
                  <a:pt x="10843272" y="1059725"/>
                </a:cubicBezTo>
                <a:cubicBezTo>
                  <a:pt x="10898437" y="1087831"/>
                  <a:pt x="10887290" y="1031628"/>
                  <a:pt x="10937143" y="1037919"/>
                </a:cubicBezTo>
                <a:cubicBezTo>
                  <a:pt x="11015338" y="1066127"/>
                  <a:pt x="10938076" y="1019729"/>
                  <a:pt x="11062831" y="1038640"/>
                </a:cubicBezTo>
                <a:cubicBezTo>
                  <a:pt x="11069397" y="1042745"/>
                  <a:pt x="11085203" y="1040603"/>
                  <a:pt x="11084314" y="1035726"/>
                </a:cubicBezTo>
                <a:cubicBezTo>
                  <a:pt x="11092072" y="1037916"/>
                  <a:pt x="11109774" y="1048720"/>
                  <a:pt x="11112761" y="1041304"/>
                </a:cubicBezTo>
                <a:cubicBezTo>
                  <a:pt x="11152966" y="1044024"/>
                  <a:pt x="11192190" y="1052052"/>
                  <a:pt x="11226650" y="1064615"/>
                </a:cubicBezTo>
                <a:cubicBezTo>
                  <a:pt x="11305689" y="1058552"/>
                  <a:pt x="11258784" y="1090166"/>
                  <a:pt x="11315138" y="1091562"/>
                </a:cubicBezTo>
                <a:cubicBezTo>
                  <a:pt x="11361985" y="1080652"/>
                  <a:pt x="11377018" y="1094351"/>
                  <a:pt x="11430149" y="1089068"/>
                </a:cubicBezTo>
                <a:cubicBezTo>
                  <a:pt x="11444825" y="1115277"/>
                  <a:pt x="11479264" y="1090856"/>
                  <a:pt x="11498691" y="1099602"/>
                </a:cubicBezTo>
                <a:cubicBezTo>
                  <a:pt x="11534287" y="1073718"/>
                  <a:pt x="11574772" y="1132835"/>
                  <a:pt x="11608544" y="1135250"/>
                </a:cubicBezTo>
                <a:cubicBezTo>
                  <a:pt x="11665899" y="1134901"/>
                  <a:pt x="11730579" y="1110553"/>
                  <a:pt x="11758635" y="1141533"/>
                </a:cubicBezTo>
                <a:cubicBezTo>
                  <a:pt x="11764015" y="1130111"/>
                  <a:pt x="11760429" y="1113687"/>
                  <a:pt x="11792628" y="1118443"/>
                </a:cubicBezTo>
                <a:cubicBezTo>
                  <a:pt x="11806166" y="1113506"/>
                  <a:pt x="11810246" y="1095634"/>
                  <a:pt x="11835851" y="1106547"/>
                </a:cubicBezTo>
                <a:cubicBezTo>
                  <a:pt x="11801664" y="1119996"/>
                  <a:pt x="11855557" y="1126304"/>
                  <a:pt x="11848808" y="1144622"/>
                </a:cubicBezTo>
                <a:cubicBezTo>
                  <a:pt x="11888209" y="1159428"/>
                  <a:pt x="11982396" y="1150542"/>
                  <a:pt x="11974416" y="1183759"/>
                </a:cubicBezTo>
                <a:cubicBezTo>
                  <a:pt x="11984558" y="1204467"/>
                  <a:pt x="12039206" y="1177765"/>
                  <a:pt x="12037690" y="1199182"/>
                </a:cubicBezTo>
                <a:cubicBezTo>
                  <a:pt x="12061583" y="1187085"/>
                  <a:pt x="12100041" y="1212725"/>
                  <a:pt x="12137350" y="1214847"/>
                </a:cubicBezTo>
                <a:cubicBezTo>
                  <a:pt x="12143663" y="1225017"/>
                  <a:pt x="12152270" y="1225179"/>
                  <a:pt x="12167506" y="1221091"/>
                </a:cubicBezTo>
                <a:lnTo>
                  <a:pt x="12192000" y="1225437"/>
                </a:lnTo>
                <a:lnTo>
                  <a:pt x="12192000" y="2693565"/>
                </a:lnTo>
                <a:lnTo>
                  <a:pt x="0" y="2693565"/>
                </a:lnTo>
                <a:lnTo>
                  <a:pt x="0" y="305932"/>
                </a:lnTo>
                <a:lnTo>
                  <a:pt x="7453" y="309471"/>
                </a:lnTo>
                <a:cubicBezTo>
                  <a:pt x="23896" y="319081"/>
                  <a:pt x="38977" y="328472"/>
                  <a:pt x="56573" y="335374"/>
                </a:cubicBezTo>
                <a:cubicBezTo>
                  <a:pt x="69155" y="358380"/>
                  <a:pt x="163342" y="348134"/>
                  <a:pt x="184586" y="353266"/>
                </a:cubicBezTo>
                <a:cubicBezTo>
                  <a:pt x="214121" y="345491"/>
                  <a:pt x="204765" y="347033"/>
                  <a:pt x="235650" y="342210"/>
                </a:cubicBezTo>
                <a:cubicBezTo>
                  <a:pt x="247937" y="316367"/>
                  <a:pt x="302580" y="328405"/>
                  <a:pt x="333156" y="324339"/>
                </a:cubicBezTo>
                <a:cubicBezTo>
                  <a:pt x="339717" y="301268"/>
                  <a:pt x="360087" y="295523"/>
                  <a:pt x="414362" y="275773"/>
                </a:cubicBezTo>
                <a:cubicBezTo>
                  <a:pt x="420721" y="249657"/>
                  <a:pt x="488456" y="282645"/>
                  <a:pt x="509613" y="242197"/>
                </a:cubicBezTo>
                <a:cubicBezTo>
                  <a:pt x="513387" y="243636"/>
                  <a:pt x="517437" y="244726"/>
                  <a:pt x="521640" y="245434"/>
                </a:cubicBezTo>
                <a:cubicBezTo>
                  <a:pt x="546049" y="249549"/>
                  <a:pt x="570152" y="240147"/>
                  <a:pt x="575469" y="224434"/>
                </a:cubicBezTo>
                <a:cubicBezTo>
                  <a:pt x="614641" y="165790"/>
                  <a:pt x="675649" y="197289"/>
                  <a:pt x="727704" y="167150"/>
                </a:cubicBezTo>
                <a:cubicBezTo>
                  <a:pt x="789763" y="136526"/>
                  <a:pt x="780796" y="134575"/>
                  <a:pt x="835654" y="71601"/>
                </a:cubicBezTo>
                <a:cubicBezTo>
                  <a:pt x="855810" y="80465"/>
                  <a:pt x="866761" y="76836"/>
                  <a:pt x="878896" y="63761"/>
                </a:cubicBezTo>
                <a:cubicBezTo>
                  <a:pt x="909898" y="49812"/>
                  <a:pt x="935837" y="82137"/>
                  <a:pt x="951001" y="50233"/>
                </a:cubicBezTo>
                <a:cubicBezTo>
                  <a:pt x="953370" y="55026"/>
                  <a:pt x="958711" y="56299"/>
                  <a:pt x="965408" y="55880"/>
                </a:cubicBezTo>
                <a:lnTo>
                  <a:pt x="971791" y="54603"/>
                </a:lnTo>
                <a:lnTo>
                  <a:pt x="972435" y="54961"/>
                </a:lnTo>
                <a:lnTo>
                  <a:pt x="973799" y="54202"/>
                </a:lnTo>
                <a:lnTo>
                  <a:pt x="987946" y="51373"/>
                </a:lnTo>
                <a:cubicBezTo>
                  <a:pt x="1003526" y="47416"/>
                  <a:pt x="1018060" y="43999"/>
                  <a:pt x="1018608" y="55733"/>
                </a:cubicBezTo>
                <a:cubicBezTo>
                  <a:pt x="1027284" y="57464"/>
                  <a:pt x="1033006" y="56925"/>
                  <a:pt x="1037218" y="55219"/>
                </a:cubicBezTo>
                <a:cubicBezTo>
                  <a:pt x="1045641" y="51809"/>
                  <a:pt x="1048029" y="43734"/>
                  <a:pt x="1055961" y="39838"/>
                </a:cubicBezTo>
                <a:lnTo>
                  <a:pt x="1068713" y="38669"/>
                </a:lnTo>
                <a:lnTo>
                  <a:pt x="1071331" y="36555"/>
                </a:lnTo>
                <a:lnTo>
                  <a:pt x="1078748" y="32518"/>
                </a:lnTo>
                <a:lnTo>
                  <a:pt x="1071510" y="28114"/>
                </a:lnTo>
                <a:cubicBezTo>
                  <a:pt x="1063911" y="24295"/>
                  <a:pt x="1145676" y="19987"/>
                  <a:pt x="1158018" y="14155"/>
                </a:cubicBezTo>
                <a:lnTo>
                  <a:pt x="1231493" y="2246"/>
                </a:lnTo>
                <a:lnTo>
                  <a:pt x="1355072" y="31208"/>
                </a:lnTo>
                <a:cubicBezTo>
                  <a:pt x="1384547" y="167"/>
                  <a:pt x="1449853" y="16313"/>
                  <a:pt x="1479835"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E08836-E653-6CAE-5D9B-CD7072D96103}"/>
              </a:ext>
            </a:extLst>
          </p:cNvPr>
          <p:cNvSpPr>
            <a:spLocks noGrp="1"/>
          </p:cNvSpPr>
          <p:nvPr>
            <p:ph type="title"/>
          </p:nvPr>
        </p:nvSpPr>
        <p:spPr>
          <a:xfrm>
            <a:off x="2415427" y="7673769"/>
            <a:ext cx="13802466" cy="1056084"/>
          </a:xfrm>
        </p:spPr>
        <p:txBody>
          <a:bodyPr vert="horz" lIns="91440" tIns="45720" rIns="91440" bIns="45720" rtlCol="0" anchor="b">
            <a:normAutofit/>
          </a:bodyPr>
          <a:lstStyle/>
          <a:p>
            <a:pPr algn="l">
              <a:lnSpc>
                <a:spcPct val="90000"/>
              </a:lnSpc>
            </a:pPr>
            <a:r>
              <a:rPr lang="en-US" sz="5400" kern="1200">
                <a:solidFill>
                  <a:schemeClr val="tx1"/>
                </a:solidFill>
                <a:latin typeface="+mj-lt"/>
                <a:ea typeface="+mj-ea"/>
                <a:cs typeface="+mj-cs"/>
              </a:rPr>
              <a:t>Một số tác phẩm tiêu biểu</a:t>
            </a:r>
            <a:endParaRPr lang="en-US" sz="5400" kern="1200" dirty="0">
              <a:solidFill>
                <a:schemeClr val="tx1"/>
              </a:solidFill>
              <a:latin typeface="+mj-lt"/>
              <a:ea typeface="+mj-ea"/>
              <a:cs typeface="+mj-cs"/>
            </a:endParaRPr>
          </a:p>
        </p:txBody>
      </p:sp>
      <p:sp>
        <p:nvSpPr>
          <p:cNvPr id="22" name="Freeform: Shape 21">
            <a:extLst>
              <a:ext uri="{FF2B5EF4-FFF2-40B4-BE49-F238E27FC236}">
                <a16:creationId xmlns:a16="http://schemas.microsoft.com/office/drawing/2014/main" id="{88CFAD6C-D9D9-45A3-86CF-B98315872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915834" y="-1"/>
            <a:ext cx="10372166" cy="964987"/>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89566 w 6884912"/>
              <a:gd name="connsiteY39" fmla="*/ 621301 h 1161397"/>
              <a:gd name="connsiteX40" fmla="*/ 1731986 w 6884912"/>
              <a:gd name="connsiteY40" fmla="*/ 589682 h 1161397"/>
              <a:gd name="connsiteX41" fmla="*/ 1927935 w 6884912"/>
              <a:gd name="connsiteY41" fmla="*/ 622808 h 1161397"/>
              <a:gd name="connsiteX42" fmla="*/ 2066980 w 6884912"/>
              <a:gd name="connsiteY42" fmla="*/ 550413 h 1161397"/>
              <a:gd name="connsiteX43" fmla="*/ 2317462 w 6884912"/>
              <a:gd name="connsiteY43" fmla="*/ 519603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127968 w 6884912"/>
              <a:gd name="connsiteY57" fmla="*/ 287613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24901 w 6884912"/>
              <a:gd name="connsiteY19" fmla="*/ 71762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89566 w 6884912"/>
              <a:gd name="connsiteY38" fmla="*/ 621301 h 1161397"/>
              <a:gd name="connsiteX39" fmla="*/ 1731986 w 6884912"/>
              <a:gd name="connsiteY39" fmla="*/ 589682 h 1161397"/>
              <a:gd name="connsiteX40" fmla="*/ 1927935 w 6884912"/>
              <a:gd name="connsiteY40" fmla="*/ 622808 h 1161397"/>
              <a:gd name="connsiteX41" fmla="*/ 2066980 w 6884912"/>
              <a:gd name="connsiteY41" fmla="*/ 550413 h 1161397"/>
              <a:gd name="connsiteX42" fmla="*/ 2317462 w 6884912"/>
              <a:gd name="connsiteY42" fmla="*/ 519603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127968 w 6884912"/>
              <a:gd name="connsiteY56" fmla="*/ 287613 h 1161397"/>
              <a:gd name="connsiteX57" fmla="*/ 3222191 w 6884912"/>
              <a:gd name="connsiteY57" fmla="*/ 307887 h 1161397"/>
              <a:gd name="connsiteX58" fmla="*/ 3227953 w 6884912"/>
              <a:gd name="connsiteY58" fmla="*/ 297650 h 1161397"/>
              <a:gd name="connsiteX59" fmla="*/ 3287859 w 6884912"/>
              <a:gd name="connsiteY59" fmla="*/ 287558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134285 w 6884912"/>
              <a:gd name="connsiteY77" fmla="*/ 235592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03986" y="741935"/>
                  <a:pt x="1124901" y="717624"/>
                </a:cubicBezTo>
                <a:lnTo>
                  <a:pt x="1158800" y="700004"/>
                </a:lnTo>
                <a:lnTo>
                  <a:pt x="1166947" y="700762"/>
                </a:lnTo>
                <a:cubicBezTo>
                  <a:pt x="1172432" y="700717"/>
                  <a:pt x="1175913" y="699961"/>
                  <a:pt x="1178135" y="698631"/>
                </a:cubicBezTo>
                <a:cubicBezTo>
                  <a:pt x="1178190" y="698452"/>
                  <a:pt x="1178246" y="698273"/>
                  <a:pt x="1178301" y="698094"/>
                </a:cubicBez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83251" y="614883"/>
                  <a:pt x="1589566" y="621301"/>
                </a:cubicBezTo>
                <a:cubicBezTo>
                  <a:pt x="1652500" y="621160"/>
                  <a:pt x="1659006" y="610309"/>
                  <a:pt x="1731986" y="589682"/>
                </a:cubicBezTo>
                <a:cubicBezTo>
                  <a:pt x="1772526" y="597621"/>
                  <a:pt x="1896056" y="567525"/>
                  <a:pt x="1927935" y="622808"/>
                </a:cubicBezTo>
                <a:cubicBezTo>
                  <a:pt x="1983767" y="616263"/>
                  <a:pt x="1996263" y="568569"/>
                  <a:pt x="2066980" y="550413"/>
                </a:cubicBezTo>
                <a:cubicBezTo>
                  <a:pt x="2136397" y="548191"/>
                  <a:pt x="2224774" y="514787"/>
                  <a:pt x="2317462" y="519603"/>
                </a:cubicBezTo>
                <a:cubicBezTo>
                  <a:pt x="2353676" y="459395"/>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3789" y="162396"/>
                  <a:pt x="6290640" y="167441"/>
                </a:cubicBezTo>
                <a:cubicBezTo>
                  <a:pt x="6330523" y="169653"/>
                  <a:pt x="6344211" y="181356"/>
                  <a:pt x="6380420" y="173195"/>
                </a:cubicBezTo>
                <a:cubicBezTo>
                  <a:pt x="6420580" y="151473"/>
                  <a:pt x="6491390" y="127709"/>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ED1379A7-EED6-4E55-9292-A77DAFC77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34802" y="1062450"/>
            <a:ext cx="15674467" cy="614397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B396C514-AC5C-CCEE-EC26-B366C87EA88B}"/>
              </a:ext>
            </a:extLst>
          </p:cNvPr>
          <p:cNvPicPr>
            <a:picLocks noChangeAspect="1"/>
          </p:cNvPicPr>
          <p:nvPr/>
        </p:nvPicPr>
        <p:blipFill>
          <a:blip r:embed="rId2"/>
          <a:srcRect l="6595" r="1" b="1"/>
          <a:stretch/>
        </p:blipFill>
        <p:spPr>
          <a:xfrm>
            <a:off x="1576102" y="1311081"/>
            <a:ext cx="3752415" cy="5654040"/>
          </a:xfrm>
          <a:prstGeom prst="rect">
            <a:avLst/>
          </a:prstGeom>
        </p:spPr>
      </p:pic>
      <p:pic>
        <p:nvPicPr>
          <p:cNvPr id="4" name="Picture 3">
            <a:extLst>
              <a:ext uri="{FF2B5EF4-FFF2-40B4-BE49-F238E27FC236}">
                <a16:creationId xmlns:a16="http://schemas.microsoft.com/office/drawing/2014/main" id="{BB5F593F-9667-0EC4-E92F-908C10606686}"/>
              </a:ext>
            </a:extLst>
          </p:cNvPr>
          <p:cNvPicPr>
            <a:picLocks noChangeAspect="1"/>
          </p:cNvPicPr>
          <p:nvPr/>
        </p:nvPicPr>
        <p:blipFill>
          <a:blip r:embed="rId3"/>
          <a:srcRect l="4531" r="1" b="1"/>
          <a:stretch/>
        </p:blipFill>
        <p:spPr>
          <a:xfrm>
            <a:off x="5390883" y="1311081"/>
            <a:ext cx="3752415" cy="5654040"/>
          </a:xfrm>
          <a:prstGeom prst="rect">
            <a:avLst/>
          </a:prstGeom>
        </p:spPr>
      </p:pic>
      <p:pic>
        <p:nvPicPr>
          <p:cNvPr id="6" name="Picture 5">
            <a:extLst>
              <a:ext uri="{FF2B5EF4-FFF2-40B4-BE49-F238E27FC236}">
                <a16:creationId xmlns:a16="http://schemas.microsoft.com/office/drawing/2014/main" id="{23854EEB-2D87-9D7C-21C4-F084FE905EF2}"/>
              </a:ext>
            </a:extLst>
          </p:cNvPr>
          <p:cNvPicPr>
            <a:picLocks noChangeAspect="1"/>
          </p:cNvPicPr>
          <p:nvPr/>
        </p:nvPicPr>
        <p:blipFill>
          <a:blip r:embed="rId4"/>
          <a:srcRect l="6244" r="-1" b="-1"/>
          <a:stretch/>
        </p:blipFill>
        <p:spPr>
          <a:xfrm>
            <a:off x="9205663" y="1311081"/>
            <a:ext cx="3752415" cy="5654040"/>
          </a:xfrm>
          <a:prstGeom prst="rect">
            <a:avLst/>
          </a:prstGeom>
        </p:spPr>
      </p:pic>
      <p:pic>
        <p:nvPicPr>
          <p:cNvPr id="3" name="Picture 2">
            <a:extLst>
              <a:ext uri="{FF2B5EF4-FFF2-40B4-BE49-F238E27FC236}">
                <a16:creationId xmlns:a16="http://schemas.microsoft.com/office/drawing/2014/main" id="{9E83A594-E402-BE3E-341A-25C673C3CA09}"/>
              </a:ext>
            </a:extLst>
          </p:cNvPr>
          <p:cNvPicPr>
            <a:picLocks noChangeAspect="1"/>
          </p:cNvPicPr>
          <p:nvPr/>
        </p:nvPicPr>
        <p:blipFill>
          <a:blip r:embed="rId5"/>
          <a:srcRect l="6244" r="-1" b="-1"/>
          <a:stretch/>
        </p:blipFill>
        <p:spPr>
          <a:xfrm>
            <a:off x="13020442" y="1311081"/>
            <a:ext cx="3752415" cy="5654040"/>
          </a:xfrm>
          <a:prstGeom prst="rect">
            <a:avLst/>
          </a:prstGeom>
        </p:spPr>
      </p:pic>
    </p:spTree>
    <p:extLst>
      <p:ext uri="{BB962C8B-B14F-4D97-AF65-F5344CB8AC3E}">
        <p14:creationId xmlns:p14="http://schemas.microsoft.com/office/powerpoint/2010/main" val="26877669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 bản</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1989F2C-2809-4CE7-ED09-BD907BBCF0EC}"/>
              </a:ext>
            </a:extLst>
          </p:cNvPr>
          <p:cNvSpPr/>
          <p:nvPr/>
        </p:nvSpPr>
        <p:spPr>
          <a:xfrm>
            <a:off x="1600200" y="2301560"/>
            <a:ext cx="13562110" cy="1228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lnSpc>
                <a:spcPct val="150000"/>
              </a:lnSpc>
              <a:buClr>
                <a:srgbClr val="000000"/>
              </a:buClr>
              <a:defRPr/>
            </a:pP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Đoạn</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trích</a:t>
            </a:r>
            <a:r>
              <a:rPr lang="en-US" sz="4400"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Ông</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đanh</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mặc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lễ</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4400" b="1" i="1" kern="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phục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sym typeface="Arial"/>
              </a:rPr>
              <a:t>”</a:t>
            </a:r>
          </a:p>
        </p:txBody>
      </p:sp>
      <p:sp>
        <p:nvSpPr>
          <p:cNvPr id="7" name="Google Shape;898;p45">
            <a:extLst>
              <a:ext uri="{FF2B5EF4-FFF2-40B4-BE49-F238E27FC236}">
                <a16:creationId xmlns:a16="http://schemas.microsoft.com/office/drawing/2014/main" id="{344006F9-3423-AC91-B5A5-436D3AB5BA8B}"/>
              </a:ext>
            </a:extLst>
          </p:cNvPr>
          <p:cNvSpPr txBox="1">
            <a:spLocks/>
          </p:cNvSpPr>
          <p:nvPr/>
        </p:nvSpPr>
        <p:spPr>
          <a:xfrm>
            <a:off x="6073510" y="4143527"/>
            <a:ext cx="88392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vi-VN" sz="4400" kern="0" dirty="0">
                <a:latin typeface="Times New Roman" panose="02020603050405020304" pitchFamily="18" charset="0"/>
                <a:ea typeface="Cambria" panose="02040503050406030204" pitchFamily="18" charset="0"/>
                <a:cs typeface="Times New Roman" panose="02020603050405020304" pitchFamily="18" charset="0"/>
              </a:rPr>
              <a:t>Vở kịch “</a:t>
            </a:r>
            <a:r>
              <a:rPr lang="vi-VN" sz="4400"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Trưởng giả học làm sang</a:t>
            </a:r>
            <a:r>
              <a:rPr lang="vi-VN" sz="4400" kern="0" dirty="0">
                <a:latin typeface="Times New Roman" panose="02020603050405020304" pitchFamily="18" charset="0"/>
                <a:ea typeface="Cambria" panose="02040503050406030204" pitchFamily="18" charset="0"/>
                <a:cs typeface="Times New Roman" panose="02020603050405020304" pitchFamily="18" charset="0"/>
              </a:rPr>
              <a:t>”</a:t>
            </a:r>
            <a:endParaRPr lang="en-US"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3657600" y="3787380"/>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vi-VN" sz="4400" b="1" kern="0" dirty="0">
                <a:latin typeface="Times New Roman" panose="02020603050405020304" pitchFamily="18" charset="0"/>
                <a:ea typeface="Cambria" panose="02040503050406030204" pitchFamily="18" charset="0"/>
                <a:cs typeface="Times New Roman" panose="02020603050405020304" pitchFamily="18" charset="0"/>
              </a:rPr>
              <a:t>Xuất xứ</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902;p45">
            <a:extLst>
              <a:ext uri="{FF2B5EF4-FFF2-40B4-BE49-F238E27FC236}">
                <a16:creationId xmlns:a16="http://schemas.microsoft.com/office/drawing/2014/main" id="{426CF969-62E9-1F75-08F4-E561E8459005}"/>
              </a:ext>
            </a:extLst>
          </p:cNvPr>
          <p:cNvSpPr txBox="1">
            <a:spLocks/>
          </p:cNvSpPr>
          <p:nvPr/>
        </p:nvSpPr>
        <p:spPr>
          <a:xfrm>
            <a:off x="6107038" y="6580512"/>
            <a:ext cx="11811000" cy="2907538"/>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828800">
              <a:defRPr/>
            </a:pPr>
            <a:r>
              <a:rPr lang="vi-VN" sz="4400" kern="0" dirty="0">
                <a:latin typeface="Times New Roman" panose="02020603050405020304" pitchFamily="18" charset="0"/>
                <a:ea typeface="Cambria" panose="02040503050406030204" pitchFamily="18" charset="0"/>
                <a:cs typeface="Times New Roman" panose="02020603050405020304" pitchFamily="18" charset="0"/>
              </a:rPr>
              <a:t>Lớp kịch kết thúc hồi 2, trích vở kịch trưởng giả học làm sang</a:t>
            </a:r>
            <a:endParaRPr lang="en" sz="4400"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Google Shape;903;p45">
            <a:extLst>
              <a:ext uri="{FF2B5EF4-FFF2-40B4-BE49-F238E27FC236}">
                <a16:creationId xmlns:a16="http://schemas.microsoft.com/office/drawing/2014/main" id="{3C95662A-BBBE-DA94-A9EC-6D3640AE1A3B}"/>
              </a:ext>
            </a:extLst>
          </p:cNvPr>
          <p:cNvSpPr txBox="1">
            <a:spLocks/>
          </p:cNvSpPr>
          <p:nvPr/>
        </p:nvSpPr>
        <p:spPr>
          <a:xfrm>
            <a:off x="4022400" y="6784297"/>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vi-VN" sz="4400" b="1" kern="0" dirty="0">
                <a:latin typeface="Times New Roman" panose="02020603050405020304" pitchFamily="18" charset="0"/>
                <a:ea typeface="Cambria" panose="02040503050406030204" pitchFamily="18" charset="0"/>
                <a:cs typeface="Times New Roman" panose="02020603050405020304" pitchFamily="18" charset="0"/>
              </a:rPr>
              <a:t>Vị trí</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Google Shape;898;p45">
            <a:extLst>
              <a:ext uri="{FF2B5EF4-FFF2-40B4-BE49-F238E27FC236}">
                <a16:creationId xmlns:a16="http://schemas.microsoft.com/office/drawing/2014/main" id="{7EF751CA-9663-CE3B-D6C6-C6E07A7B73BE}"/>
              </a:ext>
            </a:extLst>
          </p:cNvPr>
          <p:cNvSpPr txBox="1">
            <a:spLocks/>
          </p:cNvSpPr>
          <p:nvPr/>
        </p:nvSpPr>
        <p:spPr>
          <a:xfrm>
            <a:off x="6073510" y="5555497"/>
            <a:ext cx="3690000" cy="1228800"/>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Hài</a:t>
            </a:r>
            <a:r>
              <a:rPr lang="en-US" sz="4400"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kịch</a:t>
            </a:r>
            <a:endParaRPr lang="en-US" sz="4400"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Google Shape;899;p45">
            <a:extLst>
              <a:ext uri="{FF2B5EF4-FFF2-40B4-BE49-F238E27FC236}">
                <a16:creationId xmlns:a16="http://schemas.microsoft.com/office/drawing/2014/main" id="{1FA2BB39-FE5E-0CA0-98AA-1AAA2F6D2925}"/>
              </a:ext>
            </a:extLst>
          </p:cNvPr>
          <p:cNvSpPr txBox="1">
            <a:spLocks/>
          </p:cNvSpPr>
          <p:nvPr/>
        </p:nvSpPr>
        <p:spPr>
          <a:xfrm>
            <a:off x="3657600" y="4951875"/>
            <a:ext cx="3690000" cy="92467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Thể</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loại</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3" name="Freeform 5">
            <a:extLst>
              <a:ext uri="{FF2B5EF4-FFF2-40B4-BE49-F238E27FC236}">
                <a16:creationId xmlns:a16="http://schemas.microsoft.com/office/drawing/2014/main" id="{FDE45D9F-BA25-9536-57FC-68C501EEF379}"/>
              </a:ext>
            </a:extLst>
          </p:cNvPr>
          <p:cNvSpPr/>
          <p:nvPr/>
        </p:nvSpPr>
        <p:spPr>
          <a:xfrm>
            <a:off x="-624217" y="4132978"/>
            <a:ext cx="4128433" cy="4895068"/>
          </a:xfrm>
          <a:custGeom>
            <a:avLst/>
            <a:gdLst/>
            <a:ahLst/>
            <a:cxnLst/>
            <a:rect l="l" t="t" r="r" b="b"/>
            <a:pathLst>
              <a:path w="2863820" h="4660867">
                <a:moveTo>
                  <a:pt x="0" y="0"/>
                </a:moveTo>
                <a:lnTo>
                  <a:pt x="2863820" y="0"/>
                </a:lnTo>
                <a:lnTo>
                  <a:pt x="2863820" y="4660867"/>
                </a:lnTo>
                <a:lnTo>
                  <a:pt x="0" y="4660867"/>
                </a:lnTo>
                <a:lnTo>
                  <a:pt x="0" y="0"/>
                </a:lnTo>
                <a:close/>
              </a:path>
            </a:pathLst>
          </a:custGeom>
          <a:blipFill>
            <a:blip r:embed="rId3"/>
            <a:stretch>
              <a:fillRect/>
            </a:stretch>
          </a:blipFill>
        </p:spPr>
        <p:txBody>
          <a:bodyPr/>
          <a:lstStyle/>
          <a:p>
            <a:endParaRPr lang="en-SG"/>
          </a:p>
        </p:txBody>
      </p:sp>
    </p:spTree>
    <p:extLst>
      <p:ext uri="{BB962C8B-B14F-4D97-AF65-F5344CB8AC3E}">
        <p14:creationId xmlns:p14="http://schemas.microsoft.com/office/powerpoint/2010/main" val="92542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7" grpId="0"/>
      <p:bldP spid="8" grpId="0"/>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2. </a:t>
            </a:r>
            <a:r>
              <a:rPr lang="en-US" sz="6000" b="1" dirty="0" err="1">
                <a:latin typeface="Times New Roman" panose="02020603050405020304" pitchFamily="18" charset="0"/>
                <a:cs typeface="Times New Roman" panose="02020603050405020304" pitchFamily="18" charset="0"/>
              </a:rPr>
              <a:t>Tìm</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hiểu</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chung</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219200" y="1247657"/>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vi-VN"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 bản</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899;p45">
            <a:extLst>
              <a:ext uri="{FF2B5EF4-FFF2-40B4-BE49-F238E27FC236}">
                <a16:creationId xmlns:a16="http://schemas.microsoft.com/office/drawing/2014/main" id="{BBB097D1-5E59-2EAF-032B-93C007604777}"/>
              </a:ext>
            </a:extLst>
          </p:cNvPr>
          <p:cNvSpPr txBox="1">
            <a:spLocks/>
          </p:cNvSpPr>
          <p:nvPr/>
        </p:nvSpPr>
        <p:spPr>
          <a:xfrm>
            <a:off x="1203960" y="5095250"/>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Nội</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dung</a:t>
            </a:r>
          </a:p>
        </p:txBody>
      </p:sp>
      <p:sp>
        <p:nvSpPr>
          <p:cNvPr id="2" name="Google Shape;898;p45">
            <a:extLst>
              <a:ext uri="{FF2B5EF4-FFF2-40B4-BE49-F238E27FC236}">
                <a16:creationId xmlns:a16="http://schemas.microsoft.com/office/drawing/2014/main" id="{AC630834-3579-5C0B-2942-292995677EEC}"/>
              </a:ext>
            </a:extLst>
          </p:cNvPr>
          <p:cNvSpPr txBox="1">
            <a:spLocks/>
          </p:cNvSpPr>
          <p:nvPr/>
        </p:nvSpPr>
        <p:spPr>
          <a:xfrm>
            <a:off x="1237488" y="5908850"/>
            <a:ext cx="15819831" cy="4387666"/>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Đoạn</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trích</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kể</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về</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việc</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1" i="1"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Giuốc</a:t>
            </a:r>
            <a:r>
              <a:rPr lang="en-US" sz="4400" b="1" i="1" kern="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 </a:t>
            </a:r>
            <a:r>
              <a:rPr kumimoji="0" lang="en-US" sz="4400" b="1" i="1"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đanh</a:t>
            </a:r>
            <a:r>
              <a:rPr kumimoji="0" lang="en-US" sz="4400" b="1" i="1"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của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gặp</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nhiều</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khăn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trong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thử</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bộ</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lễ</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ấy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Nhưng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nghe</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Phó</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may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bao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quý</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tộc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nào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cũng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vậy</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lại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vui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vẻ</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đồng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tình</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Đặc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biệt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khi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được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bốn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phụ</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gọi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bằng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các</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tên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hoa</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mĩ</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thì</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ông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đã</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rất</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hài</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lòng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và</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thưởng</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lớn</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cho</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 </a:t>
            </a:r>
            <a:r>
              <a:rPr kumimoji="0" lang="en-US" sz="4400" b="0" i="0" u="none" strike="noStrike" kern="0" cap="none" spc="0" normalizeH="0" baseline="0" noProof="0" dirty="0" err="1">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họ</a:t>
            </a:r>
            <a:r>
              <a:rPr kumimoji="0" lang="en-US" sz="4400" b="0" i="0" u="none" strike="noStrike" kern="0" cap="none" spc="0" normalizeH="0" baseline="0" noProof="0" dirty="0">
                <a:ln>
                  <a:noFill/>
                </a:ln>
                <a:solidFill>
                  <a:srgbClr val="36252C"/>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rPr>
              <a:t>.</a:t>
            </a:r>
            <a:endParaRPr kumimoji="0" lang="en-US" sz="4400" b="0" i="0" u="none" strike="noStrike" kern="0" cap="none" spc="0" normalizeH="0" baseline="0" noProof="0" dirty="0">
              <a:ln>
                <a:noFill/>
              </a:ln>
              <a:solidFill>
                <a:srgbClr val="00000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Arial"/>
            </a:endParaRPr>
          </a:p>
        </p:txBody>
      </p:sp>
      <p:sp>
        <p:nvSpPr>
          <p:cNvPr id="3" name="Freeform 8">
            <a:extLst>
              <a:ext uri="{FF2B5EF4-FFF2-40B4-BE49-F238E27FC236}">
                <a16:creationId xmlns:a16="http://schemas.microsoft.com/office/drawing/2014/main" id="{D29F7948-8111-23BB-78FA-5045DAE580E5}"/>
              </a:ext>
            </a:extLst>
          </p:cNvPr>
          <p:cNvSpPr/>
          <p:nvPr/>
        </p:nvSpPr>
        <p:spPr>
          <a:xfrm>
            <a:off x="12420600" y="-91916"/>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7" name="Google Shape;902;p45">
            <a:extLst>
              <a:ext uri="{FF2B5EF4-FFF2-40B4-BE49-F238E27FC236}">
                <a16:creationId xmlns:a16="http://schemas.microsoft.com/office/drawing/2014/main" id="{B36F9EAA-6F7A-3E0F-AA50-1BF88144FA19}"/>
              </a:ext>
            </a:extLst>
          </p:cNvPr>
          <p:cNvSpPr txBox="1">
            <a:spLocks/>
          </p:cNvSpPr>
          <p:nvPr/>
        </p:nvSpPr>
        <p:spPr>
          <a:xfrm>
            <a:off x="4284360" y="2187712"/>
            <a:ext cx="11811000" cy="2907538"/>
          </a:xfrm>
          <a:prstGeom prst="rect">
            <a:avLst/>
          </a:prstGeom>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828800">
              <a:defRPr/>
            </a:pPr>
            <a:r>
              <a:rPr lang="en" sz="44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phần – 2 cảnh</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1: Cuộc nói chuyện giữa ông Giuốc - đanh và Phó May về bộ quần áo.</a:t>
            </a:r>
          </a:p>
          <a:p>
            <a:pPr marL="571500" indent="-571500" algn="just" defTabSz="1828800">
              <a:buFontTx/>
              <a:buChar char="-"/>
              <a:defRPr/>
            </a:pPr>
            <a:r>
              <a:rPr lang="en" sz="4400" kern="0" dirty="0">
                <a:latin typeface="Times New Roman" panose="02020603050405020304" pitchFamily="18" charset="0"/>
                <a:ea typeface="Cambria" panose="02040503050406030204" pitchFamily="18" charset="0"/>
                <a:cs typeface="Times New Roman" panose="02020603050405020304" pitchFamily="18" charset="0"/>
              </a:rPr>
              <a:t>Cảnh 2: Ông Giuốc - đanh mặc lễ phục</a:t>
            </a:r>
          </a:p>
        </p:txBody>
      </p:sp>
      <p:sp>
        <p:nvSpPr>
          <p:cNvPr id="9" name="Google Shape;903;p45">
            <a:extLst>
              <a:ext uri="{FF2B5EF4-FFF2-40B4-BE49-F238E27FC236}">
                <a16:creationId xmlns:a16="http://schemas.microsoft.com/office/drawing/2014/main" id="{8C509942-D210-8069-C958-8B480C360666}"/>
              </a:ext>
            </a:extLst>
          </p:cNvPr>
          <p:cNvSpPr txBox="1">
            <a:spLocks/>
          </p:cNvSpPr>
          <p:nvPr/>
        </p:nvSpPr>
        <p:spPr>
          <a:xfrm>
            <a:off x="1203960" y="2684783"/>
            <a:ext cx="3690000" cy="813600"/>
          </a:xfrm>
          <a:prstGeom prst="rect">
            <a:avLst/>
          </a:prstGeom>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828800">
              <a:defRPr/>
            </a:pP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Bố</a:t>
            </a:r>
            <a:r>
              <a:rPr lang="en-US" sz="4400" b="1" kern="0" dirty="0">
                <a:latin typeface="Times New Roman" panose="02020603050405020304" pitchFamily="18" charset="0"/>
                <a:ea typeface="Cambria" panose="02040503050406030204" pitchFamily="18" charset="0"/>
                <a:cs typeface="Times New Roman" panose="02020603050405020304" pitchFamily="18" charset="0"/>
              </a:rPr>
              <a:t> </a:t>
            </a:r>
            <a:r>
              <a:rPr lang="en-US" sz="4400" b="1" kern="0" dirty="0" err="1">
                <a:latin typeface="Times New Roman" panose="02020603050405020304" pitchFamily="18" charset="0"/>
                <a:ea typeface="Cambria" panose="02040503050406030204" pitchFamily="18" charset="0"/>
                <a:cs typeface="Times New Roman" panose="02020603050405020304" pitchFamily="18" charset="0"/>
              </a:rPr>
              <a:t>cục</a:t>
            </a:r>
            <a:endParaRPr lang="en-US" sz="4400" b="1" kern="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20822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grpSp>
      <p:sp>
        <p:nvSpPr>
          <p:cNvPr id="10" name="Freeform 3">
            <a:extLst>
              <a:ext uri="{FF2B5EF4-FFF2-40B4-BE49-F238E27FC236}">
                <a16:creationId xmlns:a16="http://schemas.microsoft.com/office/drawing/2014/main" id="{E4A062F8-0656-31B8-AF6F-2AFEA824208F}"/>
              </a:ext>
            </a:extLst>
          </p:cNvPr>
          <p:cNvSpPr/>
          <p:nvPr/>
        </p:nvSpPr>
        <p:spPr>
          <a:xfrm>
            <a:off x="678588" y="1485900"/>
            <a:ext cx="7033047" cy="9448800"/>
          </a:xfrm>
          <a:custGeom>
            <a:avLst/>
            <a:gdLst/>
            <a:ahLst/>
            <a:cxnLst/>
            <a:rect l="l" t="t" r="r" b="b"/>
            <a:pathLst>
              <a:path w="5732887" h="7667154">
                <a:moveTo>
                  <a:pt x="0" y="0"/>
                </a:moveTo>
                <a:lnTo>
                  <a:pt x="5732887" y="0"/>
                </a:lnTo>
                <a:lnTo>
                  <a:pt x="5732887" y="7667154"/>
                </a:lnTo>
                <a:lnTo>
                  <a:pt x="0" y="7667154"/>
                </a:lnTo>
                <a:lnTo>
                  <a:pt x="0" y="0"/>
                </a:lnTo>
                <a:close/>
              </a:path>
            </a:pathLst>
          </a:custGeom>
          <a:blipFill>
            <a:blip r:embed="rId4"/>
            <a:stretch>
              <a:fillRect/>
            </a:stretch>
          </a:blipFill>
        </p:spPr>
        <p:txBody>
          <a:bodyPr/>
          <a:lstStyle/>
          <a:p>
            <a:endParaRPr lang="en-SG"/>
          </a:p>
        </p:txBody>
      </p:sp>
      <p:pic>
        <p:nvPicPr>
          <p:cNvPr id="11" name="Picture 10">
            <a:extLst>
              <a:ext uri="{FF2B5EF4-FFF2-40B4-BE49-F238E27FC236}">
                <a16:creationId xmlns:a16="http://schemas.microsoft.com/office/drawing/2014/main" id="{EE160379-0D86-682F-4E1C-1835A390813D}"/>
              </a:ext>
            </a:extLst>
          </p:cNvPr>
          <p:cNvPicPr>
            <a:picLocks noChangeAspect="1"/>
          </p:cNvPicPr>
          <p:nvPr/>
        </p:nvPicPr>
        <p:blipFill>
          <a:blip r:embed="rId5"/>
          <a:stretch>
            <a:fillRect/>
          </a:stretch>
        </p:blipFill>
        <p:spPr>
          <a:xfrm>
            <a:off x="5257800" y="3009900"/>
            <a:ext cx="11985775" cy="3359187"/>
          </a:xfrm>
          <a:prstGeom prst="rect">
            <a:avLst/>
          </a:prstGeom>
        </p:spPr>
      </p:pic>
    </p:spTree>
    <p:extLst>
      <p:ext uri="{BB962C8B-B14F-4D97-AF65-F5344CB8AC3E}">
        <p14:creationId xmlns:p14="http://schemas.microsoft.com/office/powerpoint/2010/main" val="316355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txBody>
          <a:bodyPr/>
          <a:lstStyle/>
          <a:p>
            <a:endParaRPr lang="en-SG"/>
          </a:p>
        </p:txBody>
      </p:sp>
      <p:pic>
        <p:nvPicPr>
          <p:cNvPr id="4" name="Picture 3">
            <a:extLst>
              <a:ext uri="{FF2B5EF4-FFF2-40B4-BE49-F238E27FC236}">
                <a16:creationId xmlns:a16="http://schemas.microsoft.com/office/drawing/2014/main" id="{C6512FBB-D23F-26CC-C745-E72438A8F37D}"/>
              </a:ext>
            </a:extLst>
          </p:cNvPr>
          <p:cNvPicPr>
            <a:picLocks noChangeAspect="1"/>
          </p:cNvPicPr>
          <p:nvPr/>
        </p:nvPicPr>
        <p:blipFill>
          <a:blip r:embed="rId4"/>
          <a:stretch>
            <a:fillRect/>
          </a:stretch>
        </p:blipFill>
        <p:spPr>
          <a:xfrm>
            <a:off x="1559918" y="2854253"/>
            <a:ext cx="15168163" cy="4578493"/>
          </a:xfrm>
          <a:prstGeom prst="rect">
            <a:avLst/>
          </a:prstGeom>
        </p:spPr>
      </p:pic>
    </p:spTree>
    <p:extLst>
      <p:ext uri="{BB962C8B-B14F-4D97-AF65-F5344CB8AC3E}">
        <p14:creationId xmlns:p14="http://schemas.microsoft.com/office/powerpoint/2010/main" val="309301393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902E45-9931-D5D6-8BFA-09B7C6A56350}"/>
              </a:ext>
            </a:extLst>
          </p:cNvPr>
          <p:cNvPicPr>
            <a:picLocks noChangeAspect="1"/>
          </p:cNvPicPr>
          <p:nvPr/>
        </p:nvPicPr>
        <p:blipFill>
          <a:blip r:embed="rId3"/>
          <a:stretch>
            <a:fillRect/>
          </a:stretch>
        </p:blipFill>
        <p:spPr>
          <a:xfrm>
            <a:off x="6781800" y="266700"/>
            <a:ext cx="11506200" cy="9717940"/>
          </a:xfrm>
          <a:prstGeom prst="rect">
            <a:avLst/>
          </a:prstGeom>
        </p:spPr>
      </p:pic>
      <p:sp>
        <p:nvSpPr>
          <p:cNvPr id="4" name="Subtitle 5">
            <a:extLst>
              <a:ext uri="{FF2B5EF4-FFF2-40B4-BE49-F238E27FC236}">
                <a16:creationId xmlns:a16="http://schemas.microsoft.com/office/drawing/2014/main" id="{6E519CD5-6B30-0C91-A0D5-EAF1F868E53F}"/>
              </a:ext>
            </a:extLst>
          </p:cNvPr>
          <p:cNvSpPr txBox="1">
            <a:spLocks/>
          </p:cNvSpPr>
          <p:nvPr/>
        </p:nvSpPr>
        <p:spPr>
          <a:xfrm>
            <a:off x="497701" y="2857499"/>
            <a:ext cx="5598299" cy="524249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400" b="1" dirty="0">
                <a:latin typeface="+mj-lt"/>
                <a:ea typeface="Cambria" panose="02040503050406030204" pitchFamily="18" charset="0"/>
              </a:rPr>
              <a:t>Phiếu học tập</a:t>
            </a:r>
          </a:p>
          <a:p>
            <a:pPr>
              <a:lnSpc>
                <a:spcPct val="150000"/>
              </a:lnSpc>
            </a:pPr>
            <a:r>
              <a:rPr lang="vi-VN" sz="4400" dirty="0">
                <a:latin typeface="+mj-lt"/>
                <a:ea typeface="Cambria" panose="02040503050406030204" pitchFamily="18" charset="0"/>
              </a:rPr>
              <a:t>Hoạt động nhóm</a:t>
            </a:r>
          </a:p>
        </p:txBody>
      </p:sp>
    </p:spTree>
    <p:extLst>
      <p:ext uri="{BB962C8B-B14F-4D97-AF65-F5344CB8AC3E}">
        <p14:creationId xmlns:p14="http://schemas.microsoft.com/office/powerpoint/2010/main" val="427856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600202" y="21717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Nội</a:t>
            </a:r>
            <a:r>
              <a:rPr lang="en-US" sz="4400" b="1" dirty="0">
                <a:solidFill>
                  <a:srgbClr val="C35527"/>
                </a:solidFill>
                <a:latin typeface="Times New Roman" panose="02020603050405020304" pitchFamily="18" charset="0"/>
                <a:cs typeface="Times New Roman" panose="02020603050405020304" pitchFamily="18" charset="0"/>
              </a:rPr>
              <a:t> dung, </a:t>
            </a:r>
            <a:r>
              <a:rPr lang="en-US" sz="4400" b="1" dirty="0" err="1">
                <a:solidFill>
                  <a:srgbClr val="C35527"/>
                </a:solidFill>
                <a:latin typeface="Times New Roman" panose="02020603050405020304" pitchFamily="18" charset="0"/>
                <a:cs typeface="Times New Roman" panose="02020603050405020304" pitchFamily="18" charset="0"/>
              </a:rPr>
              <a:t>chủ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đề</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91902" y="4670601"/>
            <a:ext cx="6521801" cy="0"/>
          </a:xfrm>
          <a:prstGeom prst="line">
            <a:avLst/>
          </a:prstGeom>
          <a:ln w="114300" cap="flat">
            <a:solidFill>
              <a:srgbClr val="3E3836"/>
            </a:solidFill>
            <a:prstDash val="solid"/>
            <a:headEnd type="none" w="sm" len="sm"/>
            <a:tailEnd type="none" w="sm" len="sm"/>
          </a:ln>
        </p:spPr>
        <p:txBody>
          <a:bodyPr/>
          <a:lstStyle/>
          <a:p>
            <a:endParaRPr lang="en-SG"/>
          </a:p>
        </p:txBody>
      </p:sp>
      <p:sp>
        <p:nvSpPr>
          <p:cNvPr id="8" name="Rectangle 7">
            <a:extLst>
              <a:ext uri="{FF2B5EF4-FFF2-40B4-BE49-F238E27FC236}">
                <a16:creationId xmlns:a16="http://schemas.microsoft.com/office/drawing/2014/main" id="{B5C3177E-3AE8-D7A6-FEC8-4733E2CD6DFF}"/>
              </a:ext>
            </a:extLst>
          </p:cNvPr>
          <p:cNvSpPr/>
          <p:nvPr/>
        </p:nvSpPr>
        <p:spPr>
          <a:xfrm>
            <a:off x="4495800" y="1943100"/>
            <a:ext cx="12496800" cy="3477875"/>
          </a:xfrm>
          <a:prstGeom prst="rect">
            <a:avLst/>
          </a:prstGeom>
        </p:spPr>
        <p:txBody>
          <a:bodyPr wrap="square">
            <a:spAutoFit/>
          </a:bodyPr>
          <a:lstStyle/>
          <a:p>
            <a:pPr algn="just"/>
            <a:r>
              <a:rPr lang="vi-VN" sz="4400" dirty="0">
                <a:solidFill>
                  <a:srgbClr val="081C36"/>
                </a:solidFill>
                <a:latin typeface="+mj-lt"/>
              </a:rPr>
              <a:t>Đoạn trích kể chuyện bác Phó may mang tới cho ông Giuốc- đanh bộ lễ phục may hoa ngược khiến ông tức giận. Nhưng khi nghe bác ta nói những người quý tộc đều mặc như vậy, ông tỏ vẻ rất hài lòng và thử bộ lễ phục.</a:t>
            </a:r>
          </a:p>
        </p:txBody>
      </p:sp>
      <p:sp>
        <p:nvSpPr>
          <p:cNvPr id="9" name="Rectangle 8">
            <a:extLst>
              <a:ext uri="{FF2B5EF4-FFF2-40B4-BE49-F238E27FC236}">
                <a16:creationId xmlns:a16="http://schemas.microsoft.com/office/drawing/2014/main" id="{537F62E1-9176-B453-1E34-4B97D2BD6E14}"/>
              </a:ext>
            </a:extLst>
          </p:cNvPr>
          <p:cNvSpPr/>
          <p:nvPr/>
        </p:nvSpPr>
        <p:spPr>
          <a:xfrm>
            <a:off x="4423390" y="5655988"/>
            <a:ext cx="12496800" cy="2189130"/>
          </a:xfrm>
          <a:prstGeom prst="rect">
            <a:avLst/>
          </a:prstGeom>
        </p:spPr>
        <p:txBody>
          <a:bodyPr wrap="square">
            <a:spAutoFit/>
          </a:bodyPr>
          <a:lstStyle/>
          <a:p>
            <a:pPr algn="just"/>
            <a:r>
              <a:rPr lang="en-US" sz="4400" b="1" dirty="0">
                <a:solidFill>
                  <a:srgbClr val="081C36"/>
                </a:solidFill>
                <a:latin typeface="+mj-lt"/>
                <a:sym typeface="Wingdings" panose="05000000000000000000" pitchFamily="2" charset="2"/>
              </a:rPr>
              <a:t></a:t>
            </a:r>
            <a:r>
              <a:rPr lang="vi-VN" sz="4400" b="1" dirty="0">
                <a:solidFill>
                  <a:srgbClr val="081C36"/>
                </a:solidFill>
                <a:latin typeface="+mj-lt"/>
              </a:rPr>
              <a:t> Mâu thuẫn giữa cái thấp hèn – thấp hèn</a:t>
            </a:r>
          </a:p>
          <a:p>
            <a:pPr algn="just"/>
            <a:r>
              <a:rPr lang="vi-VN" sz="4400" b="1" dirty="0">
                <a:solidFill>
                  <a:srgbClr val="081C36"/>
                </a:solidFill>
                <a:latin typeface="+mj-lt"/>
              </a:rPr>
              <a:t>(Sự thiếu hiểu biết của ông Giuốc- đanh với sự mưu mô, lừa lọc của bác Phó may)</a:t>
            </a:r>
          </a:p>
        </p:txBody>
      </p:sp>
      <p:grpSp>
        <p:nvGrpSpPr>
          <p:cNvPr id="10" name="Group 7">
            <a:extLst>
              <a:ext uri="{FF2B5EF4-FFF2-40B4-BE49-F238E27FC236}">
                <a16:creationId xmlns:a16="http://schemas.microsoft.com/office/drawing/2014/main" id="{2CA0F22F-06D6-C18F-1F1B-1B5111197847}"/>
              </a:ext>
            </a:extLst>
          </p:cNvPr>
          <p:cNvGrpSpPr/>
          <p:nvPr/>
        </p:nvGrpSpPr>
        <p:grpSpPr>
          <a:xfrm>
            <a:off x="-76201" y="9486900"/>
            <a:ext cx="18364197" cy="962804"/>
            <a:chOff x="0" y="0"/>
            <a:chExt cx="2535170" cy="2934897"/>
          </a:xfrm>
        </p:grpSpPr>
        <p:sp>
          <p:nvSpPr>
            <p:cNvPr id="11" name="Freeform 8">
              <a:extLst>
                <a:ext uri="{FF2B5EF4-FFF2-40B4-BE49-F238E27FC236}">
                  <a16:creationId xmlns:a16="http://schemas.microsoft.com/office/drawing/2014/main" id="{4FA9AF73-5E91-14EC-E6BF-480BB5E9C7F8}"/>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txBody>
            <a:bodyPr/>
            <a:lstStyle/>
            <a:p>
              <a:endParaRPr lang="en-SG"/>
            </a:p>
          </p:txBody>
        </p:sp>
        <p:sp>
          <p:nvSpPr>
            <p:cNvPr id="12" name="TextBox 9">
              <a:extLst>
                <a:ext uri="{FF2B5EF4-FFF2-40B4-BE49-F238E27FC236}">
                  <a16:creationId xmlns:a16="http://schemas.microsoft.com/office/drawing/2014/main" id="{B0A9522D-A749-1DB9-B45A-5E06B99C0B84}"/>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3" name="Freeform 11">
            <a:extLst>
              <a:ext uri="{FF2B5EF4-FFF2-40B4-BE49-F238E27FC236}">
                <a16:creationId xmlns:a16="http://schemas.microsoft.com/office/drawing/2014/main" id="{C31073FE-3D49-367F-2EE2-B50802541867}"/>
              </a:ext>
            </a:extLst>
          </p:cNvPr>
          <p:cNvSpPr/>
          <p:nvPr/>
        </p:nvSpPr>
        <p:spPr>
          <a:xfrm>
            <a:off x="-1222991" y="68199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Chỉ</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dẫn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sân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khấu</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txBody>
          <a:bodyPr/>
          <a:lstStyle/>
          <a:p>
            <a:endParaRPr lang="en-SG"/>
          </a:p>
        </p:txBody>
      </p:sp>
      <p:sp>
        <p:nvSpPr>
          <p:cNvPr id="8" name="Rectangle 7">
            <a:extLst>
              <a:ext uri="{FF2B5EF4-FFF2-40B4-BE49-F238E27FC236}">
                <a16:creationId xmlns:a16="http://schemas.microsoft.com/office/drawing/2014/main" id="{B5C3177E-3AE8-D7A6-FEC8-4733E2CD6DFF}"/>
              </a:ext>
            </a:extLst>
          </p:cNvPr>
          <p:cNvSpPr/>
          <p:nvPr/>
        </p:nvSpPr>
        <p:spPr>
          <a:xfrm>
            <a:off x="4724400" y="5625747"/>
            <a:ext cx="1299633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Wingdings" panose="05000000000000000000" pitchFamily="2" charset="2"/>
              </a:rPr>
              <a:t></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Giúp </a:t>
            </a:r>
            <a:r>
              <a:rPr kumimoji="0" lang="vi-VN" sz="4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phân biệt lời thoại </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của nhân vật, </a:t>
            </a:r>
            <a:r>
              <a:rPr kumimoji="0" lang="vi-VN" sz="4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hướng dẫn động </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tác cho các diễn viên kịch, giúp người đọc </a:t>
            </a:r>
            <a:r>
              <a:rPr kumimoji="0" lang="vi-VN" sz="4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hiểu rõ bối cảnh</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a:t>
            </a:r>
            <a:r>
              <a:rPr kumimoji="0" lang="vi-VN" sz="44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nội dung</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và hình dung rõ hơn về nhân vật. </a:t>
            </a:r>
          </a:p>
        </p:txBody>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2800767"/>
          </a:xfrm>
          <a:prstGeom prst="rect">
            <a:avLst/>
          </a:prstGeom>
        </p:spPr>
        <p:txBody>
          <a:bodyPr wrap="square">
            <a:spAutoFit/>
          </a:bodyPr>
          <a:lstStyle/>
          <a:p>
            <a:pPr lvl="0" algn="just"/>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Ông</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Giuốc</a:t>
            </a:r>
            <a:r>
              <a:rPr lang="en-US" sz="4400" dirty="0">
                <a:solidFill>
                  <a:srgbClr val="081C36"/>
                </a:solidFill>
                <a:latin typeface="Times New Roman" panose="02020603050405020304" pitchFamily="18" charset="0"/>
                <a:cs typeface="Times New Roman" panose="02020603050405020304" pitchFamily="18" charset="0"/>
              </a:rPr>
              <a:t>- </a:t>
            </a:r>
            <a:r>
              <a:rPr lang="en-US" sz="4400" dirty="0" err="1">
                <a:solidFill>
                  <a:srgbClr val="081C36"/>
                </a:solidFill>
                <a:latin typeface="Times New Roman" panose="02020603050405020304" pitchFamily="18" charset="0"/>
                <a:cs typeface="Times New Roman" panose="02020603050405020304" pitchFamily="18" charset="0"/>
              </a:rPr>
              <a:t>đanh</a:t>
            </a:r>
            <a:r>
              <a:rPr lang="en-US" sz="4400" dirty="0">
                <a:solidFill>
                  <a:srgbClr val="081C36"/>
                </a:solidFill>
                <a:latin typeface="Times New Roman" panose="02020603050405020304" pitchFamily="18" charset="0"/>
                <a:cs typeface="Times New Roman" panose="02020603050405020304" pitchFamily="18" charset="0"/>
              </a:rPr>
              <a:t> - </a:t>
            </a:r>
            <a:r>
              <a:rPr lang="en-US" sz="4400" dirty="0" err="1">
                <a:solidFill>
                  <a:srgbClr val="FF0000"/>
                </a:solidFill>
                <a:latin typeface="Times New Roman" panose="02020603050405020304" pitchFamily="18" charset="0"/>
                <a:cs typeface="Times New Roman" panose="02020603050405020304" pitchFamily="18" charset="0"/>
              </a:rPr>
              <a:t>nhìn</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áo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của</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bác</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Phó</a:t>
            </a:r>
            <a:r>
              <a:rPr lang="en-US" sz="4400" dirty="0">
                <a:solidFill>
                  <a:srgbClr val="FF0000"/>
                </a:solidFill>
                <a:latin typeface="Times New Roman" panose="02020603050405020304" pitchFamily="18" charset="0"/>
                <a:cs typeface="Times New Roman" panose="02020603050405020304" pitchFamily="18" charset="0"/>
              </a:rPr>
              <a:t> may</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“Bốn chú thợ phụ ra, hai chú cởi tuột quần cộc của ông Giuốc</a:t>
            </a:r>
            <a:r>
              <a:rPr kumimoji="0" lang="en-US"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 đanh mặc lúc tập kiếm vừa rồi …của dàn nhạc”</a:t>
            </a:r>
          </a:p>
        </p:txBody>
      </p:sp>
      <p:sp>
        <p:nvSpPr>
          <p:cNvPr id="3" name="Freeform 7">
            <a:extLst>
              <a:ext uri="{FF2B5EF4-FFF2-40B4-BE49-F238E27FC236}">
                <a16:creationId xmlns:a16="http://schemas.microsoft.com/office/drawing/2014/main" id="{01038023-7A8B-F85C-AD16-60C2D4B935FD}"/>
              </a:ext>
            </a:extLst>
          </p:cNvPr>
          <p:cNvSpPr/>
          <p:nvPr/>
        </p:nvSpPr>
        <p:spPr>
          <a:xfrm>
            <a:off x="13106400" y="-1333500"/>
            <a:ext cx="7315200" cy="3502152"/>
          </a:xfrm>
          <a:custGeom>
            <a:avLst/>
            <a:gdLst/>
            <a:ahLst/>
            <a:cxnLst/>
            <a:rect l="l" t="t" r="r" b="b"/>
            <a:pathLst>
              <a:path w="7315200" h="3502152">
                <a:moveTo>
                  <a:pt x="0" y="0"/>
                </a:moveTo>
                <a:lnTo>
                  <a:pt x="7315200" y="0"/>
                </a:lnTo>
                <a:lnTo>
                  <a:pt x="7315200" y="3502152"/>
                </a:lnTo>
                <a:lnTo>
                  <a:pt x="0" y="35021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grpSp>
        <p:nvGrpSpPr>
          <p:cNvPr id="4" name="Group 7">
            <a:extLst>
              <a:ext uri="{FF2B5EF4-FFF2-40B4-BE49-F238E27FC236}">
                <a16:creationId xmlns:a16="http://schemas.microsoft.com/office/drawing/2014/main" id="{21A04D57-B102-C50D-7001-C63CC33BBF5A}"/>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653AA696-EECB-3263-0A64-510A8D7CB4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txBody>
            <a:bodyPr/>
            <a:lstStyle/>
            <a:p>
              <a:endParaRPr lang="en-SG"/>
            </a:p>
          </p:txBody>
        </p:sp>
        <p:sp>
          <p:nvSpPr>
            <p:cNvPr id="10" name="TextBox 9">
              <a:extLst>
                <a:ext uri="{FF2B5EF4-FFF2-40B4-BE49-F238E27FC236}">
                  <a16:creationId xmlns:a16="http://schemas.microsoft.com/office/drawing/2014/main" id="{6EE6A8DE-EADD-3187-5912-F3CFF60399C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77168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105282" y="2400300"/>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Bối</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cảnh</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403018" y="4899201"/>
            <a:ext cx="6521801" cy="0"/>
          </a:xfrm>
          <a:prstGeom prst="line">
            <a:avLst/>
          </a:prstGeom>
          <a:ln w="114300" cap="flat">
            <a:solidFill>
              <a:srgbClr val="3E3836"/>
            </a:solidFill>
            <a:prstDash val="solid"/>
            <a:headEnd type="none" w="sm" len="sm"/>
            <a:tailEnd type="none" w="sm" len="sm"/>
          </a:ln>
        </p:spPr>
        <p:txBody>
          <a:bodyPr/>
          <a:lstStyle/>
          <a:p>
            <a:endParaRPr lang="en-SG"/>
          </a:p>
        </p:txBody>
      </p:sp>
      <p:sp>
        <p:nvSpPr>
          <p:cNvPr id="8" name="Rectangle 7">
            <a:extLst>
              <a:ext uri="{FF2B5EF4-FFF2-40B4-BE49-F238E27FC236}">
                <a16:creationId xmlns:a16="http://schemas.microsoft.com/office/drawing/2014/main" id="{B5C3177E-3AE8-D7A6-FEC8-4733E2CD6DFF}"/>
              </a:ext>
            </a:extLst>
          </p:cNvPr>
          <p:cNvSpPr/>
          <p:nvPr/>
        </p:nvSpPr>
        <p:spPr>
          <a:xfrm>
            <a:off x="3318545" y="5676900"/>
            <a:ext cx="5101936"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ng Giuốc-đanh, bác Phó may, thợ phụ…</a:t>
            </a:r>
          </a:p>
        </p:txBody>
      </p:sp>
      <p:sp>
        <p:nvSpPr>
          <p:cNvPr id="2" name="Rectangle 1">
            <a:extLst>
              <a:ext uri="{FF2B5EF4-FFF2-40B4-BE49-F238E27FC236}">
                <a16:creationId xmlns:a16="http://schemas.microsoft.com/office/drawing/2014/main" id="{A9A290C2-005F-22DB-1482-6B0BD7B82381}"/>
              </a:ext>
            </a:extLst>
          </p:cNvPr>
          <p:cNvSpPr/>
          <p:nvPr/>
        </p:nvSpPr>
        <p:spPr>
          <a:xfrm>
            <a:off x="3315081"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Ô</a:t>
            </a:r>
            <a:r>
              <a:rPr kumimoji="0" lang="vi-VN" sz="4400" b="0" i="0" u="none" strike="noStrike" kern="0" cap="none" spc="0" normalizeH="0" baseline="0" noProof="0" dirty="0">
                <a:ln>
                  <a:noFill/>
                </a:ln>
                <a:solidFill>
                  <a:srgbClr val="081C36"/>
                </a:solidFill>
                <a:effectLst/>
                <a:uLnTx/>
                <a:uFillTx/>
                <a:latin typeface="+mj-lt"/>
                <a:cs typeface="Arial"/>
                <a:sym typeface="Arial"/>
              </a:rPr>
              <a:t>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thử bộ lễ phục của bác Phó may</a:t>
            </a:r>
          </a:p>
        </p:txBody>
      </p:sp>
      <p:sp>
        <p:nvSpPr>
          <p:cNvPr id="3" name="TextBox 12">
            <a:extLst>
              <a:ext uri="{FF2B5EF4-FFF2-40B4-BE49-F238E27FC236}">
                <a16:creationId xmlns:a16="http://schemas.microsoft.com/office/drawing/2014/main" id="{42E001B0-050C-23AD-FFC9-894B5CAE04A6}"/>
              </a:ext>
            </a:extLst>
          </p:cNvPr>
          <p:cNvSpPr txBox="1"/>
          <p:nvPr/>
        </p:nvSpPr>
        <p:spPr>
          <a:xfrm>
            <a:off x="1066800" y="5258243"/>
            <a:ext cx="1566330" cy="1770549"/>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Nhân</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vật</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F00097E-AF4B-DEC0-CD44-DEDA3A3C1ECA}"/>
              </a:ext>
            </a:extLst>
          </p:cNvPr>
          <p:cNvSpPr txBox="1"/>
          <p:nvPr/>
        </p:nvSpPr>
        <p:spPr>
          <a:xfrm>
            <a:off x="9296400" y="2400300"/>
            <a:ext cx="1566330" cy="3642857"/>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Thủ</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pháp</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trào</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phúng</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7" name="AutoShape 10">
            <a:extLst>
              <a:ext uri="{FF2B5EF4-FFF2-40B4-BE49-F238E27FC236}">
                <a16:creationId xmlns:a16="http://schemas.microsoft.com/office/drawing/2014/main" id="{E566F277-8085-3164-41F2-2D64038CF8A6}"/>
              </a:ext>
            </a:extLst>
          </p:cNvPr>
          <p:cNvSpPr/>
          <p:nvPr/>
        </p:nvSpPr>
        <p:spPr>
          <a:xfrm rot="-5400000">
            <a:off x="7788100" y="4899201"/>
            <a:ext cx="6521801" cy="0"/>
          </a:xfrm>
          <a:prstGeom prst="line">
            <a:avLst/>
          </a:prstGeom>
          <a:ln w="114300" cap="flat">
            <a:solidFill>
              <a:srgbClr val="3E3836"/>
            </a:solidFill>
            <a:prstDash val="solid"/>
            <a:headEnd type="none" w="sm" len="sm"/>
            <a:tailEnd type="none" w="sm" len="sm"/>
          </a:ln>
        </p:spPr>
        <p:txBody>
          <a:bodyPr/>
          <a:lstStyle/>
          <a:p>
            <a:endParaRPr lang="en-SG"/>
          </a:p>
        </p:txBody>
      </p:sp>
      <p:sp>
        <p:nvSpPr>
          <p:cNvPr id="10" name="Rectangle 9">
            <a:extLst>
              <a:ext uri="{FF2B5EF4-FFF2-40B4-BE49-F238E27FC236}">
                <a16:creationId xmlns:a16="http://schemas.microsoft.com/office/drawing/2014/main" id="{7F13CCCE-318B-3BF8-1FBB-B00DF9A48973}"/>
              </a:ext>
            </a:extLst>
          </p:cNvPr>
          <p:cNvSpPr/>
          <p:nvPr/>
        </p:nvSpPr>
        <p:spPr>
          <a:xfrm>
            <a:off x="11506199" y="2781300"/>
            <a:ext cx="5257799"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081C36"/>
                </a:solidFill>
                <a:latin typeface="Times New Roman" panose="02020603050405020304" pitchFamily="18" charset="0"/>
                <a:cs typeface="Times New Roman" panose="02020603050405020304" pitchFamily="18" charset="0"/>
                <a:sym typeface="Arial"/>
              </a:rPr>
              <a:t>P</a:t>
            </a:r>
            <a:r>
              <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hóng đại, tăng cấp (ông lớn, cụ lớn, Đức ông</a:t>
            </a:r>
            <a:r>
              <a:rPr kumimoji="0" lang="vi-VN" sz="4400" b="0" i="0" u="none" strike="noStrike" kern="0" cap="none" spc="0" normalizeH="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rPr>
              <a:t>)</a:t>
            </a:r>
            <a:endParaRPr kumimoji="0" lang="vi-VN" sz="4400" b="0" i="0" u="none" strike="noStrike" kern="0" cap="none" spc="0" normalizeH="0" baseline="0" noProof="0" dirty="0">
              <a:ln>
                <a:noFill/>
              </a:ln>
              <a:solidFill>
                <a:srgbClr val="081C36"/>
              </a:solidFill>
              <a:effectLst/>
              <a:uLnTx/>
              <a:uFillTx/>
              <a:latin typeface="Times New Roman" panose="02020603050405020304" pitchFamily="18" charset="0"/>
              <a:cs typeface="Times New Roman" panose="02020603050405020304" pitchFamily="18" charset="0"/>
              <a:sym typeface="Arial"/>
            </a:endParaRPr>
          </a:p>
        </p:txBody>
      </p:sp>
      <p:grpSp>
        <p:nvGrpSpPr>
          <p:cNvPr id="12" name="Group 7">
            <a:extLst>
              <a:ext uri="{FF2B5EF4-FFF2-40B4-BE49-F238E27FC236}">
                <a16:creationId xmlns:a16="http://schemas.microsoft.com/office/drawing/2014/main" id="{4FFE95BC-5539-C540-E9BF-7E2A173FB9F0}"/>
              </a:ext>
            </a:extLst>
          </p:cNvPr>
          <p:cNvGrpSpPr/>
          <p:nvPr/>
        </p:nvGrpSpPr>
        <p:grpSpPr>
          <a:xfrm>
            <a:off x="-76201" y="9486900"/>
            <a:ext cx="18364197" cy="962804"/>
            <a:chOff x="0" y="0"/>
            <a:chExt cx="2535170" cy="2934897"/>
          </a:xfrm>
        </p:grpSpPr>
        <p:sp>
          <p:nvSpPr>
            <p:cNvPr id="13" name="Freeform 8">
              <a:extLst>
                <a:ext uri="{FF2B5EF4-FFF2-40B4-BE49-F238E27FC236}">
                  <a16:creationId xmlns:a16="http://schemas.microsoft.com/office/drawing/2014/main" id="{069A7D23-963A-EBDA-B84C-1CCE96384E6B}"/>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txBody>
            <a:bodyPr/>
            <a:lstStyle/>
            <a:p>
              <a:endParaRPr lang="en-SG"/>
            </a:p>
          </p:txBody>
        </p:sp>
        <p:sp>
          <p:nvSpPr>
            <p:cNvPr id="14" name="TextBox 9">
              <a:extLst>
                <a:ext uri="{FF2B5EF4-FFF2-40B4-BE49-F238E27FC236}">
                  <a16:creationId xmlns:a16="http://schemas.microsoft.com/office/drawing/2014/main" id="{230468D1-78CD-6A25-5C9D-B4CFCD97D5FC}"/>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39730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32686231-33AA-509E-9448-84E8A0A381D4}"/>
              </a:ext>
            </a:extLst>
          </p:cNvPr>
          <p:cNvSpPr/>
          <p:nvPr/>
        </p:nvSpPr>
        <p:spPr>
          <a:xfrm>
            <a:off x="5257800" y="3463636"/>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3" name="TextBox 14">
            <a:extLst>
              <a:ext uri="{FF2B5EF4-FFF2-40B4-BE49-F238E27FC236}">
                <a16:creationId xmlns:a16="http://schemas.microsoft.com/office/drawing/2014/main" id="{E69DB1D2-3B6D-B3B3-A851-C9CC5B756D1E}"/>
              </a:ext>
            </a:extLst>
          </p:cNvPr>
          <p:cNvSpPr txBox="1"/>
          <p:nvPr/>
        </p:nvSpPr>
        <p:spPr>
          <a:xfrm>
            <a:off x="2209800" y="1638300"/>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Freeform 5">
            <a:extLst>
              <a:ext uri="{FF2B5EF4-FFF2-40B4-BE49-F238E27FC236}">
                <a16:creationId xmlns:a16="http://schemas.microsoft.com/office/drawing/2014/main" id="{C6E598FA-1863-66A2-FC7D-C91F60CFC28A}"/>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txBody>
          <a:bodyPr/>
          <a:lstStyle/>
          <a:p>
            <a:endParaRPr lang="en-SG"/>
          </a:p>
        </p:txBody>
      </p:sp>
      <p:sp>
        <p:nvSpPr>
          <p:cNvPr id="5" name="Freeform 5">
            <a:extLst>
              <a:ext uri="{FF2B5EF4-FFF2-40B4-BE49-F238E27FC236}">
                <a16:creationId xmlns:a16="http://schemas.microsoft.com/office/drawing/2014/main" id="{A76266B7-F3B6-B22D-930E-A9D74AC4F9F5}"/>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5"/>
            <a:stretch>
              <a:fillRect/>
            </a:stretch>
          </a:blipFill>
        </p:spPr>
        <p:txBody>
          <a:bodyPr/>
          <a:lstStyle/>
          <a:p>
            <a:endParaRPr lang="en-SG"/>
          </a:p>
        </p:txBody>
      </p:sp>
    </p:spTree>
    <p:extLst>
      <p:ext uri="{BB962C8B-B14F-4D97-AF65-F5344CB8AC3E}">
        <p14:creationId xmlns:p14="http://schemas.microsoft.com/office/powerpoint/2010/main" val="2879076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2">
            <a:extLst>
              <a:ext uri="{FF2B5EF4-FFF2-40B4-BE49-F238E27FC236}">
                <a16:creationId xmlns:a16="http://schemas.microsoft.com/office/drawing/2014/main" id="{BD3FA1F1-8233-2065-CC46-58DF984FEF55}"/>
              </a:ext>
            </a:extLst>
          </p:cNvPr>
          <p:cNvSpPr txBox="1"/>
          <p:nvPr/>
        </p:nvSpPr>
        <p:spPr>
          <a:xfrm>
            <a:off x="1828800" y="2400300"/>
            <a:ext cx="1566330" cy="5515164"/>
          </a:xfrm>
          <a:prstGeom prst="rect">
            <a:avLst/>
          </a:prstGeom>
        </p:spPr>
        <p:txBody>
          <a:bodyPr wrap="square" lIns="0" tIns="0" rIns="0" bIns="0" rtlCol="0" anchor="t">
            <a:spAutoFit/>
          </a:bodyPr>
          <a:lstStyle/>
          <a:p>
            <a:pPr marL="0" lvl="0" indent="0" algn="ctr">
              <a:lnSpc>
                <a:spcPts val="7319"/>
              </a:lnSpc>
              <a:spcBef>
                <a:spcPct val="0"/>
              </a:spcBef>
            </a:pPr>
            <a:r>
              <a:rPr lang="en-US" sz="4400" b="1" dirty="0" err="1">
                <a:solidFill>
                  <a:srgbClr val="C35527"/>
                </a:solidFill>
                <a:latin typeface="Times New Roman" panose="02020603050405020304" pitchFamily="18" charset="0"/>
                <a:cs typeface="Times New Roman" panose="02020603050405020304" pitchFamily="18" charset="0"/>
              </a:rPr>
              <a:t>Một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số</a:t>
            </a:r>
            <a:r>
              <a:rPr lang="en-US" sz="4400" b="1" dirty="0">
                <a:solidFill>
                  <a:srgbClr val="C35527"/>
                </a:solidFill>
                <a:latin typeface="Times New Roman" panose="02020603050405020304" pitchFamily="18" charset="0"/>
                <a:cs typeface="Times New Roman" panose="02020603050405020304" pitchFamily="18" charset="0"/>
              </a:rPr>
              <a:t> </a:t>
            </a:r>
          </a:p>
          <a:p>
            <a:pPr marL="0" lvl="0" indent="0" algn="ctr">
              <a:lnSpc>
                <a:spcPts val="7319"/>
              </a:lnSpc>
              <a:spcBef>
                <a:spcPct val="0"/>
              </a:spcBef>
            </a:pPr>
            <a:r>
              <a:rPr lang="en-US" sz="4400" b="1" dirty="0">
                <a:solidFill>
                  <a:srgbClr val="C35527"/>
                </a:solidFill>
                <a:latin typeface="Times New Roman" panose="02020603050405020304" pitchFamily="18" charset="0"/>
                <a:cs typeface="Times New Roman" panose="02020603050405020304" pitchFamily="18" charset="0"/>
              </a:rPr>
              <a:t>chi </a:t>
            </a:r>
            <a:r>
              <a:rPr lang="en-US" sz="4400" b="1" dirty="0" err="1">
                <a:solidFill>
                  <a:srgbClr val="C35527"/>
                </a:solidFill>
                <a:latin typeface="Times New Roman" panose="02020603050405020304" pitchFamily="18" charset="0"/>
                <a:cs typeface="Times New Roman" panose="02020603050405020304" pitchFamily="18" charset="0"/>
              </a:rPr>
              <a:t>tiết</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gây</a:t>
            </a:r>
            <a:r>
              <a:rPr lang="en-US" sz="4400" b="1" dirty="0">
                <a:solidFill>
                  <a:srgbClr val="C35527"/>
                </a:solidFill>
                <a:latin typeface="Times New Roman" panose="02020603050405020304" pitchFamily="18" charset="0"/>
                <a:cs typeface="Times New Roman" panose="02020603050405020304" pitchFamily="18" charset="0"/>
              </a:rPr>
              <a:t> </a:t>
            </a:r>
            <a:r>
              <a:rPr lang="en-US" sz="4400" b="1" dirty="0" err="1">
                <a:solidFill>
                  <a:srgbClr val="C35527"/>
                </a:solidFill>
                <a:latin typeface="Times New Roman" panose="02020603050405020304" pitchFamily="18" charset="0"/>
                <a:cs typeface="Times New Roman" panose="02020603050405020304" pitchFamily="18" charset="0"/>
              </a:rPr>
              <a:t>cười</a:t>
            </a:r>
            <a:endParaRPr lang="en-US" sz="4400" b="1" dirty="0">
              <a:solidFill>
                <a:srgbClr val="C35527"/>
              </a:solidFill>
              <a:latin typeface="Times New Roman" panose="02020603050405020304" pitchFamily="18" charset="0"/>
              <a:cs typeface="Times New Roman" panose="02020603050405020304" pitchFamily="18" charset="0"/>
            </a:endParaRPr>
          </a:p>
        </p:txBody>
      </p:sp>
      <p:sp>
        <p:nvSpPr>
          <p:cNvPr id="6" name="AutoShape 10">
            <a:extLst>
              <a:ext uri="{FF2B5EF4-FFF2-40B4-BE49-F238E27FC236}">
                <a16:creationId xmlns:a16="http://schemas.microsoft.com/office/drawing/2014/main" id="{FF901E8E-ADF7-1112-1A72-D61CF5E2D189}"/>
              </a:ext>
            </a:extLst>
          </p:cNvPr>
          <p:cNvSpPr/>
          <p:nvPr/>
        </p:nvSpPr>
        <p:spPr>
          <a:xfrm rot="-5400000">
            <a:off x="320500" y="4899201"/>
            <a:ext cx="6521801" cy="0"/>
          </a:xfrm>
          <a:prstGeom prst="line">
            <a:avLst/>
          </a:prstGeom>
          <a:ln w="114300" cap="flat">
            <a:solidFill>
              <a:srgbClr val="3E3836"/>
            </a:solidFill>
            <a:prstDash val="solid"/>
            <a:headEnd type="none" w="sm" len="sm"/>
            <a:tailEnd type="none" w="sm" len="sm"/>
          </a:ln>
        </p:spPr>
        <p:txBody>
          <a:bodyPr/>
          <a:lstStyle/>
          <a:p>
            <a:endParaRPr lang="en-SG"/>
          </a:p>
        </p:txBody>
      </p:sp>
      <p:sp>
        <p:nvSpPr>
          <p:cNvPr id="2" name="Rectangle 1">
            <a:extLst>
              <a:ext uri="{FF2B5EF4-FFF2-40B4-BE49-F238E27FC236}">
                <a16:creationId xmlns:a16="http://schemas.microsoft.com/office/drawing/2014/main" id="{A9A290C2-005F-22DB-1482-6B0BD7B82381}"/>
              </a:ext>
            </a:extLst>
          </p:cNvPr>
          <p:cNvSpPr/>
          <p:nvPr/>
        </p:nvSpPr>
        <p:spPr>
          <a:xfrm>
            <a:off x="4876800" y="2324100"/>
            <a:ext cx="11887200"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Trang phục bị lỗi, tất </a:t>
            </a:r>
            <a:r>
              <a:rPr lang="vi-VN" sz="4400" kern="0" dirty="0">
                <a:solidFill>
                  <a:srgbClr val="081C36"/>
                </a:solidFill>
                <a:latin typeface="+mj-lt"/>
                <a:cs typeface="Arial"/>
                <a:sym typeface="Arial"/>
              </a:rPr>
              <a:t>và</a:t>
            </a:r>
            <a:r>
              <a:rPr kumimoji="0" lang="vi-VN" sz="4400" b="0" i="0" u="none" strike="noStrike" kern="0" cap="none" spc="0" normalizeH="0" baseline="0" noProof="0" dirty="0">
                <a:ln>
                  <a:noFill/>
                </a:ln>
                <a:solidFill>
                  <a:srgbClr val="081C36"/>
                </a:solidFill>
                <a:effectLst/>
                <a:uLnTx/>
                <a:uFillTx/>
                <a:latin typeface="+mj-lt"/>
                <a:cs typeface="Arial"/>
                <a:sym typeface="Arial"/>
              </a:rPr>
              <a:t> giày điều chật nhưng bác Phó may đổ lỗi cho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tự tưởng tượng ra.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May lễ phục ngược hoa</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400" b="0" i="0" u="none" strike="noStrike" kern="0" cap="none" spc="0" normalizeH="0" baseline="0" noProof="0" dirty="0">
                <a:ln>
                  <a:noFill/>
                </a:ln>
                <a:solidFill>
                  <a:srgbClr val="081C36"/>
                </a:solidFill>
                <a:effectLst/>
                <a:uLnTx/>
                <a:uFillTx/>
                <a:latin typeface="+mj-lt"/>
                <a:cs typeface="Arial"/>
                <a:sym typeface="Arial"/>
              </a:rPr>
              <a:t>+ Bốn tên thợ phụ thay trang phục theo phong cách quý tộc, khen ngợi ông Giuốc</a:t>
            </a:r>
            <a:r>
              <a:rPr kumimoji="0" lang="en-US" sz="4400" b="0" i="0" u="none" strike="noStrike" kern="0" cap="none" spc="0" normalizeH="0" baseline="0" noProof="0" dirty="0">
                <a:ln>
                  <a:noFill/>
                </a:ln>
                <a:solidFill>
                  <a:srgbClr val="081C36"/>
                </a:solidFill>
                <a:effectLst/>
                <a:uLnTx/>
                <a:uFillTx/>
                <a:latin typeface="+mj-lt"/>
                <a:cs typeface="Arial"/>
                <a:sym typeface="Arial"/>
              </a:rPr>
              <a:t>-</a:t>
            </a:r>
            <a:r>
              <a:rPr kumimoji="0" lang="vi-VN" sz="4400" b="0" i="0" u="none" strike="noStrike" kern="0" cap="none" spc="0" normalizeH="0" baseline="0" noProof="0" dirty="0">
                <a:ln>
                  <a:noFill/>
                </a:ln>
                <a:solidFill>
                  <a:srgbClr val="081C36"/>
                </a:solidFill>
                <a:effectLst/>
                <a:uLnTx/>
                <a:uFillTx/>
                <a:latin typeface="+mj-lt"/>
                <a:cs typeface="Arial"/>
                <a:sym typeface="Arial"/>
              </a:rPr>
              <a:t> đanh và được thưởng…</a:t>
            </a:r>
          </a:p>
        </p:txBody>
      </p:sp>
      <p:sp>
        <p:nvSpPr>
          <p:cNvPr id="3" name="Freeform 2">
            <a:extLst>
              <a:ext uri="{FF2B5EF4-FFF2-40B4-BE49-F238E27FC236}">
                <a16:creationId xmlns:a16="http://schemas.microsoft.com/office/drawing/2014/main" id="{F9C97E14-76E0-75AF-E925-8D69BA04CC25}"/>
              </a:ext>
            </a:extLst>
          </p:cNvPr>
          <p:cNvSpPr/>
          <p:nvPr/>
        </p:nvSpPr>
        <p:spPr>
          <a:xfrm>
            <a:off x="-1140090" y="-1790700"/>
            <a:ext cx="3621024" cy="4114800"/>
          </a:xfrm>
          <a:custGeom>
            <a:avLst/>
            <a:gdLst/>
            <a:ahLst/>
            <a:cxnLst/>
            <a:rect l="l" t="t" r="r" b="b"/>
            <a:pathLst>
              <a:path w="3621024" h="4114800">
                <a:moveTo>
                  <a:pt x="0" y="0"/>
                </a:moveTo>
                <a:lnTo>
                  <a:pt x="3621024" y="0"/>
                </a:lnTo>
                <a:lnTo>
                  <a:pt x="362102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SG"/>
          </a:p>
        </p:txBody>
      </p:sp>
      <p:grpSp>
        <p:nvGrpSpPr>
          <p:cNvPr id="4" name="Group 7">
            <a:extLst>
              <a:ext uri="{FF2B5EF4-FFF2-40B4-BE49-F238E27FC236}">
                <a16:creationId xmlns:a16="http://schemas.microsoft.com/office/drawing/2014/main" id="{D1222F5E-2511-81B6-5059-BA8F2408F253}"/>
              </a:ext>
            </a:extLst>
          </p:cNvPr>
          <p:cNvGrpSpPr/>
          <p:nvPr/>
        </p:nvGrpSpPr>
        <p:grpSpPr>
          <a:xfrm>
            <a:off x="-76201" y="9486900"/>
            <a:ext cx="18364197" cy="962804"/>
            <a:chOff x="0" y="0"/>
            <a:chExt cx="2535170" cy="2934897"/>
          </a:xfrm>
        </p:grpSpPr>
        <p:sp>
          <p:nvSpPr>
            <p:cNvPr id="7" name="Freeform 8">
              <a:extLst>
                <a:ext uri="{FF2B5EF4-FFF2-40B4-BE49-F238E27FC236}">
                  <a16:creationId xmlns:a16="http://schemas.microsoft.com/office/drawing/2014/main" id="{4BB5DFA7-00CC-D5F9-E989-22B5E47B5A84}"/>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txBody>
            <a:bodyPr/>
            <a:lstStyle/>
            <a:p>
              <a:endParaRPr lang="en-SG"/>
            </a:p>
          </p:txBody>
        </p:sp>
        <p:sp>
          <p:nvSpPr>
            <p:cNvPr id="9" name="TextBox 9">
              <a:extLst>
                <a:ext uri="{FF2B5EF4-FFF2-40B4-BE49-F238E27FC236}">
                  <a16:creationId xmlns:a16="http://schemas.microsoft.com/office/drawing/2014/main" id="{9CF6B6BA-C6CA-4E97-C5E5-9D0E10865CD0}"/>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Tree>
    <p:extLst>
      <p:ext uri="{BB962C8B-B14F-4D97-AF65-F5344CB8AC3E}">
        <p14:creationId xmlns:p14="http://schemas.microsoft.com/office/powerpoint/2010/main" val="6322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txBody>
          <a:bodyPr/>
          <a:lstStyle/>
          <a:p>
            <a:endParaRPr lang="en-SG"/>
          </a:p>
        </p:txBody>
      </p:sp>
      <p:pic>
        <p:nvPicPr>
          <p:cNvPr id="4" name="Picture 3">
            <a:extLst>
              <a:ext uri="{FF2B5EF4-FFF2-40B4-BE49-F238E27FC236}">
                <a16:creationId xmlns:a16="http://schemas.microsoft.com/office/drawing/2014/main" id="{6E4A1AB7-8ECB-A6CE-2025-EAA73A36A587}"/>
              </a:ext>
            </a:extLst>
          </p:cNvPr>
          <p:cNvPicPr>
            <a:picLocks noChangeAspect="1"/>
          </p:cNvPicPr>
          <p:nvPr/>
        </p:nvPicPr>
        <p:blipFill>
          <a:blip r:embed="rId4"/>
          <a:stretch>
            <a:fillRect/>
          </a:stretch>
        </p:blipFill>
        <p:spPr>
          <a:xfrm>
            <a:off x="1910469" y="3463906"/>
            <a:ext cx="14467062" cy="3359187"/>
          </a:xfrm>
          <a:prstGeom prst="rect">
            <a:avLst/>
          </a:prstGeom>
        </p:spPr>
      </p:pic>
    </p:spTree>
    <p:extLst>
      <p:ext uri="{BB962C8B-B14F-4D97-AF65-F5344CB8AC3E}">
        <p14:creationId xmlns:p14="http://schemas.microsoft.com/office/powerpoint/2010/main" val="2508004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7409651-0ADB-F9FF-0DE4-47732F09A780}"/>
              </a:ext>
            </a:extLst>
          </p:cNvPr>
          <p:cNvSpPr txBox="1">
            <a:spLocks/>
          </p:cNvSpPr>
          <p:nvPr/>
        </p:nvSpPr>
        <p:spPr>
          <a:xfrm>
            <a:off x="633887" y="394006"/>
            <a:ext cx="12497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vi-VN" sz="4400" b="1" dirty="0">
                <a:latin typeface="+mj-lt"/>
                <a:ea typeface="Cambria" panose="02040503050406030204" pitchFamily="18" charset="0"/>
              </a:rPr>
              <a:t>*Lời thoại và hành động</a:t>
            </a:r>
            <a:endParaRPr lang="en-US" sz="4400" b="1" dirty="0">
              <a:latin typeface="+mj-lt"/>
              <a:ea typeface="Cambria" panose="02040503050406030204" pitchFamily="18" charset="0"/>
            </a:endParaRPr>
          </a:p>
        </p:txBody>
      </p:sp>
      <p:graphicFrame>
        <p:nvGraphicFramePr>
          <p:cNvPr id="6" name="Table 5">
            <a:extLst>
              <a:ext uri="{FF2B5EF4-FFF2-40B4-BE49-F238E27FC236}">
                <a16:creationId xmlns:a16="http://schemas.microsoft.com/office/drawing/2014/main" id="{3FB51850-6AB8-2244-8E75-57DC75780D38}"/>
              </a:ext>
            </a:extLst>
          </p:cNvPr>
          <p:cNvGraphicFramePr>
            <a:graphicFrameLocks noGrp="1"/>
          </p:cNvGraphicFramePr>
          <p:nvPr>
            <p:extLst>
              <p:ext uri="{D42A27DB-BD31-4B8C-83A1-F6EECF244321}">
                <p14:modId xmlns:p14="http://schemas.microsoft.com/office/powerpoint/2010/main" val="4187968248"/>
              </p:ext>
            </p:extLst>
          </p:nvPr>
        </p:nvGraphicFramePr>
        <p:xfrm>
          <a:off x="838200" y="1562100"/>
          <a:ext cx="15316200" cy="11367193"/>
        </p:xfrm>
        <a:graphic>
          <a:graphicData uri="http://schemas.openxmlformats.org/drawingml/2006/table">
            <a:tbl>
              <a:tblPr firstRow="1" firstCol="1" bandRow="1"/>
              <a:tblGrid>
                <a:gridCol w="7391400">
                  <a:extLst>
                    <a:ext uri="{9D8B030D-6E8A-4147-A177-3AD203B41FA5}">
                      <a16:colId xmlns:a16="http://schemas.microsoft.com/office/drawing/2014/main" val="811874860"/>
                    </a:ext>
                  </a:extLst>
                </a:gridCol>
                <a:gridCol w="7924800">
                  <a:extLst>
                    <a:ext uri="{9D8B030D-6E8A-4147-A177-3AD203B41FA5}">
                      <a16:colId xmlns:a16="http://schemas.microsoft.com/office/drawing/2014/main" val="3499578269"/>
                    </a:ext>
                  </a:extLst>
                </a:gridCol>
              </a:tblGrid>
              <a:tr h="510667">
                <a:tc>
                  <a:txBody>
                    <a:bodyPr/>
                    <a:lstStyle/>
                    <a:p>
                      <a:pPr algn="just">
                        <a:lnSpc>
                          <a:spcPct val="150000"/>
                        </a:lnSpc>
                        <a:tabLst>
                          <a:tab pos="90170" algn="l"/>
                          <a:tab pos="180340" algn="l"/>
                        </a:tabLst>
                      </a:pPr>
                      <a:r>
                        <a:rPr lang="vi-VN" sz="3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 Giuốc–đanh</a:t>
                      </a:r>
                      <a:endParaRPr lang="en-SG" sz="38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3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Bác phó may</a:t>
                      </a:r>
                      <a:endParaRPr lang="en-SG" sz="38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5122755"/>
                  </a:ext>
                </a:extLst>
              </a:tr>
              <a:tr h="683771">
                <a:tc>
                  <a:txBody>
                    <a:bodyPr/>
                    <a:lstStyle/>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Đôi bít tất chật quá</a:t>
                      </a:r>
                    </a:p>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Đôi giày làm tôi đau chân</a:t>
                      </a:r>
                      <a:endParaRPr lang="en-SG" sz="38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 Tôi xin may hoa xuôi lại cho</a:t>
                      </a: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4679778"/>
                  </a:ext>
                </a:extLst>
              </a:tr>
              <a:tr h="112896">
                <a:tc>
                  <a:txBody>
                    <a:bodyPr/>
                    <a:lstStyle/>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 Bác may hoa ngược mất rồi?</a:t>
                      </a:r>
                      <a:r>
                        <a:rPr lang="vi-VN" sz="3800" dirty="0">
                          <a:solidFill>
                            <a:schemeClr val="tx1"/>
                          </a:solidFill>
                          <a:effectLst/>
                          <a:latin typeface=".VnTime"/>
                          <a:ea typeface="Times New Roman" panose="02020603050405020304" pitchFamily="18" charset="0"/>
                          <a:cs typeface="Times New Roman" panose="02020603050405020304" pitchFamily="18" charset="0"/>
                        </a:rPr>
                        <a:t>-</a:t>
                      </a: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Cần phải bảo may hoa xuôi?</a:t>
                      </a:r>
                      <a:endParaRPr lang="en-SG" sz="38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 Hàng đẹp nên tôi gạn...</a:t>
                      </a:r>
                      <a:endParaRPr lang="en-SG" sz="38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Mời ngài thử lễ phục</a:t>
                      </a:r>
                      <a:endParaRPr lang="en-SG" sz="38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6352206"/>
                  </a:ext>
                </a:extLst>
              </a:tr>
              <a:tr h="1974205">
                <a:tc>
                  <a:txBody>
                    <a:bodyPr/>
                    <a:lstStyle/>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 Thế thì may được đấy</a:t>
                      </a:r>
                      <a:endParaRPr lang="en-SG" sz="38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Không, không...</a:t>
                      </a:r>
                      <a:endParaRPr lang="en-SG" sz="38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Thì nó dãn ra lại rộng</a:t>
                      </a:r>
                    </a:p>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Ngài cứ tưởng tượng ra thế</a:t>
                      </a:r>
                      <a:endParaRPr lang="en-SG" sz="38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6789509"/>
                  </a:ext>
                </a:extLst>
              </a:tr>
              <a:tr h="3124200">
                <a:tc>
                  <a:txBody>
                    <a:bodyPr/>
                    <a:lstStyle/>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 Vải áo này là của tôi</a:t>
                      </a:r>
                      <a:endParaRPr lang="en-SG" sz="38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Lẽ ra không nên gạn vào áo của tôi chứ</a:t>
                      </a:r>
                      <a:endParaRPr lang="en-SG" sz="38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 Ngài có bảo tôi may hoa xuôi đâu.</a:t>
                      </a:r>
                      <a:endParaRPr lang="en-SG" sz="38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Những người quý phái đều mặc như thế</a:t>
                      </a: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8389268"/>
                  </a:ext>
                </a:extLst>
              </a:tr>
              <a:tr h="2237427">
                <a:tc>
                  <a:txBody>
                    <a:bodyPr/>
                    <a:lstStyle/>
                    <a:p>
                      <a:pPr algn="just">
                        <a:lnSpc>
                          <a:spcPct val="150000"/>
                        </a:lnSpc>
                        <a:tabLst>
                          <a:tab pos="90170" algn="l"/>
                          <a:tab pos="180340" algn="l"/>
                        </a:tabLst>
                      </a:pPr>
                      <a:endParaRPr lang="en-SG" sz="38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endParaRPr lang="vi-VN" sz="3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869928"/>
                  </a:ext>
                </a:extLst>
              </a:tr>
            </a:tbl>
          </a:graphicData>
        </a:graphic>
      </p:graphicFrame>
      <p:pic>
        <p:nvPicPr>
          <p:cNvPr id="2" name="Picture 1">
            <a:extLst>
              <a:ext uri="{FF2B5EF4-FFF2-40B4-BE49-F238E27FC236}">
                <a16:creationId xmlns:a16="http://schemas.microsoft.com/office/drawing/2014/main" id="{C5E5D5CF-D74E-C135-B327-0F140AD2F9B3}"/>
              </a:ext>
            </a:extLst>
          </p:cNvPr>
          <p:cNvPicPr>
            <a:picLocks noChangeAspect="1"/>
          </p:cNvPicPr>
          <p:nvPr/>
        </p:nvPicPr>
        <p:blipFill>
          <a:blip r:embed="rId3"/>
          <a:stretch>
            <a:fillRect/>
          </a:stretch>
        </p:blipFill>
        <p:spPr>
          <a:xfrm>
            <a:off x="14554200" y="1562100"/>
            <a:ext cx="4343400" cy="6017066"/>
          </a:xfrm>
          <a:prstGeom prst="rect">
            <a:avLst/>
          </a:prstGeom>
        </p:spPr>
      </p:pic>
    </p:spTree>
    <p:extLst>
      <p:ext uri="{BB962C8B-B14F-4D97-AF65-F5344CB8AC3E}">
        <p14:creationId xmlns:p14="http://schemas.microsoft.com/office/powerpoint/2010/main" val="14533959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5D89E-0140-D198-8371-821342CD18D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ACF7361-AAA2-68CC-EB21-6F2078DD5D99}"/>
              </a:ext>
            </a:extLst>
          </p:cNvPr>
          <p:cNvSpPr txBox="1">
            <a:spLocks/>
          </p:cNvSpPr>
          <p:nvPr/>
        </p:nvSpPr>
        <p:spPr>
          <a:xfrm>
            <a:off x="633887" y="394006"/>
            <a:ext cx="12497913" cy="95984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mn-cs"/>
              </a:rPr>
              <a:t>*Lời thoại và hành động</a:t>
            </a:r>
            <a:endParaRPr kumimoji="0" lang="en-US" sz="4400" b="1" i="0" u="none" strike="noStrike" kern="1200" cap="none" spc="0" normalizeH="0" baseline="0" noProof="0" dirty="0">
              <a:ln>
                <a:noFill/>
              </a:ln>
              <a:solidFill>
                <a:prstClr val="black"/>
              </a:solidFill>
              <a:effectLst/>
              <a:uLnTx/>
              <a:uFillTx/>
              <a:latin typeface="Calibri"/>
              <a:ea typeface="Cambria" panose="02040503050406030204" pitchFamily="18" charset="0"/>
              <a:cs typeface="+mn-cs"/>
            </a:endParaRPr>
          </a:p>
        </p:txBody>
      </p:sp>
      <p:sp>
        <p:nvSpPr>
          <p:cNvPr id="5" name="Freeform 2">
            <a:extLst>
              <a:ext uri="{FF2B5EF4-FFF2-40B4-BE49-F238E27FC236}">
                <a16:creationId xmlns:a16="http://schemas.microsoft.com/office/drawing/2014/main" id="{314CA097-5255-9354-D1DD-7AE39EA98708}"/>
              </a:ext>
            </a:extLst>
          </p:cNvPr>
          <p:cNvSpPr/>
          <p:nvPr/>
        </p:nvSpPr>
        <p:spPr>
          <a:xfrm>
            <a:off x="15087600" y="571500"/>
            <a:ext cx="3512025" cy="9444100"/>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6" name="Table 5">
            <a:extLst>
              <a:ext uri="{FF2B5EF4-FFF2-40B4-BE49-F238E27FC236}">
                <a16:creationId xmlns:a16="http://schemas.microsoft.com/office/drawing/2014/main" id="{C2633FB1-AD5C-1CC3-C452-5FD1ACAEFB52}"/>
              </a:ext>
            </a:extLst>
          </p:cNvPr>
          <p:cNvGraphicFramePr>
            <a:graphicFrameLocks noGrp="1"/>
          </p:cNvGraphicFramePr>
          <p:nvPr>
            <p:extLst>
              <p:ext uri="{D42A27DB-BD31-4B8C-83A1-F6EECF244321}">
                <p14:modId xmlns:p14="http://schemas.microsoft.com/office/powerpoint/2010/main" val="2626544435"/>
              </p:ext>
            </p:extLst>
          </p:nvPr>
        </p:nvGraphicFramePr>
        <p:xfrm>
          <a:off x="457200" y="1151307"/>
          <a:ext cx="15392400" cy="8869681"/>
        </p:xfrm>
        <a:graphic>
          <a:graphicData uri="http://schemas.openxmlformats.org/drawingml/2006/table">
            <a:tbl>
              <a:tblPr firstRow="1" firstCol="1" bandRow="1"/>
              <a:tblGrid>
                <a:gridCol w="6710809">
                  <a:extLst>
                    <a:ext uri="{9D8B030D-6E8A-4147-A177-3AD203B41FA5}">
                      <a16:colId xmlns:a16="http://schemas.microsoft.com/office/drawing/2014/main" val="811874860"/>
                    </a:ext>
                  </a:extLst>
                </a:gridCol>
                <a:gridCol w="8681591">
                  <a:extLst>
                    <a:ext uri="{9D8B030D-6E8A-4147-A177-3AD203B41FA5}">
                      <a16:colId xmlns:a16="http://schemas.microsoft.com/office/drawing/2014/main" val="3499578269"/>
                    </a:ext>
                  </a:extLst>
                </a:gridCol>
              </a:tblGrid>
              <a:tr h="781558">
                <a:tc>
                  <a:txBody>
                    <a:bodyPr/>
                    <a:lstStyle/>
                    <a:p>
                      <a:pPr algn="just">
                        <a:lnSpc>
                          <a:spcPct val="150000"/>
                        </a:lnSpc>
                        <a:tabLst>
                          <a:tab pos="90170" algn="l"/>
                          <a:tab pos="180340" algn="l"/>
                        </a:tabLst>
                      </a:pPr>
                      <a:r>
                        <a:rPr lang="vi-VN"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Ông Giuốc–đanh</a:t>
                      </a:r>
                      <a:endParaRPr lang="en-SG" sz="40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4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Bác phó may</a:t>
                      </a:r>
                      <a:endParaRPr lang="en-SG" sz="40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75122755"/>
                  </a:ext>
                </a:extLst>
              </a:tr>
              <a:tr h="1563116">
                <a:tc>
                  <a:txBody>
                    <a:bodyPr/>
                    <a:lstStyle/>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1.Đôi bít tất chật quá</a:t>
                      </a:r>
                    </a:p>
                    <a:p>
                      <a:pPr algn="just">
                        <a:lnSpc>
                          <a:spcPct val="150000"/>
                        </a:lnSpc>
                        <a:tabLst>
                          <a:tab pos="90170" algn="l"/>
                          <a:tab pos="180340" algn="l"/>
                        </a:tabLst>
                      </a:pPr>
                      <a:r>
                        <a:rPr lang="vi-VN" sz="4000" dirty="0">
                          <a:solidFill>
                            <a:srgbClr val="0D0D0D"/>
                          </a:solidFill>
                          <a:effectLst/>
                          <a:latin typeface="Times New Roman" panose="02020603050405020304" pitchFamily="18" charset="0"/>
                          <a:cs typeface="Times New Roman" panose="02020603050405020304" pitchFamily="18" charset="0"/>
                        </a:rPr>
                        <a:t> Đôi giày chật làm tôi đau chân</a:t>
                      </a:r>
                      <a:endParaRPr lang="en-SG" sz="4000" dirty="0">
                        <a:effectLst/>
                        <a:latin typeface=".VnTime"/>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Thì nó dãn ra lại rộng</a:t>
                      </a:r>
                    </a:p>
                    <a:p>
                      <a:pPr algn="just">
                        <a:lnSpc>
                          <a:spcPct val="150000"/>
                        </a:lnSpc>
                        <a:tabLst>
                          <a:tab pos="90170" algn="l"/>
                          <a:tab pos="180340" algn="l"/>
                        </a:tabLst>
                      </a:pPr>
                      <a:r>
                        <a:rPr lang="vi-VN" sz="4000" dirty="0">
                          <a:effectLst/>
                          <a:latin typeface=".VnTime"/>
                          <a:cs typeface="Times New Roman" panose="02020603050405020304" pitchFamily="18" charset="0"/>
                        </a:rPr>
                        <a:t>Cứ tưởng tượng ra thế</a:t>
                      </a:r>
                      <a:endParaRPr lang="en-SG" sz="4000" dirty="0">
                        <a:effectLst/>
                        <a:latin typeface=".VnTime"/>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4679778"/>
                  </a:ext>
                </a:extLst>
              </a:tr>
              <a:tr h="1992629">
                <a:tc>
                  <a:txBody>
                    <a:bodyPr/>
                    <a:lstStyle/>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Bác may hoa ngược mất rồi?</a:t>
                      </a:r>
                      <a:endParaRPr lang="en-SG" sz="40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Cần phải bảo may hoa xuôi?</a:t>
                      </a:r>
                      <a:endParaRPr lang="en-SG" sz="40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 Ngài có bảo tôi may hoa xuôi đâu.</a:t>
                      </a:r>
                      <a:endParaRPr lang="en-SG" sz="40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Những người quý phái đều mặc như thế</a:t>
                      </a:r>
                      <a:endParaRPr lang="en-SG" sz="40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6789509"/>
                  </a:ext>
                </a:extLst>
              </a:tr>
              <a:tr h="1669482">
                <a:tc>
                  <a:txBody>
                    <a:bodyPr/>
                    <a:lstStyle/>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 Thế thì may được đấy</a:t>
                      </a:r>
                      <a:endParaRPr lang="en-SG" sz="40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Không, không...</a:t>
                      </a:r>
                      <a:endParaRPr lang="en-SG" sz="40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 Tôi xin may hoa xuôi lại cho</a:t>
                      </a:r>
                      <a:endParaRPr lang="en-SG" sz="40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8389268"/>
                  </a:ext>
                </a:extLst>
              </a:tr>
              <a:tr h="2557406">
                <a:tc>
                  <a:txBody>
                    <a:bodyPr/>
                    <a:lstStyle/>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 Vải áo này là của tôi</a:t>
                      </a:r>
                      <a:endParaRPr lang="en-SG" sz="40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Lẽ ra không nên gạn vào áo của tôi chứ</a:t>
                      </a:r>
                      <a:endParaRPr lang="en-SG" sz="40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 Hàng đẹp nên tôi gạn...</a:t>
                      </a:r>
                      <a:endParaRPr lang="en-SG" sz="40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Mời ngài thử lễ phục</a:t>
                      </a:r>
                      <a:endParaRPr lang="en-SG" sz="4000" dirty="0">
                        <a:effectLst/>
                        <a:latin typeface=".VnTime"/>
                        <a:ea typeface="Times New Roman" panose="02020603050405020304" pitchFamily="18" charset="0"/>
                        <a:cs typeface="Times New Roman" panose="02020603050405020304" pitchFamily="18" charset="0"/>
                      </a:endParaRPr>
                    </a:p>
                  </a:txBody>
                  <a:tcPr marL="53049" marR="530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3869928"/>
                  </a:ext>
                </a:extLst>
              </a:tr>
            </a:tbl>
          </a:graphicData>
        </a:graphic>
      </p:graphicFrame>
    </p:spTree>
    <p:extLst>
      <p:ext uri="{BB962C8B-B14F-4D97-AF65-F5344CB8AC3E}">
        <p14:creationId xmlns:p14="http://schemas.microsoft.com/office/powerpoint/2010/main" val="416713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07288-7273-31C1-18AE-5C5E3341F696}"/>
            </a:ext>
          </a:extLst>
        </p:cNvPr>
        <p:cNvGrpSpPr/>
        <p:nvPr/>
      </p:nvGrpSpPr>
      <p:grpSpPr>
        <a:xfrm>
          <a:off x="0" y="0"/>
          <a:ext cx="0" cy="0"/>
          <a:chOff x="0" y="0"/>
          <a:chExt cx="0" cy="0"/>
        </a:xfrm>
      </p:grpSpPr>
      <p:grpSp>
        <p:nvGrpSpPr>
          <p:cNvPr id="10" name="Group 7">
            <a:extLst>
              <a:ext uri="{FF2B5EF4-FFF2-40B4-BE49-F238E27FC236}">
                <a16:creationId xmlns:a16="http://schemas.microsoft.com/office/drawing/2014/main" id="{443155EF-4734-362B-C3DC-0D106FC36BF9}"/>
              </a:ext>
            </a:extLst>
          </p:cNvPr>
          <p:cNvGrpSpPr/>
          <p:nvPr/>
        </p:nvGrpSpPr>
        <p:grpSpPr>
          <a:xfrm>
            <a:off x="-76197" y="9324196"/>
            <a:ext cx="18364197" cy="962804"/>
            <a:chOff x="0" y="0"/>
            <a:chExt cx="2535170" cy="2934897"/>
          </a:xfrm>
        </p:grpSpPr>
        <p:sp>
          <p:nvSpPr>
            <p:cNvPr id="11" name="Freeform 8">
              <a:extLst>
                <a:ext uri="{FF2B5EF4-FFF2-40B4-BE49-F238E27FC236}">
                  <a16:creationId xmlns:a16="http://schemas.microsoft.com/office/drawing/2014/main" id="{78158DBE-A663-AC60-1A35-0BE694527090}"/>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9">
              <a:extLst>
                <a:ext uri="{FF2B5EF4-FFF2-40B4-BE49-F238E27FC236}">
                  <a16:creationId xmlns:a16="http://schemas.microsoft.com/office/drawing/2014/main" id="{B8CC8561-3D05-E9C5-CA26-CFECB506EAA1}"/>
                </a:ext>
              </a:extLst>
            </p:cNvPr>
            <p:cNvSpPr txBox="1"/>
            <p:nvPr/>
          </p:nvSpPr>
          <p:spPr>
            <a:xfrm>
              <a:off x="0" y="-95250"/>
              <a:ext cx="812800" cy="908050"/>
            </a:xfrm>
            <a:prstGeom prst="rect">
              <a:avLst/>
            </a:prstGeom>
          </p:spPr>
          <p:txBody>
            <a:bodyPr lIns="50800" tIns="50800" rIns="50800" bIns="50800" rtlCol="0" anchor="ctr"/>
            <a:lstStyle/>
            <a:p>
              <a:pPr marL="0" marR="0" lvl="0" indent="0" algn="ctr" defTabSz="914400" rtl="0" eaLnBrk="1" fontAlgn="auto" latinLnBrk="0" hangingPunct="1">
                <a:lnSpc>
                  <a:spcPts val="368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2">
            <a:extLst>
              <a:ext uri="{FF2B5EF4-FFF2-40B4-BE49-F238E27FC236}">
                <a16:creationId xmlns:a16="http://schemas.microsoft.com/office/drawing/2014/main" id="{ED031F6E-0382-26C1-9C8E-E38757947B24}"/>
              </a:ext>
            </a:extLst>
          </p:cNvPr>
          <p:cNvSpPr>
            <a:spLocks noChangeArrowheads="1"/>
          </p:cNvSpPr>
          <p:nvPr/>
        </p:nvSpPr>
        <p:spPr bwMode="auto">
          <a:xfrm>
            <a:off x="1276621" y="265274"/>
            <a:ext cx="454643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90488" algn="l"/>
                <a:tab pos="180975" algn="l"/>
              </a:tabLst>
              <a:defRPr/>
            </a:pPr>
            <a:r>
              <a:rPr kumimoji="0" lang="vi-VN" altLang="en-US" sz="5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Xung đột kịch</a:t>
            </a:r>
            <a:endParaRPr kumimoji="0" lang="vi-VN" alt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8" name="Table 7">
            <a:extLst>
              <a:ext uri="{FF2B5EF4-FFF2-40B4-BE49-F238E27FC236}">
                <a16:creationId xmlns:a16="http://schemas.microsoft.com/office/drawing/2014/main" id="{94EB53EE-273E-A8A6-3225-F355553753BC}"/>
              </a:ext>
            </a:extLst>
          </p:cNvPr>
          <p:cNvGraphicFramePr>
            <a:graphicFrameLocks noGrp="1"/>
          </p:cNvGraphicFramePr>
          <p:nvPr>
            <p:extLst>
              <p:ext uri="{D42A27DB-BD31-4B8C-83A1-F6EECF244321}">
                <p14:modId xmlns:p14="http://schemas.microsoft.com/office/powerpoint/2010/main" val="1920408866"/>
              </p:ext>
            </p:extLst>
          </p:nvPr>
        </p:nvGraphicFramePr>
        <p:xfrm>
          <a:off x="1524000" y="1409699"/>
          <a:ext cx="13025438" cy="5494019"/>
        </p:xfrm>
        <a:graphic>
          <a:graphicData uri="http://schemas.openxmlformats.org/drawingml/2006/table">
            <a:tbl>
              <a:tblPr firstRow="1" firstCol="1" bandRow="1"/>
              <a:tblGrid>
                <a:gridCol w="6511286">
                  <a:extLst>
                    <a:ext uri="{9D8B030D-6E8A-4147-A177-3AD203B41FA5}">
                      <a16:colId xmlns:a16="http://schemas.microsoft.com/office/drawing/2014/main" val="775675925"/>
                    </a:ext>
                  </a:extLst>
                </a:gridCol>
                <a:gridCol w="6514152">
                  <a:extLst>
                    <a:ext uri="{9D8B030D-6E8A-4147-A177-3AD203B41FA5}">
                      <a16:colId xmlns:a16="http://schemas.microsoft.com/office/drawing/2014/main" val="1787199096"/>
                    </a:ext>
                  </a:extLst>
                </a:gridCol>
              </a:tblGrid>
              <a:tr h="1019745">
                <a:tc>
                  <a:txBody>
                    <a:bodyPr/>
                    <a:lstStyle/>
                    <a:p>
                      <a:pPr algn="just">
                        <a:lnSpc>
                          <a:spcPct val="150000"/>
                        </a:lnSpc>
                        <a:tabLst>
                          <a:tab pos="90170" algn="l"/>
                          <a:tab pos="180340" algn="l"/>
                        </a:tabLst>
                      </a:pPr>
                      <a:r>
                        <a:rPr lang="vi-VN" sz="4000" b="1" dirty="0">
                          <a:solidFill>
                            <a:srgbClr val="0D0D0D"/>
                          </a:solidFill>
                          <a:effectLst/>
                          <a:latin typeface="+mj-lt"/>
                          <a:ea typeface="Times New Roman" panose="02020603050405020304" pitchFamily="18" charset="0"/>
                          <a:cs typeface="Times New Roman" panose="02020603050405020304" pitchFamily="18" charset="0"/>
                        </a:rPr>
                        <a:t>Thực tế</a:t>
                      </a:r>
                      <a:endParaRPr lang="en-SG" sz="4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4000" b="1">
                          <a:solidFill>
                            <a:srgbClr val="0D0D0D"/>
                          </a:solidFill>
                          <a:effectLst/>
                          <a:latin typeface="+mj-lt"/>
                          <a:ea typeface="Times New Roman" panose="02020603050405020304" pitchFamily="18" charset="0"/>
                          <a:cs typeface="Times New Roman" panose="02020603050405020304" pitchFamily="18" charset="0"/>
                        </a:rPr>
                        <a:t>Ảo mộng</a:t>
                      </a:r>
                      <a:endParaRPr lang="en-SG" sz="40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2630600"/>
                  </a:ext>
                </a:extLst>
              </a:tr>
              <a:tr h="4445058">
                <a:tc>
                  <a:txBody>
                    <a:bodyPr/>
                    <a:lstStyle/>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Đôi bít tất chật, giày chật</a:t>
                      </a:r>
                    </a:p>
                    <a:p>
                      <a:pPr algn="just">
                        <a:lnSpc>
                          <a:spcPct val="150000"/>
                        </a:lnSpc>
                        <a:tabLst>
                          <a:tab pos="90170" algn="l"/>
                          <a:tab pos="180340" algn="l"/>
                        </a:tabLst>
                      </a:pPr>
                      <a:endParaRPr lang="en-SG" sz="4000" dirty="0">
                        <a:effectLst/>
                        <a:latin typeface="+mj-lt"/>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Hoa ngược</a:t>
                      </a:r>
                      <a:endParaRPr lang="en-SG" sz="4000" dirty="0">
                        <a:effectLst/>
                        <a:latin typeface="+mj-lt"/>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a:t>
                      </a:r>
                      <a:endParaRPr lang="en-SG" sz="4000" dirty="0">
                        <a:effectLst/>
                        <a:latin typeface="+mj-lt"/>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Ăn bớt vải</a:t>
                      </a:r>
                      <a:endParaRPr lang="en-SG" sz="4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endParaRPr lang="en-SG" sz="4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0400135"/>
                  </a:ext>
                </a:extLst>
              </a:tr>
            </a:tbl>
          </a:graphicData>
        </a:graphic>
      </p:graphicFrame>
      <p:sp>
        <p:nvSpPr>
          <p:cNvPr id="14" name="TextBox 13">
            <a:extLst>
              <a:ext uri="{FF2B5EF4-FFF2-40B4-BE49-F238E27FC236}">
                <a16:creationId xmlns:a16="http://schemas.microsoft.com/office/drawing/2014/main" id="{97F0A89E-4A62-5BEA-69D5-01685E40396D}"/>
              </a:ext>
            </a:extLst>
          </p:cNvPr>
          <p:cNvSpPr txBox="1"/>
          <p:nvPr/>
        </p:nvSpPr>
        <p:spPr>
          <a:xfrm>
            <a:off x="2867672" y="7570665"/>
            <a:ext cx="11501437" cy="90505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vi-VN" sz="4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Nhận xét:</a:t>
            </a:r>
            <a:endParaRPr kumimoji="0" lang="en-SG" sz="12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958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3B2BCB99-4AAF-D291-835D-B717400F12B4}"/>
              </a:ext>
            </a:extLst>
          </p:cNvPr>
          <p:cNvGrpSpPr/>
          <p:nvPr/>
        </p:nvGrpSpPr>
        <p:grpSpPr>
          <a:xfrm>
            <a:off x="-76197" y="9324196"/>
            <a:ext cx="18364197" cy="962804"/>
            <a:chOff x="0" y="0"/>
            <a:chExt cx="2535170" cy="2934897"/>
          </a:xfrm>
        </p:grpSpPr>
        <p:sp>
          <p:nvSpPr>
            <p:cNvPr id="11" name="Freeform 8">
              <a:extLst>
                <a:ext uri="{FF2B5EF4-FFF2-40B4-BE49-F238E27FC236}">
                  <a16:creationId xmlns:a16="http://schemas.microsoft.com/office/drawing/2014/main" id="{0F052F90-C105-1865-A2D8-59D54313CEC5}"/>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9">
              <a:extLst>
                <a:ext uri="{FF2B5EF4-FFF2-40B4-BE49-F238E27FC236}">
                  <a16:creationId xmlns:a16="http://schemas.microsoft.com/office/drawing/2014/main" id="{4582CE51-F977-8699-E2F7-F7666E87E4E1}"/>
                </a:ext>
              </a:extLst>
            </p:cNvPr>
            <p:cNvSpPr txBox="1"/>
            <p:nvPr/>
          </p:nvSpPr>
          <p:spPr>
            <a:xfrm>
              <a:off x="0" y="-95250"/>
              <a:ext cx="812800" cy="908050"/>
            </a:xfrm>
            <a:prstGeom prst="rect">
              <a:avLst/>
            </a:prstGeom>
          </p:spPr>
          <p:txBody>
            <a:bodyPr lIns="50800" tIns="50800" rIns="50800" bIns="50800" rtlCol="0" anchor="ctr"/>
            <a:lstStyle/>
            <a:p>
              <a:pPr marL="0" marR="0" lvl="0" indent="0" algn="ctr" defTabSz="914400" rtl="0" eaLnBrk="1" fontAlgn="auto" latinLnBrk="0" hangingPunct="1">
                <a:lnSpc>
                  <a:spcPts val="3686"/>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2">
            <a:extLst>
              <a:ext uri="{FF2B5EF4-FFF2-40B4-BE49-F238E27FC236}">
                <a16:creationId xmlns:a16="http://schemas.microsoft.com/office/drawing/2014/main" id="{DB2AFAC3-1BBD-5556-1EB7-97B4D1D87FD6}"/>
              </a:ext>
            </a:extLst>
          </p:cNvPr>
          <p:cNvSpPr>
            <a:spLocks noChangeArrowheads="1"/>
          </p:cNvSpPr>
          <p:nvPr/>
        </p:nvSpPr>
        <p:spPr bwMode="auto">
          <a:xfrm>
            <a:off x="1276621" y="265274"/>
            <a:ext cx="454643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90488" algn="l"/>
                <a:tab pos="1809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90488" algn="l"/>
                <a:tab pos="180975" algn="l"/>
              </a:tabLst>
              <a:defRPr/>
            </a:pPr>
            <a:r>
              <a:rPr kumimoji="0" lang="vi-VN" altLang="en-US" sz="5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Xung đột kịch</a:t>
            </a:r>
            <a:endParaRPr kumimoji="0" lang="vi-VN" altLang="en-US" sz="5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8" name="Table 7">
            <a:extLst>
              <a:ext uri="{FF2B5EF4-FFF2-40B4-BE49-F238E27FC236}">
                <a16:creationId xmlns:a16="http://schemas.microsoft.com/office/drawing/2014/main" id="{C1EA7727-3E81-7151-5323-03AC9477F738}"/>
              </a:ext>
            </a:extLst>
          </p:cNvPr>
          <p:cNvGraphicFramePr>
            <a:graphicFrameLocks noGrp="1"/>
          </p:cNvGraphicFramePr>
          <p:nvPr/>
        </p:nvGraphicFramePr>
        <p:xfrm>
          <a:off x="3048000" y="1409700"/>
          <a:ext cx="11501438" cy="4376548"/>
        </p:xfrm>
        <a:graphic>
          <a:graphicData uri="http://schemas.openxmlformats.org/drawingml/2006/table">
            <a:tbl>
              <a:tblPr firstRow="1" firstCol="1" bandRow="1"/>
              <a:tblGrid>
                <a:gridCol w="5749454">
                  <a:extLst>
                    <a:ext uri="{9D8B030D-6E8A-4147-A177-3AD203B41FA5}">
                      <a16:colId xmlns:a16="http://schemas.microsoft.com/office/drawing/2014/main" val="775675925"/>
                    </a:ext>
                  </a:extLst>
                </a:gridCol>
                <a:gridCol w="5751984">
                  <a:extLst>
                    <a:ext uri="{9D8B030D-6E8A-4147-A177-3AD203B41FA5}">
                      <a16:colId xmlns:a16="http://schemas.microsoft.com/office/drawing/2014/main" val="1787199096"/>
                    </a:ext>
                  </a:extLst>
                </a:gridCol>
              </a:tblGrid>
              <a:tr h="535668">
                <a:tc>
                  <a:txBody>
                    <a:bodyPr/>
                    <a:lstStyle/>
                    <a:p>
                      <a:pPr algn="just">
                        <a:lnSpc>
                          <a:spcPct val="150000"/>
                        </a:lnSpc>
                        <a:tabLst>
                          <a:tab pos="90170" algn="l"/>
                          <a:tab pos="180340" algn="l"/>
                        </a:tabLst>
                      </a:pPr>
                      <a:r>
                        <a:rPr lang="vi-VN" sz="4000" b="1" dirty="0">
                          <a:solidFill>
                            <a:srgbClr val="0D0D0D"/>
                          </a:solidFill>
                          <a:effectLst/>
                          <a:latin typeface="+mj-lt"/>
                          <a:ea typeface="Times New Roman" panose="02020603050405020304" pitchFamily="18" charset="0"/>
                          <a:cs typeface="Times New Roman" panose="02020603050405020304" pitchFamily="18" charset="0"/>
                        </a:rPr>
                        <a:t>Thực tế</a:t>
                      </a:r>
                      <a:endParaRPr lang="en-SG" sz="4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4000" b="1">
                          <a:solidFill>
                            <a:srgbClr val="0D0D0D"/>
                          </a:solidFill>
                          <a:effectLst/>
                          <a:latin typeface="+mj-lt"/>
                          <a:ea typeface="Times New Roman" panose="02020603050405020304" pitchFamily="18" charset="0"/>
                          <a:cs typeface="Times New Roman" panose="02020603050405020304" pitchFamily="18" charset="0"/>
                        </a:rPr>
                        <a:t>Ảo mộng</a:t>
                      </a:r>
                      <a:endParaRPr lang="en-SG" sz="40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32630600"/>
                  </a:ext>
                </a:extLst>
              </a:tr>
              <a:tr h="2969532">
                <a:tc>
                  <a:txBody>
                    <a:bodyPr/>
                    <a:lstStyle/>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Đôi bít tất chật, giày chật</a:t>
                      </a:r>
                      <a:endParaRPr lang="en-SG" sz="4000" dirty="0">
                        <a:effectLst/>
                        <a:latin typeface="+mj-lt"/>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Hoa ngược</a:t>
                      </a:r>
                      <a:endParaRPr lang="en-SG" sz="4000" dirty="0">
                        <a:effectLst/>
                        <a:latin typeface="+mj-lt"/>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a:t>
                      </a:r>
                      <a:endParaRPr lang="en-SG" sz="4000" dirty="0">
                        <a:effectLst/>
                        <a:latin typeface="+mj-lt"/>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Ăn bớt vải</a:t>
                      </a:r>
                      <a:endParaRPr lang="en-SG" sz="4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Thợ tài nhất thiên hạ</a:t>
                      </a:r>
                      <a:endParaRPr lang="en-SG" sz="4000" dirty="0">
                        <a:effectLst/>
                        <a:latin typeface="+mj-lt"/>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Bộ lễ phục đẹp nhất triều đình</a:t>
                      </a:r>
                      <a:endParaRPr lang="en-SG" sz="4000" dirty="0">
                        <a:effectLst/>
                        <a:latin typeface="+mj-lt"/>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4000" dirty="0">
                          <a:solidFill>
                            <a:srgbClr val="0D0D0D"/>
                          </a:solidFill>
                          <a:effectLst/>
                          <a:latin typeface="+mj-lt"/>
                          <a:ea typeface="Times New Roman" panose="02020603050405020304" pitchFamily="18" charset="0"/>
                          <a:cs typeface="Times New Roman" panose="02020603050405020304" pitchFamily="18" charset="0"/>
                        </a:rPr>
                        <a:t>+ vải đẹp quá</a:t>
                      </a:r>
                      <a:endParaRPr lang="en-SG" sz="4000" dirty="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0400135"/>
                  </a:ext>
                </a:extLst>
              </a:tr>
            </a:tbl>
          </a:graphicData>
        </a:graphic>
      </p:graphicFrame>
      <p:sp>
        <p:nvSpPr>
          <p:cNvPr id="14" name="TextBox 13">
            <a:extLst>
              <a:ext uri="{FF2B5EF4-FFF2-40B4-BE49-F238E27FC236}">
                <a16:creationId xmlns:a16="http://schemas.microsoft.com/office/drawing/2014/main" id="{6883AD2C-5073-1289-B1BC-83784EC1884C}"/>
              </a:ext>
            </a:extLst>
          </p:cNvPr>
          <p:cNvSpPr txBox="1"/>
          <p:nvPr/>
        </p:nvSpPr>
        <p:spPr>
          <a:xfrm>
            <a:off x="2867672" y="6362700"/>
            <a:ext cx="11501437" cy="182838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90170" algn="l"/>
                <a:tab pos="180340" algn="l"/>
              </a:tabLst>
              <a:defRPr/>
            </a:pPr>
            <a:r>
              <a:rPr kumimoji="0" lang="vi-VN" sz="4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=&gt; Xung đột giữa cái thấp hèn với cái thấp hèn, giữa cái thiếu kiến thức với cái thiếu kiến thức</a:t>
            </a:r>
            <a:r>
              <a:rPr kumimoji="0" lang="vi-VN" sz="14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SG" sz="12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50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4183FF91-816F-409B-0DE6-B0542C06CB8D}"/>
              </a:ext>
            </a:extLst>
          </p:cNvPr>
          <p:cNvSpPr/>
          <p:nvPr/>
        </p:nvSpPr>
        <p:spPr>
          <a:xfrm>
            <a:off x="12535176" y="805359"/>
            <a:ext cx="3549849" cy="9234485"/>
          </a:xfrm>
          <a:custGeom>
            <a:avLst/>
            <a:gdLst/>
            <a:ahLst/>
            <a:cxnLst/>
            <a:rect l="l" t="t" r="r" b="b"/>
            <a:pathLst>
              <a:path w="3512025" h="9444100">
                <a:moveTo>
                  <a:pt x="0" y="0"/>
                </a:moveTo>
                <a:lnTo>
                  <a:pt x="3512025" y="0"/>
                </a:lnTo>
                <a:lnTo>
                  <a:pt x="3512025" y="9444100"/>
                </a:lnTo>
                <a:lnTo>
                  <a:pt x="0" y="9444100"/>
                </a:lnTo>
                <a:lnTo>
                  <a:pt x="0" y="0"/>
                </a:lnTo>
                <a:close/>
              </a:path>
            </a:pathLst>
          </a:custGeom>
          <a:blipFill>
            <a:blip r:embed="rId3"/>
            <a:stretch>
              <a:fillRect/>
            </a:stretch>
          </a:blipFill>
        </p:spPr>
        <p:txBody>
          <a:bodyPr/>
          <a:lstStyle/>
          <a:p>
            <a:endParaRPr lang="en-SG"/>
          </a:p>
        </p:txBody>
      </p:sp>
      <p:sp>
        <p:nvSpPr>
          <p:cNvPr id="9" name="TextBox 8">
            <a:extLst>
              <a:ext uri="{FF2B5EF4-FFF2-40B4-BE49-F238E27FC236}">
                <a16:creationId xmlns:a16="http://schemas.microsoft.com/office/drawing/2014/main" id="{BBCEDE25-108C-627E-5F03-C36534066544}"/>
              </a:ext>
            </a:extLst>
          </p:cNvPr>
          <p:cNvSpPr txBox="1"/>
          <p:nvPr/>
        </p:nvSpPr>
        <p:spPr>
          <a:xfrm>
            <a:off x="1676400" y="2781300"/>
            <a:ext cx="11468895" cy="4708981"/>
          </a:xfrm>
          <a:prstGeom prst="rect">
            <a:avLst/>
          </a:prstGeom>
          <a:noFill/>
        </p:spPr>
        <p:txBody>
          <a:bodyPr wrap="square">
            <a:spAutoFit/>
          </a:bodyPr>
          <a:lstStyle/>
          <a:p>
            <a:pPr algn="just"/>
            <a:r>
              <a:rPr lang="vi-VN" sz="5000" b="1" dirty="0">
                <a:latin typeface="+mj-lt"/>
              </a:rPr>
              <a:t>Kết luận:</a:t>
            </a:r>
          </a:p>
          <a:p>
            <a:pPr algn="just"/>
            <a:r>
              <a:rPr lang="vi-VN" sz="5000" dirty="0">
                <a:latin typeface="+mj-lt"/>
              </a:rPr>
              <a:t>=&gt; Ông Giuốc đanh là người </a:t>
            </a:r>
            <a:r>
              <a:rPr lang="vi-VN" sz="5000" dirty="0">
                <a:solidFill>
                  <a:srgbClr val="FF0000"/>
                </a:solidFill>
                <a:latin typeface="+mj-lt"/>
              </a:rPr>
              <a:t>thiếu hiểu biết </a:t>
            </a:r>
            <a:r>
              <a:rPr lang="vi-VN" sz="5000" dirty="0">
                <a:latin typeface="+mj-lt"/>
              </a:rPr>
              <a:t>nhưng luôn mơ mộng và </a:t>
            </a:r>
            <a:r>
              <a:rPr lang="vi-VN" sz="5000" dirty="0">
                <a:solidFill>
                  <a:srgbClr val="FF0000"/>
                </a:solidFill>
                <a:latin typeface="+mj-lt"/>
              </a:rPr>
              <a:t>học đòi</a:t>
            </a:r>
            <a:r>
              <a:rPr lang="vi-VN" sz="5000" dirty="0">
                <a:latin typeface="+mj-lt"/>
              </a:rPr>
              <a:t> làm người quý tộc, </a:t>
            </a:r>
            <a:r>
              <a:rPr lang="vi-VN" sz="5000" dirty="0">
                <a:solidFill>
                  <a:srgbClr val="FF0000"/>
                </a:solidFill>
                <a:latin typeface="+mj-lt"/>
              </a:rPr>
              <a:t>Thích được tâng bốc và nịnh nọt</a:t>
            </a:r>
          </a:p>
          <a:p>
            <a:pPr algn="just"/>
            <a:r>
              <a:rPr lang="vi-VN" sz="5000" dirty="0">
                <a:latin typeface="+mj-lt"/>
              </a:rPr>
              <a:t>=&gt;  Hình tượng nhân vật điển hình trong hài kịch</a:t>
            </a:r>
          </a:p>
        </p:txBody>
      </p:sp>
    </p:spTree>
    <p:extLst>
      <p:ext uri="{BB962C8B-B14F-4D97-AF65-F5344CB8AC3E}">
        <p14:creationId xmlns:p14="http://schemas.microsoft.com/office/powerpoint/2010/main" val="2961564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6">
            <a:extLst>
              <a:ext uri="{FF2B5EF4-FFF2-40B4-BE49-F238E27FC236}">
                <a16:creationId xmlns:a16="http://schemas.microsoft.com/office/drawing/2014/main" id="{51EC24CE-B9E0-428B-5C28-BAF584F40D12}"/>
              </a:ext>
            </a:extLst>
          </p:cNvPr>
          <p:cNvSpPr/>
          <p:nvPr/>
        </p:nvSpPr>
        <p:spPr>
          <a:xfrm>
            <a:off x="27709" y="0"/>
            <a:ext cx="18288000" cy="2933700"/>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3"/>
            <a:stretch>
              <a:fillRect/>
            </a:stretch>
          </a:blipFill>
        </p:spPr>
        <p:txBody>
          <a:bodyPr/>
          <a:lstStyle/>
          <a:p>
            <a:endParaRPr lang="en-SG"/>
          </a:p>
        </p:txBody>
      </p:sp>
      <p:sp>
        <p:nvSpPr>
          <p:cNvPr id="3" name="TextBox 2">
            <a:extLst>
              <a:ext uri="{FF2B5EF4-FFF2-40B4-BE49-F238E27FC236}">
                <a16:creationId xmlns:a16="http://schemas.microsoft.com/office/drawing/2014/main" id="{95FF9026-9F2F-B03D-715D-78A8B0B74FDB}"/>
              </a:ext>
            </a:extLst>
          </p:cNvPr>
          <p:cNvSpPr txBox="1"/>
          <p:nvPr/>
        </p:nvSpPr>
        <p:spPr>
          <a:xfrm>
            <a:off x="2209800" y="4000500"/>
            <a:ext cx="13335000" cy="3170099"/>
          </a:xfrm>
          <a:prstGeom prst="rect">
            <a:avLst/>
          </a:prstGeom>
          <a:noFill/>
        </p:spPr>
        <p:txBody>
          <a:bodyPr wrap="square" rtlCol="0">
            <a:spAutoFit/>
          </a:bodyPr>
          <a:lstStyle/>
          <a:p>
            <a:pPr algn="ctr"/>
            <a:r>
              <a:rPr lang="vi-VN" sz="10000" b="1" dirty="0">
                <a:latin typeface="+mj-lt"/>
              </a:rPr>
              <a:t>3. </a:t>
            </a:r>
          </a:p>
          <a:p>
            <a:pPr algn="ctr"/>
            <a:r>
              <a:rPr lang="vi-VN" sz="10000" b="1" dirty="0">
                <a:latin typeface="+mj-lt"/>
              </a:rPr>
              <a:t>Ý nghĩa của văn bản</a:t>
            </a:r>
            <a:endParaRPr lang="en-SG" sz="10000" b="1" dirty="0">
              <a:latin typeface="+mj-lt"/>
            </a:endParaRPr>
          </a:p>
        </p:txBody>
      </p:sp>
    </p:spTree>
    <p:extLst>
      <p:ext uri="{BB962C8B-B14F-4D97-AF65-F5344CB8AC3E}">
        <p14:creationId xmlns:p14="http://schemas.microsoft.com/office/powerpoint/2010/main" val="266341710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A56741-10AD-9A6E-6E32-3875B907C7FC}"/>
              </a:ext>
            </a:extLst>
          </p:cNvPr>
          <p:cNvSpPr/>
          <p:nvPr/>
        </p:nvSpPr>
        <p:spPr>
          <a:xfrm>
            <a:off x="5029200" y="3390900"/>
            <a:ext cx="13030200" cy="5257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indent="-457200" algn="just">
              <a:buAutoNum type="arabicPeriod"/>
            </a:pPr>
            <a:r>
              <a:rPr lang="vi-VN" sz="5000" dirty="0">
                <a:solidFill>
                  <a:srgbClr val="36252C"/>
                </a:solidFill>
                <a:latin typeface="+mj-lt"/>
                <a:ea typeface="Cambria" panose="02040503050406030204" pitchFamily="18" charset="0"/>
              </a:rPr>
              <a:t>Theo em, đoạn trích “</a:t>
            </a:r>
            <a:r>
              <a:rPr lang="en-US" sz="50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50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vi-VN" sz="50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r>
              <a:rPr lang="en-US" sz="50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50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mặc lễ phục</a:t>
            </a:r>
            <a:r>
              <a:rPr lang="vi-VN" sz="5000" b="1" i="1" dirty="0">
                <a:solidFill>
                  <a:srgbClr val="36252C"/>
                </a:solidFill>
                <a:latin typeface="+mj-lt"/>
                <a:ea typeface="Cambria" panose="02040503050406030204" pitchFamily="18" charset="0"/>
              </a:rPr>
              <a:t>” </a:t>
            </a:r>
            <a:r>
              <a:rPr lang="vi-VN" sz="5000" i="1" dirty="0">
                <a:solidFill>
                  <a:srgbClr val="36252C"/>
                </a:solidFill>
                <a:latin typeface="+mj-lt"/>
                <a:ea typeface="Cambria" panose="02040503050406030204" pitchFamily="18" charset="0"/>
              </a:rPr>
              <a:t>muốn phê phán điều gì?</a:t>
            </a:r>
          </a:p>
          <a:p>
            <a:pPr marL="457200" lvl="0" indent="-457200" algn="just">
              <a:buAutoNum type="arabicPeriod"/>
            </a:pPr>
            <a:r>
              <a:rPr lang="vi-VN" sz="5000" dirty="0">
                <a:solidFill>
                  <a:srgbClr val="36252C"/>
                </a:solidFill>
                <a:latin typeface="+mj-lt"/>
                <a:ea typeface="Cambria" panose="02040503050406030204" pitchFamily="18" charset="0"/>
              </a:rPr>
              <a:t> Nếu người thân hoặc bạn của em có tính cách như </a:t>
            </a:r>
            <a:r>
              <a:rPr lang="en-US" sz="50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Ông</a:t>
            </a:r>
            <a:r>
              <a:rPr lang="en-US" sz="50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5000" b="1"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i="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đanh</a:t>
            </a:r>
            <a:r>
              <a:rPr lang="vi-VN" sz="5000" b="1" i="1" dirty="0">
                <a:solidFill>
                  <a:srgbClr val="36252C"/>
                </a:solidFill>
                <a:latin typeface="+mj-lt"/>
                <a:ea typeface="Cambria" panose="02040503050406030204" pitchFamily="18" charset="0"/>
              </a:rPr>
              <a:t>, </a:t>
            </a:r>
            <a:r>
              <a:rPr lang="vi-VN" sz="5000" dirty="0">
                <a:solidFill>
                  <a:srgbClr val="36252C"/>
                </a:solidFill>
                <a:latin typeface="+mj-lt"/>
                <a:ea typeface="Cambria" panose="02040503050406030204" pitchFamily="18" charset="0"/>
              </a:rPr>
              <a:t>em sẽ khuyên họ như thế nào? </a:t>
            </a:r>
            <a:endParaRPr kumimoji="0" lang="en-US" sz="5000" b="0" u="none" strike="noStrike" kern="0" cap="none" spc="0" normalizeH="0" baseline="0" noProof="0" dirty="0">
              <a:ln>
                <a:noFill/>
              </a:ln>
              <a:solidFill>
                <a:srgbClr val="36252C"/>
              </a:solidFill>
              <a:effectLst/>
              <a:uLnTx/>
              <a:uFillTx/>
              <a:latin typeface="+mj-lt"/>
              <a:ea typeface="Cambria" panose="02040503050406030204" pitchFamily="18" charset="0"/>
              <a:sym typeface="Arial"/>
            </a:endParaRPr>
          </a:p>
        </p:txBody>
      </p:sp>
      <p:sp>
        <p:nvSpPr>
          <p:cNvPr id="4" name="Freeform 5">
            <a:extLst>
              <a:ext uri="{FF2B5EF4-FFF2-40B4-BE49-F238E27FC236}">
                <a16:creationId xmlns:a16="http://schemas.microsoft.com/office/drawing/2014/main" id="{223FD107-9A0D-4265-2F57-E8BC8A59FA48}"/>
              </a:ext>
            </a:extLst>
          </p:cNvPr>
          <p:cNvSpPr/>
          <p:nvPr/>
        </p:nvSpPr>
        <p:spPr>
          <a:xfrm>
            <a:off x="304800" y="33909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6" name="Freeform 4">
            <a:extLst>
              <a:ext uri="{FF2B5EF4-FFF2-40B4-BE49-F238E27FC236}">
                <a16:creationId xmlns:a16="http://schemas.microsoft.com/office/drawing/2014/main" id="{C10ECCF8-69D9-304A-D34A-101E6AB4E8D5}"/>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7" name="Freeform 5">
            <a:extLst>
              <a:ext uri="{FF2B5EF4-FFF2-40B4-BE49-F238E27FC236}">
                <a16:creationId xmlns:a16="http://schemas.microsoft.com/office/drawing/2014/main" id="{D9D1DBA4-9A22-B504-9247-F8893C43E5F6}"/>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SG"/>
          </a:p>
        </p:txBody>
      </p:sp>
    </p:spTree>
    <p:extLst>
      <p:ext uri="{BB962C8B-B14F-4D97-AF65-F5344CB8AC3E}">
        <p14:creationId xmlns:p14="http://schemas.microsoft.com/office/powerpoint/2010/main" val="37492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 bourgeois gentilhomme (TV Movie 2009) - IMDb">
            <a:extLst>
              <a:ext uri="{FF2B5EF4-FFF2-40B4-BE49-F238E27FC236}">
                <a16:creationId xmlns:a16="http://schemas.microsoft.com/office/drawing/2014/main" id="{B7037305-E9F8-6EE3-75B0-3988E8AC2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20758"/>
            <a:ext cx="5822093" cy="759916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7">
            <a:extLst>
              <a:ext uri="{FF2B5EF4-FFF2-40B4-BE49-F238E27FC236}">
                <a16:creationId xmlns:a16="http://schemas.microsoft.com/office/drawing/2014/main" id="{DF8C15F0-DFD9-DA26-9A59-C4285A287748}"/>
              </a:ext>
            </a:extLst>
          </p:cNvPr>
          <p:cNvGrpSpPr/>
          <p:nvPr/>
        </p:nvGrpSpPr>
        <p:grpSpPr>
          <a:xfrm>
            <a:off x="-76201" y="9486900"/>
            <a:ext cx="18364197" cy="962804"/>
            <a:chOff x="0" y="0"/>
            <a:chExt cx="2535170" cy="2934897"/>
          </a:xfrm>
        </p:grpSpPr>
        <p:sp>
          <p:nvSpPr>
            <p:cNvPr id="5" name="Freeform 8">
              <a:extLst>
                <a:ext uri="{FF2B5EF4-FFF2-40B4-BE49-F238E27FC236}">
                  <a16:creationId xmlns:a16="http://schemas.microsoft.com/office/drawing/2014/main" id="{FF31A277-03A6-3055-2841-9F77621925D7}"/>
                </a:ext>
              </a:extLst>
            </p:cNvPr>
            <p:cNvSpPr/>
            <p:nvPr/>
          </p:nvSpPr>
          <p:spPr>
            <a:xfrm>
              <a:off x="0" y="0"/>
              <a:ext cx="2535170" cy="2934897"/>
            </a:xfrm>
            <a:custGeom>
              <a:avLst/>
              <a:gdLst/>
              <a:ahLst/>
              <a:cxnLst/>
              <a:rect l="l" t="t" r="r" b="b"/>
              <a:pathLst>
                <a:path w="2535170" h="2934897">
                  <a:moveTo>
                    <a:pt x="0" y="0"/>
                  </a:moveTo>
                  <a:lnTo>
                    <a:pt x="2535170" y="0"/>
                  </a:lnTo>
                  <a:lnTo>
                    <a:pt x="2535170" y="2934897"/>
                  </a:lnTo>
                  <a:lnTo>
                    <a:pt x="0" y="2934897"/>
                  </a:lnTo>
                  <a:close/>
                </a:path>
              </a:pathLst>
            </a:custGeom>
            <a:solidFill>
              <a:srgbClr val="772209"/>
            </a:solidFill>
          </p:spPr>
          <p:txBody>
            <a:bodyPr/>
            <a:lstStyle/>
            <a:p>
              <a:endParaRPr lang="en-SG"/>
            </a:p>
          </p:txBody>
        </p:sp>
        <p:sp>
          <p:nvSpPr>
            <p:cNvPr id="6" name="TextBox 9">
              <a:extLst>
                <a:ext uri="{FF2B5EF4-FFF2-40B4-BE49-F238E27FC236}">
                  <a16:creationId xmlns:a16="http://schemas.microsoft.com/office/drawing/2014/main" id="{EA6CC807-1FDE-8349-B979-FEF5BD7A23AE}"/>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8" name="TextBox 7">
            <a:extLst>
              <a:ext uri="{FF2B5EF4-FFF2-40B4-BE49-F238E27FC236}">
                <a16:creationId xmlns:a16="http://schemas.microsoft.com/office/drawing/2014/main" id="{1C2B94C5-3809-5B96-3E2B-9C8F4D2C0A6F}"/>
              </a:ext>
            </a:extLst>
          </p:cNvPr>
          <p:cNvSpPr txBox="1"/>
          <p:nvPr/>
        </p:nvSpPr>
        <p:spPr>
          <a:xfrm>
            <a:off x="7696200" y="580320"/>
            <a:ext cx="10172700" cy="8033225"/>
          </a:xfrm>
          <a:prstGeom prst="rect">
            <a:avLst/>
          </a:prstGeom>
          <a:noFill/>
        </p:spPr>
        <p:txBody>
          <a:bodyPr wrap="square">
            <a:spAutoFit/>
          </a:bodyPr>
          <a:lstStyle/>
          <a:p>
            <a:pPr algn="just">
              <a:lnSpc>
                <a:spcPct val="150000"/>
              </a:lnSpc>
              <a:tabLst>
                <a:tab pos="90170" algn="l"/>
                <a:tab pos="180340" algn="l"/>
              </a:tabLst>
            </a:pPr>
            <a:r>
              <a:rPr lang="vi-VN" sz="5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Phê phán: </a:t>
            </a: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thói </a:t>
            </a:r>
            <a:r>
              <a:rPr lang="vi-VN" sz="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 đòi </a:t>
            </a: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 sang của những </a:t>
            </a:r>
            <a:r>
              <a:rPr lang="vi-VN" sz="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ít hiểu biết</a:t>
            </a: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ham danh vọng</a:t>
            </a: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trở thành </a:t>
            </a:r>
            <a:r>
              <a:rPr lang="vi-VN" sz="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kẻ lố bịch</a:t>
            </a: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gây cười trong xã hội</a:t>
            </a:r>
            <a:endParaRPr lang="en-SG" sz="5000" dirty="0">
              <a:effectLst/>
              <a:latin typeface=".VnTime"/>
              <a:ea typeface="Times New Roman" panose="02020603050405020304" pitchFamily="18" charset="0"/>
              <a:cs typeface="Times New Roman" panose="02020603050405020304" pitchFamily="18" charset="0"/>
            </a:endParaRPr>
          </a:p>
          <a:p>
            <a:pPr algn="just">
              <a:lnSpc>
                <a:spcPct val="150000"/>
              </a:lnSpc>
              <a:tabLst>
                <a:tab pos="90170" algn="l"/>
                <a:tab pos="180340" algn="l"/>
              </a:tabLst>
            </a:pP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Thông điệp</a:t>
            </a: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Hãy tránh xa </a:t>
            </a: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việc làm lố bịch, kệch cỡm, </a:t>
            </a:r>
            <a:r>
              <a:rPr lang="vi-VN" sz="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hướng đến </a:t>
            </a:r>
            <a:r>
              <a:rPr lang="vi-VN" sz="5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cách ứng xử phù hợp, sự thống nhất giữa cái bên trong và bên ngoài.</a:t>
            </a:r>
            <a:endParaRPr lang="en-SG" sz="5000" dirty="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478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4">
            <a:extLst>
              <a:ext uri="{FF2B5EF4-FFF2-40B4-BE49-F238E27FC236}">
                <a16:creationId xmlns:a16="http://schemas.microsoft.com/office/drawing/2014/main" id="{58CA64E2-043E-B332-6088-26307F0A91B3}"/>
              </a:ext>
            </a:extLst>
          </p:cNvPr>
          <p:cNvSpPr txBox="1"/>
          <p:nvPr/>
        </p:nvSpPr>
        <p:spPr>
          <a:xfrm>
            <a:off x="2057400" y="8428792"/>
            <a:ext cx="13639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sắc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cười</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Freeform 5">
            <a:extLst>
              <a:ext uri="{FF2B5EF4-FFF2-40B4-BE49-F238E27FC236}">
                <a16:creationId xmlns:a16="http://schemas.microsoft.com/office/drawing/2014/main" id="{00DFFF41-A218-A891-7BF6-3564E58EA80C}"/>
              </a:ext>
            </a:extLst>
          </p:cNvPr>
          <p:cNvSpPr/>
          <p:nvPr/>
        </p:nvSpPr>
        <p:spPr>
          <a:xfrm>
            <a:off x="15316200" y="-50673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txBody>
          <a:bodyPr/>
          <a:lstStyle/>
          <a:p>
            <a:endParaRPr lang="en-SG"/>
          </a:p>
        </p:txBody>
      </p:sp>
      <p:sp>
        <p:nvSpPr>
          <p:cNvPr id="4" name="Freeform 5">
            <a:extLst>
              <a:ext uri="{FF2B5EF4-FFF2-40B4-BE49-F238E27FC236}">
                <a16:creationId xmlns:a16="http://schemas.microsoft.com/office/drawing/2014/main" id="{F6E5B30C-B8DA-F449-7FB3-28104192EBCF}"/>
              </a:ext>
            </a:extLst>
          </p:cNvPr>
          <p:cNvSpPr/>
          <p:nvPr/>
        </p:nvSpPr>
        <p:spPr>
          <a:xfrm>
            <a:off x="-3276600" y="8267700"/>
            <a:ext cx="7036326" cy="8229600"/>
          </a:xfrm>
          <a:custGeom>
            <a:avLst/>
            <a:gdLst/>
            <a:ahLst/>
            <a:cxnLst/>
            <a:rect l="l" t="t" r="r" b="b"/>
            <a:pathLst>
              <a:path w="7036326" h="8229600">
                <a:moveTo>
                  <a:pt x="0" y="0"/>
                </a:moveTo>
                <a:lnTo>
                  <a:pt x="7036326" y="0"/>
                </a:lnTo>
                <a:lnTo>
                  <a:pt x="7036326" y="8229600"/>
                </a:lnTo>
                <a:lnTo>
                  <a:pt x="0" y="8229600"/>
                </a:lnTo>
                <a:lnTo>
                  <a:pt x="0" y="0"/>
                </a:lnTo>
                <a:close/>
              </a:path>
            </a:pathLst>
          </a:custGeom>
          <a:blipFill>
            <a:blip r:embed="rId2"/>
            <a:stretch>
              <a:fillRect/>
            </a:stretch>
          </a:blipFill>
        </p:spPr>
        <p:txBody>
          <a:bodyPr/>
          <a:lstStyle/>
          <a:p>
            <a:endParaRPr lang="en-SG"/>
          </a:p>
        </p:txBody>
      </p:sp>
      <p:sp>
        <p:nvSpPr>
          <p:cNvPr id="5" name="Freeform 4">
            <a:extLst>
              <a:ext uri="{FF2B5EF4-FFF2-40B4-BE49-F238E27FC236}">
                <a16:creationId xmlns:a16="http://schemas.microsoft.com/office/drawing/2014/main" id="{650E4E75-7556-ACDB-2EBA-1AF78214412E}"/>
              </a:ext>
            </a:extLst>
          </p:cNvPr>
          <p:cNvSpPr/>
          <p:nvPr/>
        </p:nvSpPr>
        <p:spPr>
          <a:xfrm>
            <a:off x="5181600" y="1181100"/>
            <a:ext cx="6553200" cy="6781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6" name="TextBox 14">
            <a:extLst>
              <a:ext uri="{FF2B5EF4-FFF2-40B4-BE49-F238E27FC236}">
                <a16:creationId xmlns:a16="http://schemas.microsoft.com/office/drawing/2014/main" id="{1BC8532C-9740-0E41-C45C-C0B9C80298C8}"/>
              </a:ext>
            </a:extLst>
          </p:cNvPr>
          <p:cNvSpPr txBox="1"/>
          <p:nvPr/>
        </p:nvSpPr>
        <p:spPr>
          <a:xfrm>
            <a:off x="12344400" y="1985546"/>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Mỉa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mai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7" name="TextBox 14">
            <a:extLst>
              <a:ext uri="{FF2B5EF4-FFF2-40B4-BE49-F238E27FC236}">
                <a16:creationId xmlns:a16="http://schemas.microsoft.com/office/drawing/2014/main" id="{8E72E6AE-DFC3-2DA9-6A82-45E430486A20}"/>
              </a:ext>
            </a:extLst>
          </p:cNvPr>
          <p:cNvSpPr txBox="1"/>
          <p:nvPr/>
        </p:nvSpPr>
        <p:spPr>
          <a:xfrm>
            <a:off x="1371600" y="943767"/>
            <a:ext cx="3810000" cy="1354217"/>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Hài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hước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dí</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dỏm</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14">
            <a:extLst>
              <a:ext uri="{FF2B5EF4-FFF2-40B4-BE49-F238E27FC236}">
                <a16:creationId xmlns:a16="http://schemas.microsoft.com/office/drawing/2014/main" id="{6323E4BC-D78A-186C-1E86-FA2AF341A521}"/>
              </a:ext>
            </a:extLst>
          </p:cNvPr>
          <p:cNvSpPr txBox="1"/>
          <p:nvPr/>
        </p:nvSpPr>
        <p:spPr>
          <a:xfrm>
            <a:off x="1371600" y="385295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Hạnh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phúc</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9" name="TextBox 14">
            <a:extLst>
              <a:ext uri="{FF2B5EF4-FFF2-40B4-BE49-F238E27FC236}">
                <a16:creationId xmlns:a16="http://schemas.microsoft.com/office/drawing/2014/main" id="{197B9863-E9D3-D396-F73F-550A1E97CFBF}"/>
              </a:ext>
            </a:extLst>
          </p:cNvPr>
          <p:cNvSpPr txBox="1"/>
          <p:nvPr/>
        </p:nvSpPr>
        <p:spPr>
          <a:xfrm>
            <a:off x="12649200" y="5029706"/>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Tán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thưởng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10" name="TextBox 14">
            <a:extLst>
              <a:ext uri="{FF2B5EF4-FFF2-40B4-BE49-F238E27FC236}">
                <a16:creationId xmlns:a16="http://schemas.microsoft.com/office/drawing/2014/main" id="{84A150AA-2752-8A4D-6AD6-E5286DE48608}"/>
              </a:ext>
            </a:extLst>
          </p:cNvPr>
          <p:cNvSpPr txBox="1"/>
          <p:nvPr/>
        </p:nvSpPr>
        <p:spPr>
          <a:xfrm>
            <a:off x="990600" y="7008712"/>
            <a:ext cx="3810000" cy="677108"/>
          </a:xfrm>
          <a:prstGeom prst="rect">
            <a:avLst/>
          </a:prstGeom>
          <a:solidFill>
            <a:schemeClr val="accent3">
              <a:lumMod val="20000"/>
              <a:lumOff val="80000"/>
            </a:schemeClr>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phúng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6181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grpSp>
      <p:pic>
        <p:nvPicPr>
          <p:cNvPr id="11" name="Picture 10">
            <a:extLst>
              <a:ext uri="{FF2B5EF4-FFF2-40B4-BE49-F238E27FC236}">
                <a16:creationId xmlns:a16="http://schemas.microsoft.com/office/drawing/2014/main" id="{4514283A-3A7F-2D2A-2079-BCC9C67522AD}"/>
              </a:ext>
            </a:extLst>
          </p:cNvPr>
          <p:cNvPicPr>
            <a:picLocks noChangeAspect="1"/>
          </p:cNvPicPr>
          <p:nvPr/>
        </p:nvPicPr>
        <p:blipFill>
          <a:blip r:embed="rId5">
            <a:duotone>
              <a:prstClr val="black"/>
              <a:schemeClr val="accent2">
                <a:tint val="45000"/>
                <a:satMod val="400000"/>
              </a:schemeClr>
            </a:duotone>
          </a:blip>
          <a:stretch>
            <a:fillRect/>
          </a:stretch>
        </p:blipFill>
        <p:spPr>
          <a:xfrm>
            <a:off x="-1524000" y="-47126"/>
            <a:ext cx="8821677" cy="2584928"/>
          </a:xfrm>
          <a:prstGeom prst="rect">
            <a:avLst/>
          </a:prstGeom>
        </p:spPr>
      </p:pic>
      <p:pic>
        <p:nvPicPr>
          <p:cNvPr id="12" name="Picture 11">
            <a:extLst>
              <a:ext uri="{FF2B5EF4-FFF2-40B4-BE49-F238E27FC236}">
                <a16:creationId xmlns:a16="http://schemas.microsoft.com/office/drawing/2014/main" id="{BCA9B368-C66B-2D55-51CD-646DF4C14F49}"/>
              </a:ext>
            </a:extLst>
          </p:cNvPr>
          <p:cNvPicPr>
            <a:picLocks noChangeAspect="1"/>
          </p:cNvPicPr>
          <p:nvPr/>
        </p:nvPicPr>
        <p:blipFill>
          <a:blip r:embed="rId5">
            <a:duotone>
              <a:prstClr val="black"/>
              <a:schemeClr val="accent2">
                <a:tint val="45000"/>
                <a:satMod val="400000"/>
              </a:schemeClr>
            </a:duotone>
          </a:blip>
          <a:stretch>
            <a:fillRect/>
          </a:stretch>
        </p:blipFill>
        <p:spPr>
          <a:xfrm>
            <a:off x="4292379" y="-192077"/>
            <a:ext cx="8821677" cy="2584928"/>
          </a:xfrm>
          <a:prstGeom prst="rect">
            <a:avLst/>
          </a:prstGeom>
        </p:spPr>
      </p:pic>
      <p:pic>
        <p:nvPicPr>
          <p:cNvPr id="13" name="Picture 12">
            <a:extLst>
              <a:ext uri="{FF2B5EF4-FFF2-40B4-BE49-F238E27FC236}">
                <a16:creationId xmlns:a16="http://schemas.microsoft.com/office/drawing/2014/main" id="{463BD661-2829-4D18-36D7-0DE7E408FBBD}"/>
              </a:ext>
            </a:extLst>
          </p:cNvPr>
          <p:cNvPicPr>
            <a:picLocks noChangeAspect="1"/>
          </p:cNvPicPr>
          <p:nvPr/>
        </p:nvPicPr>
        <p:blipFill>
          <a:blip r:embed="rId5">
            <a:duotone>
              <a:prstClr val="black"/>
              <a:schemeClr val="accent2">
                <a:tint val="45000"/>
                <a:satMod val="400000"/>
              </a:schemeClr>
            </a:duotone>
          </a:blip>
          <a:stretch>
            <a:fillRect/>
          </a:stretch>
        </p:blipFill>
        <p:spPr>
          <a:xfrm>
            <a:off x="12725400" y="-47126"/>
            <a:ext cx="8821677" cy="2584928"/>
          </a:xfrm>
          <a:prstGeom prst="rect">
            <a:avLst/>
          </a:prstGeom>
        </p:spPr>
      </p:pic>
      <p:pic>
        <p:nvPicPr>
          <p:cNvPr id="10" name="Picture 9">
            <a:extLst>
              <a:ext uri="{FF2B5EF4-FFF2-40B4-BE49-F238E27FC236}">
                <a16:creationId xmlns:a16="http://schemas.microsoft.com/office/drawing/2014/main" id="{A62529B5-6E34-CF3A-CADE-475E0500AD3A}"/>
              </a:ext>
            </a:extLst>
          </p:cNvPr>
          <p:cNvPicPr>
            <a:picLocks noChangeAspect="1"/>
          </p:cNvPicPr>
          <p:nvPr/>
        </p:nvPicPr>
        <p:blipFill>
          <a:blip r:embed="rId6"/>
          <a:stretch>
            <a:fillRect/>
          </a:stretch>
        </p:blipFill>
        <p:spPr>
          <a:xfrm>
            <a:off x="3154161" y="3463906"/>
            <a:ext cx="11979678" cy="3359187"/>
          </a:xfrm>
          <a:prstGeom prst="rect">
            <a:avLst/>
          </a:prstGeom>
        </p:spPr>
      </p:pic>
    </p:spTree>
    <p:extLst>
      <p:ext uri="{BB962C8B-B14F-4D97-AF65-F5344CB8AC3E}">
        <p14:creationId xmlns:p14="http://schemas.microsoft.com/office/powerpoint/2010/main" val="35347425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1. </a:t>
            </a:r>
            <a:r>
              <a:rPr lang="en-US" sz="6600" b="1" spc="263" dirty="0" err="1">
                <a:solidFill>
                  <a:srgbClr val="443B39"/>
                </a:solidFill>
                <a:latin typeface="Times New Roman" panose="02020603050405020304" pitchFamily="18" charset="0"/>
                <a:cs typeface="Times New Roman" panose="02020603050405020304" pitchFamily="18" charset="0"/>
              </a:rPr>
              <a:t>Nghệ</a:t>
            </a:r>
            <a:r>
              <a:rPr lang="en-US" sz="6600" b="1" spc="263" dirty="0">
                <a:solidFill>
                  <a:srgbClr val="443B39"/>
                </a:solidFill>
                <a:latin typeface="Times New Roman" panose="02020603050405020304" pitchFamily="18" charset="0"/>
                <a:cs typeface="Times New Roman" panose="02020603050405020304" pitchFamily="18" charset="0"/>
              </a:rPr>
              <a:t> </a:t>
            </a:r>
            <a:r>
              <a:rPr lang="en-US" sz="6600" b="1" spc="263" dirty="0" err="1">
                <a:solidFill>
                  <a:srgbClr val="443B39"/>
                </a:solidFill>
                <a:latin typeface="Times New Roman" panose="02020603050405020304" pitchFamily="18" charset="0"/>
                <a:cs typeface="Times New Roman" panose="02020603050405020304" pitchFamily="18" charset="0"/>
              </a:rPr>
              <a:t>thuật</a:t>
            </a:r>
            <a:endParaRPr lang="en-US" sz="6600" b="1" spc="263" dirty="0">
              <a:solidFill>
                <a:srgbClr val="443B39"/>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txBody>
            <a:bodyPr/>
            <a:lstStyle/>
            <a:p>
              <a:endParaRPr lang="en-SG"/>
            </a:p>
          </p:txBody>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5510676"/>
          </a:xfrm>
          <a:prstGeom prst="rect">
            <a:avLst/>
          </a:prstGeom>
        </p:spPr>
        <p:txBody>
          <a:bodyPr wrap="square" lIns="0" tIns="0" rIns="0" bIns="0" rtlCol="0" anchor="t">
            <a:spAutoFit/>
          </a:bodyPr>
          <a:lstStyle/>
          <a:p>
            <a:pPr marL="127000" indent="0" algn="just">
              <a:lnSpc>
                <a:spcPct val="150000"/>
              </a:lnSpc>
            </a:pP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Xây</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dựng</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nhân</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vật</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mang</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đặc</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trưng</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của</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thể</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kịch</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lố</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bịch</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hài</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hước</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a:t>
            </a:r>
          </a:p>
          <a:p>
            <a:pPr marL="127000" algn="just">
              <a:lnSpc>
                <a:spcPct val="150000"/>
              </a:lnSpc>
            </a:pP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Thủ</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pháp</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khoa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trương</a:t>
            </a:r>
            <a:r>
              <a:rPr lang="vi-VN"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phóng đại, </a:t>
            </a:r>
            <a:r>
              <a:rPr lang="vi-VN"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xây dựng nhiều </a:t>
            </a:r>
            <a:r>
              <a:rPr lang="vi-VN"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chi tiết gây cười.</a:t>
            </a:r>
            <a:endPar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endParaRPr>
          </a:p>
          <a:p>
            <a:pPr marL="127000" indent="0" algn="just">
              <a:lnSpc>
                <a:spcPct val="150000"/>
              </a:lnSpc>
            </a:pPr>
            <a:endParaRPr lang="en-US" sz="44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7033047"/>
            <a:chOff x="0" y="0"/>
            <a:chExt cx="28132189" cy="9377396"/>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grpSp>
      <p:sp>
        <p:nvSpPr>
          <p:cNvPr id="6" name="TextBox 6"/>
          <p:cNvSpPr txBox="1"/>
          <p:nvPr/>
        </p:nvSpPr>
        <p:spPr>
          <a:xfrm>
            <a:off x="2743200" y="-253347"/>
            <a:ext cx="11912897" cy="1880323"/>
          </a:xfrm>
          <a:prstGeom prst="rect">
            <a:avLst/>
          </a:prstGeom>
        </p:spPr>
        <p:txBody>
          <a:bodyPr lIns="0" tIns="0" rIns="0" bIns="0" rtlCol="0" anchor="t">
            <a:spAutoFit/>
          </a:bodyPr>
          <a:lstStyle/>
          <a:p>
            <a:pPr algn="ctr">
              <a:lnSpc>
                <a:spcPts val="16800"/>
              </a:lnSpc>
              <a:spcBef>
                <a:spcPct val="0"/>
              </a:spcBef>
            </a:pPr>
            <a:r>
              <a:rPr lang="en-US" sz="6600" b="1" spc="263" dirty="0">
                <a:solidFill>
                  <a:srgbClr val="443B39"/>
                </a:solidFill>
                <a:latin typeface="Times New Roman" panose="02020603050405020304" pitchFamily="18" charset="0"/>
                <a:cs typeface="Times New Roman" panose="02020603050405020304" pitchFamily="18" charset="0"/>
              </a:rPr>
              <a:t>2. </a:t>
            </a:r>
            <a:r>
              <a:rPr lang="en-US" sz="6600" b="1" spc="263" dirty="0" err="1">
                <a:solidFill>
                  <a:srgbClr val="443B39"/>
                </a:solidFill>
                <a:latin typeface="Times New Roman" panose="02020603050405020304" pitchFamily="18" charset="0"/>
                <a:cs typeface="Times New Roman" panose="02020603050405020304" pitchFamily="18" charset="0"/>
              </a:rPr>
              <a:t>Nội</a:t>
            </a:r>
            <a:r>
              <a:rPr lang="en-US" sz="6600" b="1" spc="263" dirty="0">
                <a:solidFill>
                  <a:srgbClr val="443B39"/>
                </a:solidFill>
                <a:latin typeface="Times New Roman" panose="02020603050405020304" pitchFamily="18" charset="0"/>
                <a:cs typeface="Times New Roman" panose="02020603050405020304" pitchFamily="18" charset="0"/>
              </a:rPr>
              <a:t> dung</a:t>
            </a:r>
          </a:p>
        </p:txBody>
      </p:sp>
      <p:grpSp>
        <p:nvGrpSpPr>
          <p:cNvPr id="7" name="Group 7"/>
          <p:cNvGrpSpPr/>
          <p:nvPr/>
        </p:nvGrpSpPr>
        <p:grpSpPr>
          <a:xfrm>
            <a:off x="-495579" y="2705100"/>
            <a:ext cx="19251447" cy="5695866"/>
            <a:chOff x="0" y="0"/>
            <a:chExt cx="5070340" cy="1500146"/>
          </a:xfrm>
        </p:grpSpPr>
        <p:sp>
          <p:nvSpPr>
            <p:cNvPr id="8" name="Freeform 8"/>
            <p:cNvSpPr/>
            <p:nvPr/>
          </p:nvSpPr>
          <p:spPr>
            <a:xfrm>
              <a:off x="0" y="0"/>
              <a:ext cx="5070340" cy="1500146"/>
            </a:xfrm>
            <a:custGeom>
              <a:avLst/>
              <a:gdLst/>
              <a:ahLst/>
              <a:cxnLst/>
              <a:rect l="l" t="t" r="r" b="b"/>
              <a:pathLst>
                <a:path w="5070340" h="1500146">
                  <a:moveTo>
                    <a:pt x="0" y="0"/>
                  </a:moveTo>
                  <a:lnTo>
                    <a:pt x="5070340" y="0"/>
                  </a:lnTo>
                  <a:lnTo>
                    <a:pt x="5070340" y="1500146"/>
                  </a:lnTo>
                  <a:lnTo>
                    <a:pt x="0" y="1500146"/>
                  </a:lnTo>
                  <a:close/>
                </a:path>
              </a:pathLst>
            </a:custGeom>
            <a:solidFill>
              <a:srgbClr val="772209"/>
            </a:solidFill>
          </p:spPr>
          <p:txBody>
            <a:bodyPr/>
            <a:lstStyle/>
            <a:p>
              <a:endParaRPr lang="en-SG"/>
            </a:p>
          </p:txBody>
        </p:sp>
        <p:sp>
          <p:nvSpPr>
            <p:cNvPr id="9" name="TextBox 9"/>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16" name="TextBox 16"/>
          <p:cNvSpPr txBox="1"/>
          <p:nvPr/>
        </p:nvSpPr>
        <p:spPr>
          <a:xfrm>
            <a:off x="1295400" y="3314700"/>
            <a:ext cx="15925800" cy="4478405"/>
          </a:xfrm>
          <a:prstGeom prst="rect">
            <a:avLst/>
          </a:prstGeom>
        </p:spPr>
        <p:txBody>
          <a:bodyPr wrap="square" lIns="0" tIns="0" rIns="0" bIns="0" rtlCol="0" anchor="t">
            <a:spAutoFit/>
          </a:bodyPr>
          <a:lstStyle/>
          <a:p>
            <a:pPr marL="127000" indent="0" algn="just">
              <a:lnSpc>
                <a:spcPct val="150000"/>
              </a:lnSpc>
            </a:pP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Thông qua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trích</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Ông</a:t>
            </a:r>
            <a:r>
              <a:rPr lang="en-US" sz="50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Giuốc</a:t>
            </a:r>
            <a:r>
              <a:rPr lang="en-US" sz="50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đanh</a:t>
            </a:r>
            <a:r>
              <a:rPr lang="en-US" sz="50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mặc</a:t>
            </a:r>
            <a:r>
              <a:rPr lang="en-US" sz="50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lễ</a:t>
            </a:r>
            <a:r>
              <a:rPr lang="en-US" sz="5000" i="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i="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phục</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tác</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giả</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Mô</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-li-e </a:t>
            </a:r>
            <a:r>
              <a:rPr lang="en-US" sz="5000"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muốn</a:t>
            </a:r>
            <a:r>
              <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phê</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phán</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5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vi-VN" sz="5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kiểu người háo danh, thích học đòi, bắt chước làm sang...</a:t>
            </a:r>
            <a:r>
              <a:rPr lang="vi-VN"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dẫn đến những tình huống éo le và làm trò cười cho thiên hạ</a:t>
            </a:r>
            <a:endParaRPr lang="en-US" sz="5000"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253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3658" y="392324"/>
            <a:ext cx="8647768" cy="8647768"/>
          </a:xfrm>
          <a:prstGeom prst="rect">
            <a:avLst/>
          </a:prstGeom>
        </p:spPr>
      </p:pic>
    </p:spTree>
    <p:extLst>
      <p:ext uri="{BB962C8B-B14F-4D97-AF65-F5344CB8AC3E}">
        <p14:creationId xmlns:p14="http://schemas.microsoft.com/office/powerpoint/2010/main" val="16168672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3403" y="-127221"/>
            <a:ext cx="3730018" cy="373001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9090638"/>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21110" y="668814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4530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61005" y="3676458"/>
            <a:ext cx="16308286" cy="160939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77377" y="4138425"/>
            <a:ext cx="14075546" cy="738664"/>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1: Mo-li-e </a:t>
            </a:r>
            <a:r>
              <a:rPr lang="en-US" sz="4200" b="1" i="1" dirty="0" err="1">
                <a:solidFill>
                  <a:prstClr val="white"/>
                </a:solidFill>
                <a:latin typeface="Times New Roman" panose="02020603050405020304" pitchFamily="18" charset="0"/>
                <a:cs typeface="Times New Roman" panose="02020603050405020304" pitchFamily="18" charset="0"/>
                <a:sym typeface="Arial"/>
              </a:rPr>
              <a:t>là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nhà</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văn</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nước</a:t>
            </a:r>
            <a:r>
              <a:rPr lang="en-US" sz="4200" b="1" i="1" dirty="0">
                <a:solidFill>
                  <a:prstClr val="white"/>
                </a:solidFill>
                <a:latin typeface="Times New Roman" panose="02020603050405020304" pitchFamily="18" charset="0"/>
                <a:cs typeface="Times New Roman" panose="02020603050405020304" pitchFamily="18" charset="0"/>
                <a:sym typeface="Arial"/>
              </a:rPr>
              <a:t> </a:t>
            </a:r>
            <a:r>
              <a:rPr lang="en-US" sz="4200" b="1" i="1" dirty="0" err="1">
                <a:solidFill>
                  <a:prstClr val="white"/>
                </a:solidFill>
                <a:latin typeface="Times New Roman" panose="02020603050405020304" pitchFamily="18" charset="0"/>
                <a:cs typeface="Times New Roman" panose="02020603050405020304" pitchFamily="18" charset="0"/>
                <a:sym typeface="Arial"/>
              </a:rPr>
              <a:t>nào</a:t>
            </a:r>
            <a:r>
              <a:rPr lang="en-US" sz="4200" b="1" i="1" dirty="0">
                <a:solidFill>
                  <a:prstClr val="white"/>
                </a:solidFill>
                <a:latin typeface="Times New Roman" panose="02020603050405020304" pitchFamily="18" charset="0"/>
                <a:cs typeface="Times New Roman" panose="02020603050405020304" pitchFamily="18" charset="0"/>
                <a:sym typeface="Arial"/>
              </a:rPr>
              <a:t>?</a:t>
            </a:r>
          </a:p>
        </p:txBody>
      </p:sp>
      <p:sp>
        <p:nvSpPr>
          <p:cNvPr id="15" name="bang a">
            <a:extLst>
              <a:ext uri="{FF2B5EF4-FFF2-40B4-BE49-F238E27FC236}">
                <a16:creationId xmlns:a16="http://schemas.microsoft.com/office/drawing/2014/main" id="{D0E6AFB4-275F-4728-9A13-27E00F9EA3A2}"/>
              </a:ext>
            </a:extLst>
          </p:cNvPr>
          <p:cNvSpPr/>
          <p:nvPr/>
        </p:nvSpPr>
        <p:spPr>
          <a:xfrm flipH="1">
            <a:off x="295423" y="5647533"/>
            <a:ext cx="8788734"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95423" y="8107153"/>
            <a:ext cx="8788734" cy="19374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443143" y="5682795"/>
            <a:ext cx="8465270" cy="954107"/>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4000" dirty="0" err="1">
                <a:solidFill>
                  <a:prstClr val="white"/>
                </a:solidFill>
                <a:latin typeface="Times New Roman" panose="02020603050405020304" pitchFamily="18" charset="0"/>
                <a:cs typeface="Times New Roman" panose="02020603050405020304" pitchFamily="18" charset="0"/>
                <a:sym typeface="Arial"/>
              </a:rPr>
              <a:t>Pháp</a:t>
            </a: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443138" y="8147610"/>
            <a:ext cx="8788732"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4000" dirty="0" err="1">
                <a:solidFill>
                  <a:prstClr val="white"/>
                </a:solidFill>
                <a:latin typeface="Times New Roman" panose="02020603050405020304" pitchFamily="18" charset="0"/>
                <a:cs typeface="Times New Roman" panose="02020603050405020304" pitchFamily="18" charset="0"/>
                <a:sym typeface="Arial"/>
              </a:rPr>
              <a:t>Trung</a:t>
            </a:r>
            <a:r>
              <a:rPr lang="en-US" sz="4000" dirty="0">
                <a:solidFill>
                  <a:prstClr val="white"/>
                </a:solidFill>
                <a:latin typeface="Times New Roman" panose="02020603050405020304" pitchFamily="18" charset="0"/>
                <a:cs typeface="Times New Roman" panose="02020603050405020304" pitchFamily="18" charset="0"/>
                <a:sym typeface="Arial"/>
              </a:rPr>
              <a:t> </a:t>
            </a:r>
            <a:r>
              <a:rPr lang="en-US" sz="4000" dirty="0" err="1">
                <a:solidFill>
                  <a:prstClr val="white"/>
                </a:solidFill>
                <a:latin typeface="Times New Roman" panose="02020603050405020304" pitchFamily="18" charset="0"/>
                <a:cs typeface="Times New Roman" panose="02020603050405020304" pitchFamily="18" charset="0"/>
                <a:sym typeface="Arial"/>
              </a:rPr>
              <a:t>Quốc</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9203840" y="5647533"/>
            <a:ext cx="8788732" cy="22275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0" y="8107151"/>
            <a:ext cx="8788732" cy="19374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653356" y="575965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dirty="0" err="1">
                <a:solidFill>
                  <a:prstClr val="white"/>
                </a:solidFill>
                <a:latin typeface="Times New Roman" panose="02020603050405020304" pitchFamily="18" charset="0"/>
                <a:cs typeface="Times New Roman" panose="02020603050405020304" pitchFamily="18" charset="0"/>
                <a:sym typeface="Arial"/>
              </a:rPr>
              <a:t>Nhật</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653354" y="8442426"/>
            <a:ext cx="6975628" cy="1815882"/>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56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4000" dirty="0" err="1">
                <a:solidFill>
                  <a:prstClr val="white"/>
                </a:solidFill>
                <a:latin typeface="Times New Roman" panose="02020603050405020304" pitchFamily="18" charset="0"/>
                <a:cs typeface="Times New Roman" panose="02020603050405020304" pitchFamily="18" charset="0"/>
                <a:sym typeface="Arial"/>
              </a:rPr>
              <a:t>Nga</a:t>
            </a:r>
            <a:endParaRPr lang="en-US" sz="4000"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5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2659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4101" y="-32263"/>
            <a:ext cx="3540106" cy="354010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3907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7644" y="707356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59848" y="4578874"/>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1" y="3663229"/>
            <a:ext cx="16308286" cy="16774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696558" y="3767545"/>
            <a:ext cx="14739900" cy="1323439"/>
          </a:xfrm>
          <a:prstGeom prst="rect">
            <a:avLst/>
          </a:prstGeom>
          <a:noFill/>
        </p:spPr>
        <p:txBody>
          <a:bodyPr wrap="square" rtlCol="0">
            <a:spAutoFit/>
          </a:bodyPr>
          <a:lstStyle/>
          <a:p>
            <a:pPr algn="just" defTabSz="1828800">
              <a:buClr>
                <a:srgbClr val="000000"/>
              </a:buClr>
              <a:defRPr/>
            </a:pPr>
            <a:r>
              <a:rPr lang="en-US" sz="4000" b="1" i="1" dirty="0" err="1">
                <a:solidFill>
                  <a:prstClr val="white"/>
                </a:solidFill>
                <a:latin typeface="Times New Roman" panose="02020603050405020304" pitchFamily="18" charset="0"/>
                <a:cs typeface="Times New Roman" panose="02020603050405020304" pitchFamily="18" charset="0"/>
                <a:sym typeface="Arial"/>
              </a:rPr>
              <a:t>Câu</a:t>
            </a:r>
            <a:r>
              <a:rPr lang="en-US" sz="4000" b="1" i="1" dirty="0">
                <a:solidFill>
                  <a:prstClr val="white"/>
                </a:solidFill>
                <a:latin typeface="Times New Roman" panose="02020603050405020304" pitchFamily="18" charset="0"/>
                <a:cs typeface="Times New Roman" panose="02020603050405020304" pitchFamily="18" charset="0"/>
                <a:sym typeface="Arial"/>
              </a:rPr>
              <a:t> 2:</a:t>
            </a:r>
            <a:r>
              <a:rPr lang="vi-VN" sz="4000" b="1" i="1" kern="0" dirty="0">
                <a:solidFill>
                  <a:prstClr val="white"/>
                </a:solidFill>
                <a:latin typeface="Times New Roman" panose="02020603050405020304" pitchFamily="18" charset="0"/>
                <a:cs typeface="Times New Roman" panose="02020603050405020304" pitchFamily="18" charset="0"/>
                <a:sym typeface="Arial"/>
              </a:rPr>
              <a:t>Đoạn tóm tắt vở kịch “Trưởng giả học làm sang” giới thiệu ông Giuốc- đanh mong muốn trở thành người như thế nào?</a:t>
            </a:r>
          </a:p>
        </p:txBody>
      </p:sp>
      <p:sp>
        <p:nvSpPr>
          <p:cNvPr id="15" name="bang a">
            <a:extLst>
              <a:ext uri="{FF2B5EF4-FFF2-40B4-BE49-F238E27FC236}">
                <a16:creationId xmlns:a16="http://schemas.microsoft.com/office/drawing/2014/main" id="{D0E6AFB4-275F-4728-9A13-27E00F9EA3A2}"/>
              </a:ext>
            </a:extLst>
          </p:cNvPr>
          <p:cNvSpPr/>
          <p:nvPr/>
        </p:nvSpPr>
        <p:spPr>
          <a:xfrm flipH="1">
            <a:off x="488791" y="5746293"/>
            <a:ext cx="8577718" cy="18800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06433" y="8299370"/>
            <a:ext cx="8577718" cy="174520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701045" y="5969528"/>
            <a:ext cx="8153206"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Ông muốn trở thành nhà quý tộc sang trọng</a:t>
            </a:r>
          </a:p>
          <a:p>
            <a:pPr marL="514350" indent="-514350" defTabSz="1371600">
              <a:buClr>
                <a:prstClr val="white"/>
              </a:buClr>
              <a:buFont typeface="Wingdings" panose="05000000000000000000" pitchFamily="2" charset="2"/>
              <a:buChar char=""/>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01043" y="8431050"/>
            <a:ext cx="8153206"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Ông muốn trở thành người người kinh doanh giỏi</a:t>
            </a:r>
          </a:p>
        </p:txBody>
      </p:sp>
      <p:sp>
        <p:nvSpPr>
          <p:cNvPr id="31" name="bang b">
            <a:extLst>
              <a:ext uri="{FF2B5EF4-FFF2-40B4-BE49-F238E27FC236}">
                <a16:creationId xmlns:a16="http://schemas.microsoft.com/office/drawing/2014/main" id="{8DD63B39-09F3-4F04-83CD-408FC7619A90}"/>
              </a:ext>
            </a:extLst>
          </p:cNvPr>
          <p:cNvSpPr/>
          <p:nvPr/>
        </p:nvSpPr>
        <p:spPr>
          <a:xfrm flipH="1">
            <a:off x="9186194" y="5746280"/>
            <a:ext cx="8577716" cy="1880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38" y="8299371"/>
            <a:ext cx="8577716" cy="17451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9470895" y="5912534"/>
            <a:ext cx="8310658" cy="1200329"/>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Ông muốn trở thành người có tri thức </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9572939" y="8431052"/>
            <a:ext cx="8328302" cy="1754326"/>
          </a:xfrm>
          <a:prstGeom prst="rect">
            <a:avLst/>
          </a:prstGeom>
          <a:noFill/>
        </p:spPr>
        <p:txBody>
          <a:bodyPr wrap="square" rtlCol="0">
            <a:spAutoFit/>
          </a:bodyPr>
          <a:lstStyle/>
          <a:p>
            <a:pPr algn="just"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Ông muốn trở thành người có mối quan hệ rộng rãi.</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4806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901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3680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5352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137881"/>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6380" y="5191788"/>
            <a:ext cx="14582604"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3:</a:t>
            </a:r>
            <a:r>
              <a:rPr lang="vi-VN" sz="4800" b="1" i="1" kern="0" dirty="0">
                <a:solidFill>
                  <a:prstClr val="white"/>
                </a:solidFill>
                <a:latin typeface="Times New Roman" panose="02020603050405020304" pitchFamily="18" charset="0"/>
                <a:cs typeface="Times New Roman" panose="02020603050405020304" pitchFamily="18" charset="0"/>
                <a:sym typeface="Arial"/>
              </a:rPr>
              <a:t>Đâu là lí do chính mà ông Giuốc - đanh thưởng tiền cho mấy chú thợ phụ?</a:t>
            </a:r>
          </a:p>
        </p:txBody>
      </p:sp>
      <p:sp>
        <p:nvSpPr>
          <p:cNvPr id="15" name="bang b">
            <a:extLst>
              <a:ext uri="{FF2B5EF4-FFF2-40B4-BE49-F238E27FC236}">
                <a16:creationId xmlns:a16="http://schemas.microsoft.com/office/drawing/2014/main" id="{D0E6AFB4-275F-4728-9A13-27E00F9EA3A2}"/>
              </a:ext>
            </a:extLst>
          </p:cNvPr>
          <p:cNvSpPr/>
          <p:nvPr/>
        </p:nvSpPr>
        <p:spPr>
          <a:xfrm flipH="1">
            <a:off x="9203838" y="7315866"/>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1209498"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53356" y="7347549"/>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Vì họ gọi ông là ông lớn, cụ lớn, đức ông</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659011" y="8832789"/>
            <a:ext cx="7544826"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Vì họ đã chúc rượu ông trong buổi tiệc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1209494" y="7307432"/>
            <a:ext cx="7874660" cy="12417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57825"/>
            <a:ext cx="7874660" cy="11828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9012" y="7339115"/>
            <a:ext cx="6975628" cy="169277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Vì họ giúp ông mặc lễ phục theo phong cách quý tộc</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6" y="8832789"/>
            <a:ext cx="6975628" cy="1138773"/>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Vì họ rất giỏi và nhiệt tình </a:t>
            </a:r>
          </a:p>
          <a:p>
            <a:pPr marL="514350" indent="-514350" defTabSz="1371600">
              <a:buClr>
                <a:prstClr val="white"/>
              </a:buClr>
              <a:buFont typeface="Wingdings" panose="05000000000000000000" pitchFamily="2" charset="2"/>
              <a:buChar char="w"/>
              <a:defRPr/>
            </a:pPr>
            <a:endPar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15204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83127" y="-74839"/>
            <a:ext cx="5202062" cy="52020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94503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7956682"/>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6013772"/>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89859" y="509812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43799" y="5182088"/>
            <a:ext cx="14145238" cy="1569660"/>
          </a:xfrm>
          <a:prstGeom prst="rect">
            <a:avLst/>
          </a:prstGeom>
          <a:noFill/>
        </p:spPr>
        <p:txBody>
          <a:bodyPr wrap="square" rtlCol="0">
            <a:spAutoFit/>
          </a:bodyPr>
          <a:lstStyle/>
          <a:p>
            <a:pPr defTabSz="1828800">
              <a:buClr>
                <a:srgbClr val="000000"/>
              </a:buClr>
              <a:defRPr/>
            </a:pPr>
            <a:r>
              <a:rPr lang="en-US" sz="4800" b="1" i="1" dirty="0" err="1">
                <a:solidFill>
                  <a:prstClr val="white"/>
                </a:solidFill>
                <a:latin typeface="Times New Roman" panose="02020603050405020304" pitchFamily="18" charset="0"/>
                <a:cs typeface="Times New Roman" panose="02020603050405020304" pitchFamily="18" charset="0"/>
                <a:sym typeface="Arial"/>
              </a:rPr>
              <a:t>Câu</a:t>
            </a:r>
            <a:r>
              <a:rPr lang="en-US" sz="4800" b="1" i="1" dirty="0">
                <a:solidFill>
                  <a:prstClr val="white"/>
                </a:solidFill>
                <a:latin typeface="Times New Roman" panose="02020603050405020304" pitchFamily="18" charset="0"/>
                <a:cs typeface="Times New Roman" panose="02020603050405020304" pitchFamily="18" charset="0"/>
                <a:sym typeface="Arial"/>
              </a:rPr>
              <a:t> 4:</a:t>
            </a:r>
            <a:r>
              <a:rPr lang="vi-VN" sz="4800" b="1" i="1" kern="0" dirty="0">
                <a:solidFill>
                  <a:prstClr val="white"/>
                </a:solidFill>
                <a:latin typeface="Times New Roman" panose="02020603050405020304" pitchFamily="18" charset="0"/>
                <a:cs typeface="Times New Roman" panose="02020603050405020304" pitchFamily="18" charset="0"/>
                <a:sym typeface="Arial"/>
              </a:rPr>
              <a:t> Bộ lễ phục của ông Giuốc- đanh gặp phải vấn đề gì?</a:t>
            </a:r>
          </a:p>
        </p:txBody>
      </p:sp>
      <p:sp>
        <p:nvSpPr>
          <p:cNvPr id="15" name="bang c">
            <a:extLst>
              <a:ext uri="{FF2B5EF4-FFF2-40B4-BE49-F238E27FC236}">
                <a16:creationId xmlns:a16="http://schemas.microsoft.com/office/drawing/2014/main" id="{D0E6AFB4-275F-4728-9A13-27E00F9EA3A2}"/>
              </a:ext>
            </a:extLst>
          </p:cNvPr>
          <p:cNvSpPr/>
          <p:nvPr/>
        </p:nvSpPr>
        <p:spPr>
          <a:xfrm flipH="1">
            <a:off x="1206912" y="8842548"/>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9203842"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1656426" y="881076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C. Hoa may ngược</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9653356" y="7616841"/>
            <a:ext cx="7996932" cy="646331"/>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B. Chất vải không đẹp</a:t>
            </a:r>
          </a:p>
        </p:txBody>
      </p:sp>
      <p:sp>
        <p:nvSpPr>
          <p:cNvPr id="31" name="bang a">
            <a:extLst>
              <a:ext uri="{FF2B5EF4-FFF2-40B4-BE49-F238E27FC236}">
                <a16:creationId xmlns:a16="http://schemas.microsoft.com/office/drawing/2014/main" id="{8DD63B39-09F3-4F04-83CD-408FC7619A90}"/>
              </a:ext>
            </a:extLst>
          </p:cNvPr>
          <p:cNvSpPr/>
          <p:nvPr/>
        </p:nvSpPr>
        <p:spPr>
          <a:xfrm flipH="1">
            <a:off x="1209498" y="7308665"/>
            <a:ext cx="7874660" cy="12405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203842" y="8837946"/>
            <a:ext cx="7874660" cy="12225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656424" y="7234692"/>
            <a:ext cx="6975628"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A. Màu không đẹp</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653358" y="9090638"/>
            <a:ext cx="7874660" cy="1200329"/>
          </a:xfrm>
          <a:prstGeom prst="rect">
            <a:avLst/>
          </a:prstGeom>
          <a:noFill/>
        </p:spPr>
        <p:txBody>
          <a:bodyPr wrap="square" rtlCol="0">
            <a:spAutoFit/>
          </a:bodyPr>
          <a:lstStyle/>
          <a:p>
            <a:pPr defTabSz="1828800">
              <a:buClr>
                <a:srgbClr val="000000"/>
              </a:buClr>
              <a:defRPr/>
            </a:pPr>
            <a:r>
              <a:rPr lang="vi-VN" sz="3600" b="1" i="1" kern="0" dirty="0">
                <a:solidFill>
                  <a:prstClr val="white"/>
                </a:solidFill>
                <a:latin typeface="Times New Roman" panose="02020603050405020304" pitchFamily="18" charset="0"/>
                <a:cs typeface="Times New Roman" panose="02020603050405020304" pitchFamily="18" charset="0"/>
                <a:sym typeface="Arial"/>
              </a:rPr>
              <a:t>D. Cả 3 phương án trên</a:t>
            </a:r>
          </a:p>
          <a:p>
            <a:pPr marL="514350" indent="-514350" defTabSz="1371600">
              <a:buClr>
                <a:prstClr val="white"/>
              </a:buClr>
              <a:buFont typeface="Wingdings" panose="05000000000000000000" pitchFamily="2" charset="2"/>
              <a:buChar char="w"/>
              <a:defRPr/>
            </a:pPr>
            <a:endParaRPr lang="en-US" sz="36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355789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09341" y="-96177"/>
            <a:ext cx="4088746" cy="4088746"/>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7387954"/>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38744" y="5022550"/>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51115" y="4106905"/>
            <a:ext cx="16308286" cy="187790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2067485" y="4198510"/>
            <a:ext cx="14075546" cy="1384995"/>
          </a:xfrm>
          <a:prstGeom prst="rect">
            <a:avLst/>
          </a:prstGeom>
          <a:noFill/>
        </p:spPr>
        <p:txBody>
          <a:bodyPr wrap="square" rtlCol="0">
            <a:spAutoFit/>
          </a:bodyPr>
          <a:lstStyle/>
          <a:p>
            <a:pPr defTabSz="1371600">
              <a:defRPr/>
            </a:pPr>
            <a:r>
              <a:rPr lang="en-US" sz="4200" b="1" i="1" dirty="0" err="1">
                <a:solidFill>
                  <a:prstClr val="white"/>
                </a:solidFill>
                <a:latin typeface="Times New Roman" panose="02020603050405020304" pitchFamily="18" charset="0"/>
                <a:cs typeface="Times New Roman" panose="02020603050405020304" pitchFamily="18" charset="0"/>
                <a:sym typeface="Arial"/>
              </a:rPr>
              <a:t>Câu</a:t>
            </a:r>
            <a:r>
              <a:rPr lang="en-US" sz="4200" b="1" i="1" dirty="0">
                <a:solidFill>
                  <a:prstClr val="white"/>
                </a:solidFill>
                <a:latin typeface="Times New Roman" panose="02020603050405020304" pitchFamily="18" charset="0"/>
                <a:cs typeface="Times New Roman" panose="02020603050405020304" pitchFamily="18" charset="0"/>
                <a:sym typeface="Arial"/>
              </a:rPr>
              <a:t> 5: </a:t>
            </a:r>
            <a:r>
              <a:rPr lang="vi-VN" sz="4200" b="1" i="1" dirty="0">
                <a:solidFill>
                  <a:prstClr val="white"/>
                </a:solidFill>
                <a:latin typeface="Times New Roman" panose="02020603050405020304" pitchFamily="18" charset="0"/>
                <a:cs typeface="Times New Roman" panose="02020603050405020304" pitchFamily="18" charset="0"/>
                <a:sym typeface="Arial"/>
              </a:rPr>
              <a:t>Đoạn trích “Ông Giuốc- đanh mặc lễ phục” thể hiện mâu thuẫn giữa cái xấu và cái xấu, đúng hay sai?</a:t>
            </a:r>
            <a:endParaRPr lang="en-US" sz="4200" b="1" i="1"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9203834"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8626" indent="-428626" algn="ctr" defTabSz="1371600">
              <a:buClr>
                <a:prstClr val="white"/>
              </a:buClr>
              <a:buFont typeface="Wingdings" panose="05000000000000000000" pitchFamily="2" charset="2"/>
              <a:buChar char="w"/>
              <a:defRPr/>
            </a:pPr>
            <a:endParaRPr lang="en-US" sz="2700">
              <a:solidFill>
                <a:prstClr val="white"/>
              </a:solidFill>
              <a:latin typeface="Calibri" panose="020F0502020204030204"/>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653350" y="6597508"/>
            <a:ext cx="6975628" cy="707886"/>
          </a:xfrm>
          <a:prstGeom prst="rect">
            <a:avLst/>
          </a:prstGeom>
          <a:noFill/>
        </p:spPr>
        <p:txBody>
          <a:bodyPr wrap="square" rtlCol="0">
            <a:spAutoFit/>
          </a:bodyPr>
          <a:lstStyle/>
          <a:p>
            <a:pPr marL="514350" indent="-514350" defTabSz="1371600">
              <a:buClr>
                <a:prstClr val="white"/>
              </a:buClr>
              <a:buFont typeface="Wingdings" panose="05000000000000000000" pitchFamily="2" charset="2"/>
              <a:buChar char="w"/>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4000" b="1" i="1"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Đúng</a:t>
            </a: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1209490" y="6532426"/>
            <a:ext cx="7874660" cy="17289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499774" y="6575525"/>
            <a:ext cx="7294084" cy="1323439"/>
          </a:xfrm>
          <a:prstGeom prst="rect">
            <a:avLst/>
          </a:prstGeom>
          <a:noFill/>
        </p:spPr>
        <p:txBody>
          <a:bodyPr wrap="square" rtlCol="0">
            <a:spAutoFit/>
          </a:bodyPr>
          <a:lstStyle/>
          <a:p>
            <a:pPr defTabSz="1371600">
              <a:buClr>
                <a:prstClr val="white"/>
              </a:buClr>
              <a:defRPr/>
            </a:pPr>
            <a:r>
              <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A. Sai</a:t>
            </a:r>
            <a:endParaRPr lang="en-US" sz="4000" b="1" i="1" dirty="0">
              <a:solidFill>
                <a:prstClr val="white"/>
              </a:solidFill>
              <a:latin typeface="Times New Roman" panose="02020603050405020304" pitchFamily="18" charset="0"/>
              <a:cs typeface="Times New Roman" panose="02020603050405020304" pitchFamily="18" charset="0"/>
              <a:sym typeface="Arial"/>
            </a:endParaRPr>
          </a:p>
          <a:p>
            <a:pPr marL="514350" indent="-514350" defTabSz="1371600">
              <a:buClr>
                <a:prstClr val="white"/>
              </a:buClr>
              <a:buFont typeface="Wingdings" panose="05000000000000000000" pitchFamily="2" charset="2"/>
              <a:buChar char="w"/>
              <a:defRPr/>
            </a:pPr>
            <a:endParaRPr lang="en-US" sz="4000" b="1" i="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288002" y="1295790"/>
            <a:ext cx="731044" cy="731044"/>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288002" y="2218040"/>
            <a:ext cx="731044" cy="731044"/>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8304358" y="3111234"/>
            <a:ext cx="731044" cy="731044"/>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304358" y="3945618"/>
            <a:ext cx="731044" cy="731044"/>
          </a:xfrm>
          <a:prstGeom prst="rect">
            <a:avLst/>
          </a:prstGeom>
        </p:spPr>
      </p:pic>
    </p:spTree>
    <p:extLst>
      <p:ext uri="{BB962C8B-B14F-4D97-AF65-F5344CB8AC3E}">
        <p14:creationId xmlns:p14="http://schemas.microsoft.com/office/powerpoint/2010/main" val="295538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 presetClass="mediacall" presetSubtype="0" fill="hold" nodeType="withEffect">
                                  <p:stCondLst>
                                    <p:cond delay="0"/>
                                  </p:stCondLst>
                                  <p:childTnLst>
                                    <p:cmd type="call" cmd="playFrom(0.0)">
                                      <p:cBhvr>
                                        <p:cTn id="21" dur="20218" fill="hold"/>
                                        <p:tgtEl>
                                          <p:spTgt spid="39"/>
                                        </p:tgtEl>
                                      </p:cBhvr>
                                    </p:cmd>
                                  </p:childTnLst>
                                </p:cTn>
                              </p:par>
                              <p:par>
                                <p:cTn id="22" presetID="3" presetClass="mediacall" presetSubtype="0" fill="hold" nodeType="withEffect">
                                  <p:stCondLst>
                                    <p:cond delay="0"/>
                                  </p:stCondLst>
                                  <p:childTnLst>
                                    <p:cmd type="call" cmd="stop">
                                      <p:cBhvr>
                                        <p:cTn id="23" dur="1" fill="hold"/>
                                        <p:tgtEl>
                                          <p:spTgt spid="38"/>
                                        </p:tgtEl>
                                      </p:cBhvr>
                                    </p:cmd>
                                  </p:childTnLst>
                                </p:cTn>
                              </p:par>
                              <p:par>
                                <p:cTn id="24" presetID="19" presetClass="emph" presetSubtype="0" repeatCount="4000" fill="hold" grpId="2" nodeType="withEffect">
                                  <p:stCondLst>
                                    <p:cond delay="3000"/>
                                  </p:stCondLst>
                                  <p:childTnLst>
                                    <p:animClr clrSpc="rgb" dir="cw">
                                      <p:cBhvr override="childStyle">
                                        <p:cTn id="25" dur="500" fill="hold"/>
                                        <p:tgtEl>
                                          <p:spTgt spid="15"/>
                                        </p:tgtEl>
                                        <p:attrNameLst>
                                          <p:attrName>style.color</p:attrName>
                                        </p:attrNameLst>
                                      </p:cBhvr>
                                      <p:to>
                                        <a:srgbClr val="92D050"/>
                                      </p:to>
                                    </p:animClr>
                                    <p:animClr clrSpc="rgb" dir="cw">
                                      <p:cBhvr>
                                        <p:cTn id="26" dur="500" fill="hold"/>
                                        <p:tgtEl>
                                          <p:spTgt spid="15"/>
                                        </p:tgtEl>
                                        <p:attrNameLst>
                                          <p:attrName>fillcolor</p:attrName>
                                        </p:attrNameLst>
                                      </p:cBhvr>
                                      <p:to>
                                        <a:srgbClr val="92D050"/>
                                      </p:to>
                                    </p:animClr>
                                    <p:set>
                                      <p:cBhvr>
                                        <p:cTn id="27" dur="500" fill="hold"/>
                                        <p:tgtEl>
                                          <p:spTgt spid="15"/>
                                        </p:tgtEl>
                                        <p:attrNameLst>
                                          <p:attrName>fill.type</p:attrName>
                                        </p:attrNameLst>
                                      </p:cBhvr>
                                      <p:to>
                                        <p:strVal val="solid"/>
                                      </p:to>
                                    </p:set>
                                    <p:set>
                                      <p:cBhvr>
                                        <p:cTn id="28" dur="500" fill="hold"/>
                                        <p:tgtEl>
                                          <p:spTgt spid="15"/>
                                        </p:tgtEl>
                                        <p:attrNameLst>
                                          <p:attrName>fill.on</p:attrName>
                                        </p:attrNameLst>
                                      </p:cBhvr>
                                      <p:to>
                                        <p:strVal val="true"/>
                                      </p:to>
                                    </p:set>
                                  </p:childTnLst>
                                </p:cTn>
                              </p:par>
                              <p:par>
                                <p:cTn id="29" presetID="1" presetClass="mediacall" presetSubtype="0" fill="hold" nodeType="withEffect">
                                  <p:stCondLst>
                                    <p:cond delay="3000"/>
                                  </p:stCondLst>
                                  <p:childTnLst>
                                    <p:cmd type="call" cmd="playFrom(0.0)">
                                      <p:cBhvr>
                                        <p:cTn id="30" dur="5903" fill="hold"/>
                                        <p:tgtEl>
                                          <p:spTgt spid="41"/>
                                        </p:tgtEl>
                                      </p:cBhvr>
                                    </p:cmd>
                                  </p:childTnLst>
                                </p:cTn>
                              </p:par>
                              <p:par>
                                <p:cTn id="31" presetID="3" presetClass="mediacall" presetSubtype="0" fill="hold" nodeType="withEffect">
                                  <p:stCondLst>
                                    <p:cond delay="3000"/>
                                  </p:stCondLst>
                                  <p:childTnLst>
                                    <p:cmd type="call" cmd="stop">
                                      <p:cBhvr>
                                        <p:cTn id="32" dur="1" fill="hold"/>
                                        <p:tgtEl>
                                          <p:spTgt spid="39"/>
                                        </p:tgtEl>
                                      </p:cBhvr>
                                    </p:cmd>
                                  </p:childTnLst>
                                </p:cTn>
                              </p:par>
                              <p:par>
                                <p:cTn id="33" presetID="24" presetClass="emph" presetSubtype="0" fill="hold" grpId="3" nodeType="withEffect">
                                  <p:stCondLst>
                                    <p:cond delay="3000"/>
                                  </p:stCondLst>
                                  <p:childTnLst>
                                    <p:animClr clrSpc="hsl" dir="cw">
                                      <p:cBhvr override="childStyle">
                                        <p:cTn id="34" dur="500" fill="hold"/>
                                        <p:tgtEl>
                                          <p:spTgt spid="25"/>
                                        </p:tgtEl>
                                        <p:attrNameLst>
                                          <p:attrName>style.color</p:attrName>
                                        </p:attrNameLst>
                                      </p:cBhvr>
                                      <p:by>
                                        <p:hsl h="0" s="-12549" l="-25098"/>
                                      </p:by>
                                    </p:animClr>
                                    <p:animClr clrSpc="hsl" dir="cw">
                                      <p:cBhvr>
                                        <p:cTn id="35" dur="500" fill="hold"/>
                                        <p:tgtEl>
                                          <p:spTgt spid="25"/>
                                        </p:tgtEl>
                                        <p:attrNameLst>
                                          <p:attrName>fillcolor</p:attrName>
                                        </p:attrNameLst>
                                      </p:cBhvr>
                                      <p:by>
                                        <p:hsl h="0" s="-12549" l="-25098"/>
                                      </p:by>
                                    </p:animClr>
                                    <p:animClr clrSpc="hsl" dir="cw">
                                      <p:cBhvr>
                                        <p:cTn id="36" dur="500" fill="hold"/>
                                        <p:tgtEl>
                                          <p:spTgt spid="25"/>
                                        </p:tgtEl>
                                        <p:attrNameLst>
                                          <p:attrName>stroke.color</p:attrName>
                                        </p:attrNameLst>
                                      </p:cBhvr>
                                      <p:by>
                                        <p:hsl h="0" s="-12549" l="-25098"/>
                                      </p:by>
                                    </p:animClr>
                                    <p:set>
                                      <p:cBhvr>
                                        <p:cTn id="37" dur="500" fill="hold"/>
                                        <p:tgtEl>
                                          <p:spTgt spid="25"/>
                                        </p:tgtEl>
                                        <p:attrNameLst>
                                          <p:attrName>fill.type</p:attrName>
                                        </p:attrNameLst>
                                      </p:cBhvr>
                                      <p:to>
                                        <p:strVal val="solid"/>
                                      </p:to>
                                    </p:set>
                                  </p:childTnLst>
                                </p:cTn>
                              </p:par>
                              <p:par>
                                <p:cTn id="38" presetID="1" presetClass="mediacall" presetSubtype="0" fill="hold" nodeType="withEffect">
                                  <p:stCondLst>
                                    <p:cond delay="0"/>
                                  </p:stCondLst>
                                  <p:childTnLst>
                                    <p:cmd type="call" cmd="playFrom(0.0)">
                                      <p:cBhvr>
                                        <p:cTn id="39" dur="20218" fill="hold"/>
                                        <p:tgtEl>
                                          <p:spTgt spid="39"/>
                                        </p:tgtEl>
                                      </p:cBhvr>
                                    </p:cmd>
                                  </p:childTnLst>
                                </p:cTn>
                              </p:par>
                              <p:par>
                                <p:cTn id="40" presetID="3" presetClass="mediacall" presetSubtype="0" fill="hold" nodeType="withEffect">
                                  <p:stCondLst>
                                    <p:cond delay="0"/>
                                  </p:stCondLst>
                                  <p:childTnLst>
                                    <p:cmd type="call" cmd="stop">
                                      <p:cBhvr>
                                        <p:cTn id="41" dur="1" fill="hold"/>
                                        <p:tgtEl>
                                          <p:spTgt spid="38"/>
                                        </p:tgtEl>
                                      </p:cBhvr>
                                    </p:cmd>
                                  </p:childTnLst>
                                </p:cTn>
                              </p:par>
                              <p:par>
                                <p:cTn id="42" presetID="19" presetClass="emph" presetSubtype="0" repeatCount="4000" fill="hold" grpId="3" nodeType="withEffect">
                                  <p:stCondLst>
                                    <p:cond delay="3500"/>
                                  </p:stCondLst>
                                  <p:childTnLst>
                                    <p:animClr clrSpc="rgb" dir="cw">
                                      <p:cBhvr override="childStyle">
                                        <p:cTn id="43" dur="500" fill="hold"/>
                                        <p:tgtEl>
                                          <p:spTgt spid="15"/>
                                        </p:tgtEl>
                                        <p:attrNameLst>
                                          <p:attrName>style.color</p:attrName>
                                        </p:attrNameLst>
                                      </p:cBhvr>
                                      <p:to>
                                        <a:srgbClr val="92D050"/>
                                      </p:to>
                                    </p:animClr>
                                    <p:animClr clrSpc="rgb" dir="cw">
                                      <p:cBhvr>
                                        <p:cTn id="44" dur="500" fill="hold"/>
                                        <p:tgtEl>
                                          <p:spTgt spid="15"/>
                                        </p:tgtEl>
                                        <p:attrNameLst>
                                          <p:attrName>fillcolor</p:attrName>
                                        </p:attrNameLst>
                                      </p:cBhvr>
                                      <p:to>
                                        <a:srgbClr val="92D05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3500"/>
                                  </p:stCondLst>
                                  <p:childTnLst>
                                    <p:cmd type="call" cmd="playFrom(0.0)">
                                      <p:cBhvr>
                                        <p:cTn id="48" dur="5903" fill="hold"/>
                                        <p:tgtEl>
                                          <p:spTgt spid="41"/>
                                        </p:tgtEl>
                                      </p:cBhvr>
                                    </p:cmd>
                                  </p:childTnLst>
                                </p:cTn>
                              </p:par>
                              <p:par>
                                <p:cTn id="49" presetID="3" presetClass="mediacall" presetSubtype="0" fill="hold" nodeType="withEffect">
                                  <p:stCondLst>
                                    <p:cond delay="3500"/>
                                  </p:stCondLst>
                                  <p:childTnLst>
                                    <p:cmd type="call" cmd="stop">
                                      <p:cBhvr>
                                        <p:cTn id="50" dur="1" fill="hold"/>
                                        <p:tgtEl>
                                          <p:spTgt spid="39"/>
                                        </p:tgtEl>
                                      </p:cBhvr>
                                    </p:cmd>
                                  </p:childTnLst>
                                </p:cTn>
                              </p:par>
                              <p:par>
                                <p:cTn id="51" presetID="24" presetClass="emph" presetSubtype="0" fill="hold" grpId="4" nodeType="withEffect">
                                  <p:stCondLst>
                                    <p:cond delay="3500"/>
                                  </p:stCondLst>
                                  <p:childTnLst>
                                    <p:animClr clrSpc="hsl" dir="cw">
                                      <p:cBhvr override="childStyle">
                                        <p:cTn id="52" dur="500" fill="hold"/>
                                        <p:tgtEl>
                                          <p:spTgt spid="25"/>
                                        </p:tgtEl>
                                        <p:attrNameLst>
                                          <p:attrName>style.color</p:attrName>
                                        </p:attrNameLst>
                                      </p:cBhvr>
                                      <p:by>
                                        <p:hsl h="0" s="-12549" l="-25098"/>
                                      </p:by>
                                    </p:animClr>
                                    <p:animClr clrSpc="hsl" dir="cw">
                                      <p:cBhvr>
                                        <p:cTn id="53" dur="500" fill="hold"/>
                                        <p:tgtEl>
                                          <p:spTgt spid="25"/>
                                        </p:tgtEl>
                                        <p:attrNameLst>
                                          <p:attrName>fillcolor</p:attrName>
                                        </p:attrNameLst>
                                      </p:cBhvr>
                                      <p:by>
                                        <p:hsl h="0" s="-12549" l="-25098"/>
                                      </p:by>
                                    </p:animClr>
                                    <p:animClr clrSpc="hsl" dir="cw">
                                      <p:cBhvr>
                                        <p:cTn id="54" dur="500" fill="hold"/>
                                        <p:tgtEl>
                                          <p:spTgt spid="25"/>
                                        </p:tgtEl>
                                        <p:attrNameLst>
                                          <p:attrName>stroke.color</p:attrName>
                                        </p:attrNameLst>
                                      </p:cBhvr>
                                      <p:by>
                                        <p:hsl h="0" s="-12549" l="-25098"/>
                                      </p:by>
                                    </p:animClr>
                                    <p:set>
                                      <p:cBhvr>
                                        <p:cTn id="55" dur="500" fill="hold"/>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8"/>
                </p:tgtEl>
              </p:cMediaNode>
            </p:audio>
            <p:seq concurrent="1" nextAc="seek">
              <p:cTn id="57" restart="whenNotActive" fill="hold" evtFilter="cancelBubble" nodeType="interactiveSeq">
                <p:stCondLst>
                  <p:cond evt="onClick" delay="0">
                    <p:tgtEl>
                      <p:spTgt spid="25"/>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15"/>
                                        </p:tgtEl>
                                        <p:attrNameLst>
                                          <p:attrName>style.color</p:attrName>
                                        </p:attrNameLst>
                                      </p:cBhvr>
                                      <p:to>
                                        <a:srgbClr val="FFC000"/>
                                      </p:to>
                                    </p:animClr>
                                    <p:animClr clrSpc="rgb" dir="cw">
                                      <p:cBhvr>
                                        <p:cTn id="67" dur="500" fill="hold"/>
                                        <p:tgtEl>
                                          <p:spTgt spid="15"/>
                                        </p:tgtEl>
                                        <p:attrNameLst>
                                          <p:attrName>fillcolor</p:attrName>
                                        </p:attrNameLst>
                                      </p:cBhvr>
                                      <p:to>
                                        <a:srgbClr val="FFC000"/>
                                      </p:to>
                                    </p:animClr>
                                    <p:set>
                                      <p:cBhvr>
                                        <p:cTn id="68" dur="500" fill="hold"/>
                                        <p:tgtEl>
                                          <p:spTgt spid="15"/>
                                        </p:tgtEl>
                                        <p:attrNameLst>
                                          <p:attrName>fill.type</p:attrName>
                                        </p:attrNameLst>
                                      </p:cBhvr>
                                      <p:to>
                                        <p:strVal val="solid"/>
                                      </p:to>
                                    </p:set>
                                    <p:set>
                                      <p:cBhvr>
                                        <p:cTn id="69" dur="500" fill="hold"/>
                                        <p:tgtEl>
                                          <p:spTgt spid="15"/>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repeatCount="4000" fill="hold" grpId="1" nodeType="withEffect">
                                  <p:stCondLst>
                                    <p:cond delay="3000"/>
                                  </p:stCondLst>
                                  <p:childTnLst>
                                    <p:animClr clrSpc="rgb" dir="cw">
                                      <p:cBhvr override="childStyle">
                                        <p:cTn id="75" dur="500" fill="hold"/>
                                        <p:tgtEl>
                                          <p:spTgt spid="15"/>
                                        </p:tgtEl>
                                        <p:attrNameLst>
                                          <p:attrName>style.color</p:attrName>
                                        </p:attrNameLst>
                                      </p:cBhvr>
                                      <p:to>
                                        <a:srgbClr val="92D050"/>
                                      </p:to>
                                    </p:animClr>
                                    <p:animClr clrSpc="rgb" dir="cw">
                                      <p:cBhvr>
                                        <p:cTn id="76" dur="500" fill="hold"/>
                                        <p:tgtEl>
                                          <p:spTgt spid="15"/>
                                        </p:tgtEl>
                                        <p:attrNameLst>
                                          <p:attrName>fillcolor</p:attrName>
                                        </p:attrNameLst>
                                      </p:cBhvr>
                                      <p:to>
                                        <a:srgbClr val="92D05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7732" fill="hold"/>
                                        <p:tgtEl>
                                          <p:spTgt spid="40"/>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24" presetClass="emph" presetSubtype="0" fill="hold" grpId="2" nodeType="withEffect">
                                  <p:stCondLst>
                                    <p:cond delay="3000"/>
                                  </p:stCondLst>
                                  <p:childTnLst>
                                    <p:animClr clrSpc="hsl" dir="cw">
                                      <p:cBhvr override="childStyle">
                                        <p:cTn id="84" dur="500" fill="hold"/>
                                        <p:tgtEl>
                                          <p:spTgt spid="25"/>
                                        </p:tgtEl>
                                        <p:attrNameLst>
                                          <p:attrName>style.color</p:attrName>
                                        </p:attrNameLst>
                                      </p:cBhvr>
                                      <p:by>
                                        <p:hsl h="0" s="-12549" l="-25098"/>
                                      </p:by>
                                    </p:animClr>
                                    <p:animClr clrSpc="hsl" dir="cw">
                                      <p:cBhvr>
                                        <p:cTn id="85" dur="500" fill="hold"/>
                                        <p:tgtEl>
                                          <p:spTgt spid="25"/>
                                        </p:tgtEl>
                                        <p:attrNameLst>
                                          <p:attrName>fillcolor</p:attrName>
                                        </p:attrNameLst>
                                      </p:cBhvr>
                                      <p:by>
                                        <p:hsl h="0" s="-12549" l="-25098"/>
                                      </p:by>
                                    </p:animClr>
                                    <p:animClr clrSpc="hsl" dir="cw">
                                      <p:cBhvr>
                                        <p:cTn id="86" dur="500" fill="hold"/>
                                        <p:tgtEl>
                                          <p:spTgt spid="25"/>
                                        </p:tgtEl>
                                        <p:attrNameLst>
                                          <p:attrName>stroke.color</p:attrName>
                                        </p:attrNameLst>
                                      </p:cBhvr>
                                      <p:by>
                                        <p:hsl h="0" s="-12549" l="-25098"/>
                                      </p:by>
                                    </p:animClr>
                                    <p:set>
                                      <p:cBhvr>
                                        <p:cTn id="8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88" restart="whenNotActive" fill="hold" evtFilter="cancelBubble" nodeType="interactiveSeq">
                <p:stCondLst>
                  <p:cond evt="onClick" delay="0">
                    <p:tgtEl>
                      <p:spTgt spid="34"/>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34"/>
                                        </p:tgtEl>
                                        <p:attrNameLst>
                                          <p:attrName>style.color</p:attrName>
                                        </p:attrNameLst>
                                      </p:cBhvr>
                                      <p:by>
                                        <p:hsl h="0" s="-12549" l="-25098"/>
                                      </p:by>
                                    </p:animClr>
                                    <p:animClr clrSpc="hsl" dir="cw">
                                      <p:cBhvr>
                                        <p:cTn id="93" dur="500" fill="hold"/>
                                        <p:tgtEl>
                                          <p:spTgt spid="34"/>
                                        </p:tgtEl>
                                        <p:attrNameLst>
                                          <p:attrName>fillcolor</p:attrName>
                                        </p:attrNameLst>
                                      </p:cBhvr>
                                      <p:by>
                                        <p:hsl h="0" s="-12549" l="-25098"/>
                                      </p:by>
                                    </p:animClr>
                                    <p:animClr clrSpc="hsl" dir="cw">
                                      <p:cBhvr>
                                        <p:cTn id="94" dur="500" fill="hold"/>
                                        <p:tgtEl>
                                          <p:spTgt spid="34"/>
                                        </p:tgtEl>
                                        <p:attrNameLst>
                                          <p:attrName>stroke.color</p:attrName>
                                        </p:attrNameLst>
                                      </p:cBhvr>
                                      <p:by>
                                        <p:hsl h="0" s="-12549" l="-25098"/>
                                      </p:by>
                                    </p:animClr>
                                    <p:set>
                                      <p:cBhvr>
                                        <p:cTn id="95" dur="500" fill="hold"/>
                                        <p:tgtEl>
                                          <p:spTgt spid="34"/>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32"/>
                                        </p:tgtEl>
                                        <p:attrNameLst>
                                          <p:attrName>style.color</p:attrName>
                                        </p:attrNameLst>
                                      </p:cBhvr>
                                      <p:to>
                                        <a:schemeClr val="accent2"/>
                                      </p:to>
                                    </p:animClr>
                                    <p:animClr clrSpc="rgb" dir="cw">
                                      <p:cBhvr>
                                        <p:cTn id="98" dur="500" fill="hold"/>
                                        <p:tgtEl>
                                          <p:spTgt spid="32"/>
                                        </p:tgtEl>
                                        <p:attrNameLst>
                                          <p:attrName>fillcolor</p:attrName>
                                        </p:attrNameLst>
                                      </p:cBhvr>
                                      <p:to>
                                        <a:schemeClr val="accent2"/>
                                      </p:to>
                                    </p:animClr>
                                    <p:set>
                                      <p:cBhvr>
                                        <p:cTn id="99" dur="500" fill="hold"/>
                                        <p:tgtEl>
                                          <p:spTgt spid="32"/>
                                        </p:tgtEl>
                                        <p:attrNameLst>
                                          <p:attrName>fill.type</p:attrName>
                                        </p:attrNameLst>
                                      </p:cBhvr>
                                      <p:to>
                                        <p:strVal val="solid"/>
                                      </p:to>
                                    </p:set>
                                    <p:set>
                                      <p:cBhvr>
                                        <p:cTn id="100" dur="500" fill="hold"/>
                                        <p:tgtEl>
                                          <p:spTgt spid="3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000"/>
                                  </p:stCondLst>
                                  <p:childTnLst>
                                    <p:animClr clrSpc="rgb" dir="cw">
                                      <p:cBhvr override="childStyle">
                                        <p:cTn id="106" dur="500" fill="hold"/>
                                        <p:tgtEl>
                                          <p:spTgt spid="32"/>
                                        </p:tgtEl>
                                        <p:attrNameLst>
                                          <p:attrName>style.color</p:attrName>
                                        </p:attrNameLst>
                                      </p:cBhvr>
                                      <p:to>
                                        <a:srgbClr val="FF0000"/>
                                      </p:to>
                                    </p:animClr>
                                    <p:animClr clrSpc="rgb" dir="cw">
                                      <p:cBhvr>
                                        <p:cTn id="107" dur="500" fill="hold"/>
                                        <p:tgtEl>
                                          <p:spTgt spid="32"/>
                                        </p:tgtEl>
                                        <p:attrNameLst>
                                          <p:attrName>fillcolor</p:attrName>
                                        </p:attrNameLst>
                                      </p:cBhvr>
                                      <p:to>
                                        <a:srgbClr val="FF0000"/>
                                      </p:to>
                                    </p:animClr>
                                    <p:set>
                                      <p:cBhvr>
                                        <p:cTn id="108" dur="500" fill="hold"/>
                                        <p:tgtEl>
                                          <p:spTgt spid="32"/>
                                        </p:tgtEl>
                                        <p:attrNameLst>
                                          <p:attrName>fill.type</p:attrName>
                                        </p:attrNameLst>
                                      </p:cBhvr>
                                      <p:to>
                                        <p:strVal val="solid"/>
                                      </p:to>
                                    </p:set>
                                    <p:set>
                                      <p:cBhvr>
                                        <p:cTn id="109" dur="500" fill="hold"/>
                                        <p:tgtEl>
                                          <p:spTgt spid="32"/>
                                        </p:tgtEl>
                                        <p:attrNameLst>
                                          <p:attrName>fill.on</p:attrName>
                                        </p:attrNameLst>
                                      </p:cBhvr>
                                      <p:to>
                                        <p:strVal val="true"/>
                                      </p:to>
                                    </p:set>
                                  </p:childTnLst>
                                </p:cTn>
                              </p:par>
                              <p:par>
                                <p:cTn id="110" presetID="19" presetClass="emph" presetSubtype="0" repeatCount="4000" fill="hold" grpId="4" nodeType="withEffect">
                                  <p:stCondLst>
                                    <p:cond delay="3000"/>
                                  </p:stCondLst>
                                  <p:childTnLst>
                                    <p:animClr clrSpc="rgb" dir="cw">
                                      <p:cBhvr override="childStyle">
                                        <p:cTn id="111" dur="500" fill="hold"/>
                                        <p:tgtEl>
                                          <p:spTgt spid="15"/>
                                        </p:tgtEl>
                                        <p:attrNameLst>
                                          <p:attrName>style.color</p:attrName>
                                        </p:attrNameLst>
                                      </p:cBhvr>
                                      <p:to>
                                        <a:srgbClr val="92D050"/>
                                      </p:to>
                                    </p:animClr>
                                    <p:animClr clrSpc="rgb" dir="cw">
                                      <p:cBhvr>
                                        <p:cTn id="112" dur="500" fill="hold"/>
                                        <p:tgtEl>
                                          <p:spTgt spid="15"/>
                                        </p:tgtEl>
                                        <p:attrNameLst>
                                          <p:attrName>fillcolor</p:attrName>
                                        </p:attrNameLst>
                                      </p:cBhvr>
                                      <p:to>
                                        <a:srgbClr val="92D050"/>
                                      </p:to>
                                    </p:animClr>
                                    <p:set>
                                      <p:cBhvr>
                                        <p:cTn id="113" dur="500" fill="hold"/>
                                        <p:tgtEl>
                                          <p:spTgt spid="15"/>
                                        </p:tgtEl>
                                        <p:attrNameLst>
                                          <p:attrName>fill.type</p:attrName>
                                        </p:attrNameLst>
                                      </p:cBhvr>
                                      <p:to>
                                        <p:strVal val="solid"/>
                                      </p:to>
                                    </p:set>
                                    <p:set>
                                      <p:cBhvr>
                                        <p:cTn id="114" dur="500" fill="hold"/>
                                        <p:tgtEl>
                                          <p:spTgt spid="15"/>
                                        </p:tgtEl>
                                        <p:attrNameLst>
                                          <p:attrName>fill.on</p:attrName>
                                        </p:attrNameLst>
                                      </p:cBhvr>
                                      <p:to>
                                        <p:strVal val="true"/>
                                      </p:to>
                                    </p:set>
                                  </p:childTnLst>
                                </p:cTn>
                              </p:par>
                              <p:par>
                                <p:cTn id="115" presetID="1" presetClass="mediacall" presetSubtype="0" fill="hold" nodeType="withEffect">
                                  <p:stCondLst>
                                    <p:cond delay="3000"/>
                                  </p:stCondLst>
                                  <p:childTnLst>
                                    <p:cmd type="call" cmd="playFrom(0.0)">
                                      <p:cBhvr>
                                        <p:cTn id="116" dur="5903" fill="hold"/>
                                        <p:tgtEl>
                                          <p:spTgt spid="41"/>
                                        </p:tgtEl>
                                      </p:cBhvr>
                                    </p:cmd>
                                  </p:childTnLst>
                                </p:cTn>
                              </p:par>
                              <p:par>
                                <p:cTn id="117" presetID="3" presetClass="mediacall" presetSubtype="0" fill="hold" nodeType="withEffect">
                                  <p:stCondLst>
                                    <p:cond delay="3000"/>
                                  </p:stCondLst>
                                  <p:childTnLst>
                                    <p:cmd type="call" cmd="stop">
                                      <p:cBhvr>
                                        <p:cTn id="118" dur="1" fill="hold"/>
                                        <p:tgtEl>
                                          <p:spTgt spid="39"/>
                                        </p:tgtEl>
                                      </p:cBhvr>
                                    </p:cmd>
                                  </p:childTnLst>
                                </p:cTn>
                              </p:par>
                              <p:par>
                                <p:cTn id="119" presetID="30" presetClass="emph" presetSubtype="0" fill="hold" grpId="2" nodeType="withEffect">
                                  <p:stCondLst>
                                    <p:cond delay="3000"/>
                                  </p:stCondLst>
                                  <p:childTnLst>
                                    <p:animClr clrSpc="hsl" dir="cw">
                                      <p:cBhvr override="childStyle">
                                        <p:cTn id="120" dur="500" fill="hold"/>
                                        <p:tgtEl>
                                          <p:spTgt spid="34"/>
                                        </p:tgtEl>
                                        <p:attrNameLst>
                                          <p:attrName>style.color</p:attrName>
                                        </p:attrNameLst>
                                      </p:cBhvr>
                                      <p:by>
                                        <p:hsl h="0" s="12549" l="25098"/>
                                      </p:by>
                                    </p:animClr>
                                    <p:animClr clrSpc="hsl" dir="cw">
                                      <p:cBhvr>
                                        <p:cTn id="121" dur="500" fill="hold"/>
                                        <p:tgtEl>
                                          <p:spTgt spid="34"/>
                                        </p:tgtEl>
                                        <p:attrNameLst>
                                          <p:attrName>fillcolor</p:attrName>
                                        </p:attrNameLst>
                                      </p:cBhvr>
                                      <p:by>
                                        <p:hsl h="0" s="12549" l="25098"/>
                                      </p:by>
                                    </p:animClr>
                                    <p:animClr clrSpc="hsl" dir="cw">
                                      <p:cBhvr>
                                        <p:cTn id="122" dur="500" fill="hold"/>
                                        <p:tgtEl>
                                          <p:spTgt spid="34"/>
                                        </p:tgtEl>
                                        <p:attrNameLst>
                                          <p:attrName>stroke.color</p:attrName>
                                        </p:attrNameLst>
                                      </p:cBhvr>
                                      <p:by>
                                        <p:hsl h="0" s="12549" l="25098"/>
                                      </p:by>
                                    </p:animClr>
                                    <p:set>
                                      <p:cBhvr>
                                        <p:cTn id="123" dur="500" fill="hold"/>
                                        <p:tgtEl>
                                          <p:spTgt spid="34"/>
                                        </p:tgtEl>
                                        <p:attrNameLst>
                                          <p:attrName>fill.type</p:attrName>
                                        </p:attrNameLst>
                                      </p:cBhvr>
                                      <p:to>
                                        <p:strVal val="solid"/>
                                      </p:to>
                                    </p:set>
                                  </p:childTnLst>
                                </p:cTn>
                              </p:par>
                              <p:par>
                                <p:cTn id="124" presetID="24" presetClass="emph" presetSubtype="0" fill="hold" grpId="5" nodeType="withEffect">
                                  <p:stCondLst>
                                    <p:cond delay="3000"/>
                                  </p:stCondLst>
                                  <p:childTnLst>
                                    <p:animClr clrSpc="hsl" dir="cw">
                                      <p:cBhvr override="childStyle">
                                        <p:cTn id="125" dur="500" fill="hold"/>
                                        <p:tgtEl>
                                          <p:spTgt spid="25"/>
                                        </p:tgtEl>
                                        <p:attrNameLst>
                                          <p:attrName>style.color</p:attrName>
                                        </p:attrNameLst>
                                      </p:cBhvr>
                                      <p:by>
                                        <p:hsl h="0" s="-12549" l="-25098"/>
                                      </p:by>
                                    </p:animClr>
                                    <p:animClr clrSpc="hsl" dir="cw">
                                      <p:cBhvr>
                                        <p:cTn id="126" dur="500" fill="hold"/>
                                        <p:tgtEl>
                                          <p:spTgt spid="25"/>
                                        </p:tgtEl>
                                        <p:attrNameLst>
                                          <p:attrName>fillcolor</p:attrName>
                                        </p:attrNameLst>
                                      </p:cBhvr>
                                      <p:by>
                                        <p:hsl h="0" s="-12549" l="-25098"/>
                                      </p:by>
                                    </p:animClr>
                                    <p:animClr clrSpc="hsl" dir="cw">
                                      <p:cBhvr>
                                        <p:cTn id="127" dur="500" fill="hold"/>
                                        <p:tgtEl>
                                          <p:spTgt spid="25"/>
                                        </p:tgtEl>
                                        <p:attrNameLst>
                                          <p:attrName>stroke.color</p:attrName>
                                        </p:attrNameLst>
                                      </p:cBhvr>
                                      <p:by>
                                        <p:hsl h="0" s="-12549" l="-25098"/>
                                      </p:by>
                                    </p:animClr>
                                    <p:set>
                                      <p:cBhvr>
                                        <p:cTn id="128"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29" fill="hold" display="0">
                  <p:stCondLst>
                    <p:cond delay="indefinite"/>
                  </p:stCondLst>
                  <p:endCondLst>
                    <p:cond evt="onStopAudio" delay="0">
                      <p:tgtEl>
                        <p:sldTgt/>
                      </p:tgtEl>
                    </p:cond>
                  </p:endCondLst>
                </p:cTn>
                <p:tgtEl>
                  <p:spTgt spid="39"/>
                </p:tgtEl>
              </p:cMediaNode>
            </p:audio>
            <p:audio>
              <p:cMediaNode vol="80000">
                <p:cTn id="130" fill="hold" display="0">
                  <p:stCondLst>
                    <p:cond delay="indefinite"/>
                  </p:stCondLst>
                  <p:endCondLst>
                    <p:cond evt="onStopAudio" delay="0">
                      <p:tgtEl>
                        <p:sldTgt/>
                      </p:tgtEl>
                    </p:cond>
                  </p:endCondLst>
                </p:cTn>
                <p:tgtEl>
                  <p:spTgt spid="40"/>
                </p:tgtEl>
              </p:cMediaNode>
            </p:audio>
            <p:audio>
              <p:cMediaNode vol="80000">
                <p:cTn id="131"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25" grpId="0"/>
      <p:bldP spid="25" grpId="1"/>
      <p:bldP spid="25" grpId="2"/>
      <p:bldP spid="25" grpId="3"/>
      <p:bldP spid="25" grpId="4"/>
      <p:bldP spid="25" grpId="5"/>
      <p:bldP spid="32" grpId="0" animBg="1"/>
      <p:bldP spid="32" grpId="1" animBg="1"/>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8">
            <a:extLst>
              <a:ext uri="{FF2B5EF4-FFF2-40B4-BE49-F238E27FC236}">
                <a16:creationId xmlns:a16="http://schemas.microsoft.com/office/drawing/2014/main" id="{6FF2933C-6FA5-9423-C06C-EE91DEEA67DF}"/>
              </a:ext>
            </a:extLst>
          </p:cNvPr>
          <p:cNvGrpSpPr/>
          <p:nvPr/>
        </p:nvGrpSpPr>
        <p:grpSpPr>
          <a:xfrm>
            <a:off x="762000" y="1888821"/>
            <a:ext cx="9601200" cy="4800600"/>
            <a:chOff x="0" y="0"/>
            <a:chExt cx="1366328" cy="1964130"/>
          </a:xfrm>
        </p:grpSpPr>
        <p:sp>
          <p:nvSpPr>
            <p:cNvPr id="7" name="Freeform 9">
              <a:extLst>
                <a:ext uri="{FF2B5EF4-FFF2-40B4-BE49-F238E27FC236}">
                  <a16:creationId xmlns:a16="http://schemas.microsoft.com/office/drawing/2014/main" id="{DDFEE5B9-4F76-A457-AF86-0FFD7062AAD7}"/>
                </a:ext>
              </a:extLst>
            </p:cNvPr>
            <p:cNvSpPr/>
            <p:nvPr/>
          </p:nvSpPr>
          <p:spPr>
            <a:xfrm>
              <a:off x="0" y="0"/>
              <a:ext cx="1366328" cy="1964130"/>
            </a:xfrm>
            <a:custGeom>
              <a:avLst/>
              <a:gdLst/>
              <a:ahLst/>
              <a:cxnLst/>
              <a:rect l="l" t="t" r="r" b="b"/>
              <a:pathLst>
                <a:path w="1366328" h="1964130">
                  <a:moveTo>
                    <a:pt x="101479" y="0"/>
                  </a:moveTo>
                  <a:lnTo>
                    <a:pt x="1264849" y="0"/>
                  </a:lnTo>
                  <a:cubicBezTo>
                    <a:pt x="1291763" y="0"/>
                    <a:pt x="1317574" y="10692"/>
                    <a:pt x="1336605" y="29723"/>
                  </a:cubicBezTo>
                  <a:cubicBezTo>
                    <a:pt x="1355636" y="48754"/>
                    <a:pt x="1366328" y="74565"/>
                    <a:pt x="1366328" y="101479"/>
                  </a:cubicBezTo>
                  <a:lnTo>
                    <a:pt x="1366328" y="1862651"/>
                  </a:lnTo>
                  <a:cubicBezTo>
                    <a:pt x="1366328" y="1918697"/>
                    <a:pt x="1320894" y="1964130"/>
                    <a:pt x="1264849" y="1964130"/>
                  </a:cubicBezTo>
                  <a:lnTo>
                    <a:pt x="101479" y="1964130"/>
                  </a:lnTo>
                  <a:cubicBezTo>
                    <a:pt x="45434" y="1964130"/>
                    <a:pt x="0" y="1918697"/>
                    <a:pt x="0" y="1862651"/>
                  </a:cubicBezTo>
                  <a:lnTo>
                    <a:pt x="0" y="101479"/>
                  </a:lnTo>
                  <a:cubicBezTo>
                    <a:pt x="0" y="45434"/>
                    <a:pt x="45434" y="0"/>
                    <a:pt x="101479" y="0"/>
                  </a:cubicBezTo>
                  <a:close/>
                </a:path>
              </a:pathLst>
            </a:custGeom>
            <a:solidFill>
              <a:srgbClr val="FCD0A4"/>
            </a:solidFill>
            <a:ln w="57150" cap="rnd">
              <a:solidFill>
                <a:srgbClr val="443B39"/>
              </a:solidFill>
              <a:prstDash val="solid"/>
              <a:round/>
            </a:ln>
          </p:spPr>
          <p:txBody>
            <a:bodyPr/>
            <a:lstStyle/>
            <a:p>
              <a:endParaRPr lang="en-SG"/>
            </a:p>
          </p:txBody>
        </p:sp>
        <p:sp>
          <p:nvSpPr>
            <p:cNvPr id="8" name="TextBox 10">
              <a:extLst>
                <a:ext uri="{FF2B5EF4-FFF2-40B4-BE49-F238E27FC236}">
                  <a16:creationId xmlns:a16="http://schemas.microsoft.com/office/drawing/2014/main" id="{F5286205-E01F-52D2-08DB-73C7C812BF15}"/>
                </a:ext>
              </a:extLst>
            </p:cNvPr>
            <p:cNvSpPr txBox="1"/>
            <p:nvPr/>
          </p:nvSpPr>
          <p:spPr>
            <a:xfrm>
              <a:off x="0" y="-95250"/>
              <a:ext cx="812800" cy="908050"/>
            </a:xfrm>
            <a:prstGeom prst="rect">
              <a:avLst/>
            </a:prstGeom>
          </p:spPr>
          <p:txBody>
            <a:bodyPr lIns="50800" tIns="50800" rIns="50800" bIns="50800" rtlCol="0" anchor="ctr"/>
            <a:lstStyle/>
            <a:p>
              <a:pPr algn="ctr">
                <a:lnSpc>
                  <a:spcPts val="3686"/>
                </a:lnSpc>
              </a:pPr>
              <a:endParaRPr/>
            </a:p>
          </p:txBody>
        </p:sp>
      </p:grpSp>
      <p:sp>
        <p:nvSpPr>
          <p:cNvPr id="5" name="TextBox 4">
            <a:extLst>
              <a:ext uri="{FF2B5EF4-FFF2-40B4-BE49-F238E27FC236}">
                <a16:creationId xmlns:a16="http://schemas.microsoft.com/office/drawing/2014/main" id="{0B5FE2F0-6E37-D800-7F05-AC40FB64C8CA}"/>
              </a:ext>
            </a:extLst>
          </p:cNvPr>
          <p:cNvSpPr txBox="1"/>
          <p:nvPr/>
        </p:nvSpPr>
        <p:spPr>
          <a:xfrm>
            <a:off x="990600" y="2392492"/>
            <a:ext cx="9144000" cy="3431452"/>
          </a:xfrm>
          <a:prstGeom prst="rect">
            <a:avLst/>
          </a:prstGeom>
          <a:noFill/>
        </p:spPr>
        <p:txBody>
          <a:bodyPr wrap="square">
            <a:spAutoFit/>
          </a:bodyPr>
          <a:lstStyle/>
          <a:p>
            <a:pPr marL="127000" indent="0" algn="just">
              <a:lnSpc>
                <a:spcPct val="150000"/>
              </a:lnSpc>
            </a:pPr>
            <a:r>
              <a:rPr lang="vi-VN" sz="5000" dirty="0">
                <a:latin typeface="+mj-lt"/>
              </a:rPr>
              <a:t>Viết một đoạn văn 6 – 8 dòng nhận xét về nhân vật phó may và các thợ phụ trong văn bản</a:t>
            </a:r>
            <a:endParaRPr lang="en-US" sz="5000" dirty="0">
              <a:latin typeface="+mj-lt"/>
              <a:ea typeface="Cambria" panose="02040503050406030204" pitchFamily="18" charset="0"/>
            </a:endParaRPr>
          </a:p>
        </p:txBody>
      </p:sp>
      <p:pic>
        <p:nvPicPr>
          <p:cNvPr id="10" name="Picture 9">
            <a:extLst>
              <a:ext uri="{FF2B5EF4-FFF2-40B4-BE49-F238E27FC236}">
                <a16:creationId xmlns:a16="http://schemas.microsoft.com/office/drawing/2014/main" id="{E3BF813E-BF2C-1F8D-71C2-8C7019A028D2}"/>
              </a:ext>
            </a:extLst>
          </p:cNvPr>
          <p:cNvPicPr>
            <a:picLocks noChangeAspect="1"/>
          </p:cNvPicPr>
          <p:nvPr/>
        </p:nvPicPr>
        <p:blipFill>
          <a:blip r:embed="rId3"/>
          <a:stretch>
            <a:fillRect/>
          </a:stretch>
        </p:blipFill>
        <p:spPr>
          <a:xfrm>
            <a:off x="11049000" y="385970"/>
            <a:ext cx="5711552" cy="8224117"/>
          </a:xfrm>
          <a:custGeom>
            <a:avLst/>
            <a:gdLst>
              <a:gd name="connsiteX0" fmla="*/ 0 w 5711552"/>
              <a:gd name="connsiteY0" fmla="*/ 0 h 8224117"/>
              <a:gd name="connsiteX1" fmla="*/ 5711552 w 5711552"/>
              <a:gd name="connsiteY1" fmla="*/ 0 h 8224117"/>
              <a:gd name="connsiteX2" fmla="*/ 5711552 w 5711552"/>
              <a:gd name="connsiteY2" fmla="*/ 8224117 h 8224117"/>
              <a:gd name="connsiteX3" fmla="*/ 0 w 5711552"/>
              <a:gd name="connsiteY3" fmla="*/ 8224117 h 8224117"/>
              <a:gd name="connsiteX4" fmla="*/ 0 w 5711552"/>
              <a:gd name="connsiteY4" fmla="*/ 0 h 8224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1552" h="8224117" fill="none" extrusionOk="0">
                <a:moveTo>
                  <a:pt x="0" y="0"/>
                </a:moveTo>
                <a:cubicBezTo>
                  <a:pt x="1460096" y="112687"/>
                  <a:pt x="3300520" y="-165136"/>
                  <a:pt x="5711552" y="0"/>
                </a:cubicBezTo>
                <a:cubicBezTo>
                  <a:pt x="5576229" y="3621355"/>
                  <a:pt x="5592261" y="7148744"/>
                  <a:pt x="5711552" y="8224117"/>
                </a:cubicBezTo>
                <a:cubicBezTo>
                  <a:pt x="4227132" y="8234415"/>
                  <a:pt x="2275914" y="8059409"/>
                  <a:pt x="0" y="8224117"/>
                </a:cubicBezTo>
                <a:cubicBezTo>
                  <a:pt x="-105739" y="5590692"/>
                  <a:pt x="-98033" y="2576302"/>
                  <a:pt x="0" y="0"/>
                </a:cubicBezTo>
                <a:close/>
              </a:path>
              <a:path w="5711552" h="8224117" stroke="0" extrusionOk="0">
                <a:moveTo>
                  <a:pt x="0" y="0"/>
                </a:moveTo>
                <a:cubicBezTo>
                  <a:pt x="2255275" y="152828"/>
                  <a:pt x="2969710" y="126768"/>
                  <a:pt x="5711552" y="0"/>
                </a:cubicBezTo>
                <a:cubicBezTo>
                  <a:pt x="5546176" y="4007062"/>
                  <a:pt x="5641948" y="6452610"/>
                  <a:pt x="5711552" y="8224117"/>
                </a:cubicBezTo>
                <a:cubicBezTo>
                  <a:pt x="3682665" y="8292438"/>
                  <a:pt x="1519002" y="8327949"/>
                  <a:pt x="0" y="8224117"/>
                </a:cubicBezTo>
                <a:cubicBezTo>
                  <a:pt x="9940" y="7046636"/>
                  <a:pt x="114160" y="1662993"/>
                  <a:pt x="0" y="0"/>
                </a:cubicBezTo>
                <a:close/>
              </a:path>
            </a:pathLst>
          </a:custGeom>
          <a:ln>
            <a:solidFill>
              <a:schemeClr val="tx1"/>
            </a:solidFill>
            <a:extLst>
              <a:ext uri="{C807C97D-BFC1-408E-A445-0C87EB9F89A2}">
                <ask:lineSketchStyleProps xmlns:ask="http://schemas.microsoft.com/office/drawing/2018/sketchyshapes" sd="1725041801">
                  <a:prstGeom prst="rect">
                    <a:avLst/>
                  </a:prstGeom>
                  <ask:type>
                    <ask:lineSketchCurved/>
                  </ask:type>
                </ask:lineSketchStyleProps>
              </a:ext>
            </a:extLst>
          </a:ln>
        </p:spPr>
      </p:pic>
    </p:spTree>
    <p:extLst>
      <p:ext uri="{BB962C8B-B14F-4D97-AF65-F5344CB8AC3E}">
        <p14:creationId xmlns:p14="http://schemas.microsoft.com/office/powerpoint/2010/main" val="111653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0C75511C-24C2-B7EF-886B-B46817D50FA4}"/>
              </a:ext>
            </a:extLst>
          </p:cNvPr>
          <p:cNvGrpSpPr/>
          <p:nvPr/>
        </p:nvGrpSpPr>
        <p:grpSpPr>
          <a:xfrm>
            <a:off x="-1405571" y="-1889547"/>
            <a:ext cx="21099142" cy="14066094"/>
            <a:chOff x="0" y="0"/>
            <a:chExt cx="28132189" cy="18754793"/>
          </a:xfrm>
        </p:grpSpPr>
        <p:sp>
          <p:nvSpPr>
            <p:cNvPr id="21" name="Freeform 3">
              <a:extLst>
                <a:ext uri="{FF2B5EF4-FFF2-40B4-BE49-F238E27FC236}">
                  <a16:creationId xmlns:a16="http://schemas.microsoft.com/office/drawing/2014/main" id="{1FA305BB-DA8C-1ECC-3EFC-AC9125421C8B}"/>
                </a:ext>
              </a:extLst>
            </p:cNvPr>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22" name="Freeform 4">
              <a:extLst>
                <a:ext uri="{FF2B5EF4-FFF2-40B4-BE49-F238E27FC236}">
                  <a16:creationId xmlns:a16="http://schemas.microsoft.com/office/drawing/2014/main" id="{841B294D-47F7-4817-05E1-9AF4FA288E4B}"/>
                </a:ext>
              </a:extLst>
            </p:cNvPr>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23" name="Freeform 5">
              <a:extLst>
                <a:ext uri="{FF2B5EF4-FFF2-40B4-BE49-F238E27FC236}">
                  <a16:creationId xmlns:a16="http://schemas.microsoft.com/office/drawing/2014/main" id="{0B152B2A-7C97-597F-1A78-DE796FEF73F6}"/>
                </a:ext>
              </a:extLst>
            </p:cNvPr>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24" name="Freeform 6">
              <a:extLst>
                <a:ext uri="{FF2B5EF4-FFF2-40B4-BE49-F238E27FC236}">
                  <a16:creationId xmlns:a16="http://schemas.microsoft.com/office/drawing/2014/main" id="{F36D4C2D-0BE9-06EC-4DB7-ADA5ACAC25B7}"/>
                </a:ext>
              </a:extLst>
            </p:cNvPr>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25" name="Freeform 7">
              <a:extLst>
                <a:ext uri="{FF2B5EF4-FFF2-40B4-BE49-F238E27FC236}">
                  <a16:creationId xmlns:a16="http://schemas.microsoft.com/office/drawing/2014/main" id="{537815A8-4341-4ACD-BCF5-52BB5262157A}"/>
                </a:ext>
              </a:extLst>
            </p:cNvPr>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sp>
          <p:nvSpPr>
            <p:cNvPr id="26" name="Freeform 8">
              <a:extLst>
                <a:ext uri="{FF2B5EF4-FFF2-40B4-BE49-F238E27FC236}">
                  <a16:creationId xmlns:a16="http://schemas.microsoft.com/office/drawing/2014/main" id="{474CA764-DFF2-26F2-3B20-F4468E590805}"/>
                </a:ext>
              </a:extLst>
            </p:cNvPr>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3">
                <a:alphaModFix amt="31999"/>
                <a:extLst>
                  <a:ext uri="{96DAC541-7B7A-43D3-8B79-37D633B846F1}">
                    <asvg:svgBlip xmlns:asvg="http://schemas.microsoft.com/office/drawing/2016/SVG/main" r:embed="rId4"/>
                  </a:ext>
                </a:extLst>
              </a:blip>
              <a:stretch>
                <a:fillRect/>
              </a:stretch>
            </a:blipFill>
          </p:spPr>
          <p:txBody>
            <a:bodyPr/>
            <a:lstStyle/>
            <a:p>
              <a:endParaRPr lang="en-SG"/>
            </a:p>
          </p:txBody>
        </p:sp>
      </p:grpSp>
      <p:sp>
        <p:nvSpPr>
          <p:cNvPr id="2" name="Freeform 9">
            <a:extLst>
              <a:ext uri="{FF2B5EF4-FFF2-40B4-BE49-F238E27FC236}">
                <a16:creationId xmlns:a16="http://schemas.microsoft.com/office/drawing/2014/main" id="{0DA5B9A6-AD2B-E882-946F-379FC5AD3395}"/>
              </a:ext>
            </a:extLst>
          </p:cNvPr>
          <p:cNvSpPr/>
          <p:nvPr/>
        </p:nvSpPr>
        <p:spPr>
          <a:xfrm>
            <a:off x="14249400" y="0"/>
            <a:ext cx="4167808" cy="7962900"/>
          </a:xfrm>
          <a:custGeom>
            <a:avLst/>
            <a:gdLst/>
            <a:ahLst/>
            <a:cxnLst/>
            <a:rect l="l" t="t" r="r" b="b"/>
            <a:pathLst>
              <a:path w="2957512" h="4114800">
                <a:moveTo>
                  <a:pt x="0" y="0"/>
                </a:moveTo>
                <a:lnTo>
                  <a:pt x="2957512" y="0"/>
                </a:lnTo>
                <a:lnTo>
                  <a:pt x="295751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SG"/>
          </a:p>
        </p:txBody>
      </p:sp>
      <p:sp>
        <p:nvSpPr>
          <p:cNvPr id="4" name="Freeform 8">
            <a:extLst>
              <a:ext uri="{FF2B5EF4-FFF2-40B4-BE49-F238E27FC236}">
                <a16:creationId xmlns:a16="http://schemas.microsoft.com/office/drawing/2014/main" id="{2430F401-D314-EEFD-06E2-E99D431B7262}"/>
              </a:ext>
            </a:extLst>
          </p:cNvPr>
          <p:cNvSpPr/>
          <p:nvPr/>
        </p:nvSpPr>
        <p:spPr>
          <a:xfrm>
            <a:off x="-150368" y="8187709"/>
            <a:ext cx="18438368" cy="2099291"/>
          </a:xfrm>
          <a:custGeom>
            <a:avLst/>
            <a:gdLst/>
            <a:ahLst/>
            <a:cxnLst/>
            <a:rect l="l" t="t" r="r" b="b"/>
            <a:pathLst>
              <a:path w="9382308" h="2099291">
                <a:moveTo>
                  <a:pt x="0" y="0"/>
                </a:moveTo>
                <a:lnTo>
                  <a:pt x="9382307" y="0"/>
                </a:lnTo>
                <a:lnTo>
                  <a:pt x="9382307" y="2099291"/>
                </a:lnTo>
                <a:lnTo>
                  <a:pt x="0" y="2099291"/>
                </a:lnTo>
                <a:lnTo>
                  <a:pt x="0" y="0"/>
                </a:lnTo>
                <a:close/>
              </a:path>
            </a:pathLst>
          </a:custGeom>
          <a:blipFill>
            <a:blip r:embed="rId7"/>
            <a:stretch>
              <a:fillRect/>
            </a:stretch>
          </a:blipFill>
        </p:spPr>
        <p:txBody>
          <a:bodyPr/>
          <a:lstStyle/>
          <a:p>
            <a:endParaRPr lang="en-SG"/>
          </a:p>
        </p:txBody>
      </p:sp>
      <p:sp>
        <p:nvSpPr>
          <p:cNvPr id="5" name="Freeform 2">
            <a:extLst>
              <a:ext uri="{FF2B5EF4-FFF2-40B4-BE49-F238E27FC236}">
                <a16:creationId xmlns:a16="http://schemas.microsoft.com/office/drawing/2014/main" id="{B32ED9F2-FAD5-9C72-FFF0-903E50CD7712}"/>
              </a:ext>
            </a:extLst>
          </p:cNvPr>
          <p:cNvSpPr/>
          <p:nvPr/>
        </p:nvSpPr>
        <p:spPr>
          <a:xfrm>
            <a:off x="-150368" y="5085080"/>
            <a:ext cx="7540356" cy="5685380"/>
          </a:xfrm>
          <a:custGeom>
            <a:avLst/>
            <a:gdLst/>
            <a:ahLst/>
            <a:cxnLst/>
            <a:rect l="l" t="t" r="r" b="b"/>
            <a:pathLst>
              <a:path w="7540356" h="5685380">
                <a:moveTo>
                  <a:pt x="0" y="0"/>
                </a:moveTo>
                <a:lnTo>
                  <a:pt x="7540356" y="0"/>
                </a:lnTo>
                <a:lnTo>
                  <a:pt x="7540356" y="5685380"/>
                </a:lnTo>
                <a:lnTo>
                  <a:pt x="0" y="5685380"/>
                </a:lnTo>
                <a:lnTo>
                  <a:pt x="0" y="0"/>
                </a:lnTo>
                <a:close/>
              </a:path>
            </a:pathLst>
          </a:custGeom>
          <a:blipFill>
            <a:blip r:embed="rId8"/>
            <a:stretch>
              <a:fillRect/>
            </a:stretch>
          </a:blipFill>
        </p:spPr>
        <p:txBody>
          <a:bodyPr/>
          <a:lstStyle/>
          <a:p>
            <a:endParaRPr lang="en-SG"/>
          </a:p>
        </p:txBody>
      </p:sp>
      <p:sp>
        <p:nvSpPr>
          <p:cNvPr id="10" name="AutoShape 13">
            <a:extLst>
              <a:ext uri="{FF2B5EF4-FFF2-40B4-BE49-F238E27FC236}">
                <a16:creationId xmlns:a16="http://schemas.microsoft.com/office/drawing/2014/main" id="{CF8C406B-60F4-290C-C1C1-996915A4E37B}"/>
              </a:ext>
            </a:extLst>
          </p:cNvPr>
          <p:cNvSpPr/>
          <p:nvPr/>
        </p:nvSpPr>
        <p:spPr>
          <a:xfrm rot="-5400000">
            <a:off x="4490741" y="4031053"/>
            <a:ext cx="806786" cy="0"/>
          </a:xfrm>
          <a:prstGeom prst="line">
            <a:avLst/>
          </a:prstGeom>
          <a:ln w="57150" cap="rnd">
            <a:solidFill>
              <a:srgbClr val="443B39"/>
            </a:solidFill>
            <a:prstDash val="solid"/>
            <a:headEnd type="none" w="sm" len="sm"/>
            <a:tailEnd type="none" w="sm" len="sm"/>
          </a:ln>
        </p:spPr>
        <p:txBody>
          <a:bodyPr/>
          <a:lstStyle/>
          <a:p>
            <a:endParaRPr lang="en-SG"/>
          </a:p>
        </p:txBody>
      </p:sp>
      <p:sp>
        <p:nvSpPr>
          <p:cNvPr id="19" name="Freeform 6">
            <a:extLst>
              <a:ext uri="{FF2B5EF4-FFF2-40B4-BE49-F238E27FC236}">
                <a16:creationId xmlns:a16="http://schemas.microsoft.com/office/drawing/2014/main" id="{0584FEAE-31E9-8B4B-C785-1FD13578309B}"/>
              </a:ext>
            </a:extLst>
          </p:cNvPr>
          <p:cNvSpPr/>
          <p:nvPr/>
        </p:nvSpPr>
        <p:spPr>
          <a:xfrm>
            <a:off x="0" y="665"/>
            <a:ext cx="4724400" cy="1997399"/>
          </a:xfrm>
          <a:custGeom>
            <a:avLst/>
            <a:gdLst/>
            <a:ahLst/>
            <a:cxnLst/>
            <a:rect l="l" t="t" r="r" b="b"/>
            <a:pathLst>
              <a:path w="6912540" h="1736776">
                <a:moveTo>
                  <a:pt x="0" y="0"/>
                </a:moveTo>
                <a:lnTo>
                  <a:pt x="6912540" y="0"/>
                </a:lnTo>
                <a:lnTo>
                  <a:pt x="6912540" y="1736776"/>
                </a:lnTo>
                <a:lnTo>
                  <a:pt x="0" y="1736776"/>
                </a:lnTo>
                <a:lnTo>
                  <a:pt x="0" y="0"/>
                </a:lnTo>
                <a:close/>
              </a:path>
            </a:pathLst>
          </a:custGeom>
          <a:blipFill>
            <a:blip r:embed="rId9">
              <a:extLst>
                <a:ext uri="{BEBA8EAE-BF5A-486C-A8C5-ECC9F3942E4B}">
                  <a14:imgProps xmlns:a14="http://schemas.microsoft.com/office/drawing/2010/main">
                    <a14:imgLayer r:embed="rId10">
                      <a14:imgEffect>
                        <a14:backgroundRemoval t="478" b="98567" l="1120" r="44320">
                          <a14:foregroundMark x1="2640" y1="10191" x2="8840" y2="25478"/>
                          <a14:foregroundMark x1="8840" y1="25478" x2="14760" y2="57006"/>
                          <a14:foregroundMark x1="38720" y1="14172" x2="38440" y2="5096"/>
                          <a14:foregroundMark x1="8160" y1="76752" x2="1120" y2="98726"/>
                          <a14:foregroundMark x1="41360" y1="10191" x2="41360" y2="3025"/>
                          <a14:foregroundMark x1="43006" y1="4344" x2="44320" y2="478"/>
                          <a14:foregroundMark x1="41560" y1="8599" x2="42832" y2="4856"/>
                          <a14:backgroundMark x1="39480" y1="42675" x2="40720" y2="35032"/>
                          <a14:backgroundMark x1="41840" y1="14650" x2="44760" y2="1433"/>
                          <a14:backgroundMark x1="42240" y1="11146" x2="43360" y2="478"/>
                          <a14:backgroundMark x1="38800" y1="31529" x2="41640" y2="22293"/>
                        </a14:backgroundRemoval>
                      </a14:imgEffect>
                    </a14:imgLayer>
                  </a14:imgProps>
                </a:ext>
              </a:extLst>
            </a:blip>
            <a:stretch>
              <a:fillRect l="-1" r="-127174"/>
            </a:stretch>
          </a:blipFill>
        </p:spPr>
        <p:txBody>
          <a:bodyPr/>
          <a:lstStyle/>
          <a:p>
            <a:endParaRPr lang="en-SG"/>
          </a:p>
        </p:txBody>
      </p:sp>
      <p:pic>
        <p:nvPicPr>
          <p:cNvPr id="11" name="Picture 10">
            <a:extLst>
              <a:ext uri="{FF2B5EF4-FFF2-40B4-BE49-F238E27FC236}">
                <a16:creationId xmlns:a16="http://schemas.microsoft.com/office/drawing/2014/main" id="{79C34ABE-B955-0106-CCBC-173D1AF66B5C}"/>
              </a:ext>
            </a:extLst>
          </p:cNvPr>
          <p:cNvPicPr>
            <a:picLocks noChangeAspect="1"/>
          </p:cNvPicPr>
          <p:nvPr/>
        </p:nvPicPr>
        <p:blipFill>
          <a:blip r:embed="rId11"/>
          <a:stretch>
            <a:fillRect/>
          </a:stretch>
        </p:blipFill>
        <p:spPr>
          <a:xfrm>
            <a:off x="-609600" y="589477"/>
            <a:ext cx="18288000" cy="5888951"/>
          </a:xfrm>
          <a:prstGeom prst="rect">
            <a:avLst/>
          </a:prstGeom>
        </p:spPr>
      </p:pic>
    </p:spTree>
    <p:extLst>
      <p:ext uri="{BB962C8B-B14F-4D97-AF65-F5344CB8AC3E}">
        <p14:creationId xmlns:p14="http://schemas.microsoft.com/office/powerpoint/2010/main" val="34735116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571" y="-1889547"/>
            <a:ext cx="21099142" cy="14066094"/>
            <a:chOff x="0" y="0"/>
            <a:chExt cx="28132189" cy="18754793"/>
          </a:xfrm>
        </p:grpSpPr>
        <p:sp>
          <p:nvSpPr>
            <p:cNvPr id="3" name="Freeform 3"/>
            <p:cNvSpPr/>
            <p:nvPr/>
          </p:nvSpPr>
          <p:spPr>
            <a:xfrm>
              <a:off x="0"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4" name="Freeform 4"/>
            <p:cNvSpPr/>
            <p:nvPr/>
          </p:nvSpPr>
          <p:spPr>
            <a:xfrm>
              <a:off x="9377396" y="0"/>
              <a:ext cx="9377396" cy="9377396"/>
            </a:xfrm>
            <a:custGeom>
              <a:avLst/>
              <a:gdLst/>
              <a:ahLst/>
              <a:cxnLst/>
              <a:rect l="l" t="t" r="r" b="b"/>
              <a:pathLst>
                <a:path w="9377396" h="9377396">
                  <a:moveTo>
                    <a:pt x="0" y="0"/>
                  </a:moveTo>
                  <a:lnTo>
                    <a:pt x="9377397" y="0"/>
                  </a:lnTo>
                  <a:lnTo>
                    <a:pt x="9377397"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5" name="Freeform 5"/>
            <p:cNvSpPr/>
            <p:nvPr/>
          </p:nvSpPr>
          <p:spPr>
            <a:xfrm>
              <a:off x="18754793" y="0"/>
              <a:ext cx="9377396" cy="9377396"/>
            </a:xfrm>
            <a:custGeom>
              <a:avLst/>
              <a:gdLst/>
              <a:ahLst/>
              <a:cxnLst/>
              <a:rect l="l" t="t" r="r" b="b"/>
              <a:pathLst>
                <a:path w="9377396" h="9377396">
                  <a:moveTo>
                    <a:pt x="0" y="0"/>
                  </a:moveTo>
                  <a:lnTo>
                    <a:pt x="9377396" y="0"/>
                  </a:lnTo>
                  <a:lnTo>
                    <a:pt x="9377396" y="9377396"/>
                  </a:lnTo>
                  <a:lnTo>
                    <a:pt x="0" y="9377396"/>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6" name="Freeform 6"/>
            <p:cNvSpPr/>
            <p:nvPr/>
          </p:nvSpPr>
          <p:spPr>
            <a:xfrm>
              <a:off x="0"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7" name="Freeform 7"/>
            <p:cNvSpPr/>
            <p:nvPr/>
          </p:nvSpPr>
          <p:spPr>
            <a:xfrm>
              <a:off x="9377396" y="9377396"/>
              <a:ext cx="9377396" cy="9377396"/>
            </a:xfrm>
            <a:custGeom>
              <a:avLst/>
              <a:gdLst/>
              <a:ahLst/>
              <a:cxnLst/>
              <a:rect l="l" t="t" r="r" b="b"/>
              <a:pathLst>
                <a:path w="9377396" h="9377396">
                  <a:moveTo>
                    <a:pt x="0" y="0"/>
                  </a:moveTo>
                  <a:lnTo>
                    <a:pt x="9377397" y="0"/>
                  </a:lnTo>
                  <a:lnTo>
                    <a:pt x="9377397"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sp>
          <p:nvSpPr>
            <p:cNvPr id="8" name="Freeform 8"/>
            <p:cNvSpPr/>
            <p:nvPr/>
          </p:nvSpPr>
          <p:spPr>
            <a:xfrm>
              <a:off x="18754793" y="9377396"/>
              <a:ext cx="9377396" cy="9377396"/>
            </a:xfrm>
            <a:custGeom>
              <a:avLst/>
              <a:gdLst/>
              <a:ahLst/>
              <a:cxnLst/>
              <a:rect l="l" t="t" r="r" b="b"/>
              <a:pathLst>
                <a:path w="9377396" h="9377396">
                  <a:moveTo>
                    <a:pt x="0" y="0"/>
                  </a:moveTo>
                  <a:lnTo>
                    <a:pt x="9377396" y="0"/>
                  </a:lnTo>
                  <a:lnTo>
                    <a:pt x="9377396" y="9377397"/>
                  </a:lnTo>
                  <a:lnTo>
                    <a:pt x="0" y="9377397"/>
                  </a:lnTo>
                  <a:lnTo>
                    <a:pt x="0" y="0"/>
                  </a:lnTo>
                  <a:close/>
                </a:path>
              </a:pathLst>
            </a:custGeom>
            <a:blipFill>
              <a:blip r:embed="rId2">
                <a:alphaModFix amt="31999"/>
                <a:extLst>
                  <a:ext uri="{96DAC541-7B7A-43D3-8B79-37D633B846F1}">
                    <asvg:svgBlip xmlns:asvg="http://schemas.microsoft.com/office/drawing/2016/SVG/main" r:embed="rId3"/>
                  </a:ext>
                </a:extLst>
              </a:blip>
              <a:stretch>
                <a:fillRect/>
              </a:stretch>
            </a:blipFill>
          </p:spPr>
          <p:txBody>
            <a:bodyPr/>
            <a:lstStyle/>
            <a:p>
              <a:endParaRPr lang="en-SG"/>
            </a:p>
          </p:txBody>
        </p:sp>
      </p:grpSp>
      <p:sp>
        <p:nvSpPr>
          <p:cNvPr id="16" name="Freeform 4">
            <a:extLst>
              <a:ext uri="{FF2B5EF4-FFF2-40B4-BE49-F238E27FC236}">
                <a16:creationId xmlns:a16="http://schemas.microsoft.com/office/drawing/2014/main" id="{BB23541B-DE05-B728-9A72-9B9C94E4BEE5}"/>
              </a:ext>
            </a:extLst>
          </p:cNvPr>
          <p:cNvSpPr/>
          <p:nvPr/>
        </p:nvSpPr>
        <p:spPr>
          <a:xfrm>
            <a:off x="11430000" y="1124387"/>
            <a:ext cx="6000202" cy="8755570"/>
          </a:xfrm>
          <a:custGeom>
            <a:avLst/>
            <a:gdLst/>
            <a:ahLst/>
            <a:cxnLst/>
            <a:rect l="l" t="t" r="r" b="b"/>
            <a:pathLst>
              <a:path w="3851316" h="5887162">
                <a:moveTo>
                  <a:pt x="0" y="0"/>
                </a:moveTo>
                <a:lnTo>
                  <a:pt x="3851316" y="0"/>
                </a:lnTo>
                <a:lnTo>
                  <a:pt x="3851316" y="5887161"/>
                </a:lnTo>
                <a:lnTo>
                  <a:pt x="0" y="5887161"/>
                </a:lnTo>
                <a:lnTo>
                  <a:pt x="0" y="0"/>
                </a:lnTo>
                <a:close/>
              </a:path>
            </a:pathLst>
          </a:custGeom>
          <a:blipFill>
            <a:blip r:embed="rId4"/>
            <a:stretch>
              <a:fillRect/>
            </a:stretch>
          </a:blipFill>
        </p:spPr>
        <p:txBody>
          <a:bodyPr/>
          <a:lstStyle/>
          <a:p>
            <a:endParaRPr lang="en-SG"/>
          </a:p>
        </p:txBody>
      </p:sp>
      <p:pic>
        <p:nvPicPr>
          <p:cNvPr id="10" name="Picture 9">
            <a:extLst>
              <a:ext uri="{FF2B5EF4-FFF2-40B4-BE49-F238E27FC236}">
                <a16:creationId xmlns:a16="http://schemas.microsoft.com/office/drawing/2014/main" id="{D034F821-2C21-410B-4C1C-B8E526C88505}"/>
              </a:ext>
            </a:extLst>
          </p:cNvPr>
          <p:cNvPicPr>
            <a:picLocks noChangeAspect="1"/>
          </p:cNvPicPr>
          <p:nvPr/>
        </p:nvPicPr>
        <p:blipFill>
          <a:blip r:embed="rId5"/>
          <a:stretch>
            <a:fillRect/>
          </a:stretch>
        </p:blipFill>
        <p:spPr>
          <a:xfrm>
            <a:off x="152400" y="2857500"/>
            <a:ext cx="11979678" cy="3359187"/>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348CFE4-67B3-4077-B687-BF16D5258F06}"/>
              </a:ext>
            </a:extLst>
          </p:cNvPr>
          <p:cNvSpPr/>
          <p:nvPr/>
        </p:nvSpPr>
        <p:spPr>
          <a:xfrm>
            <a:off x="11126758" y="4913503"/>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Đọc</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6F67FDD-2276-5017-CAC1-02940144C3DD}"/>
              </a:ext>
            </a:extLst>
          </p:cNvPr>
          <p:cNvSpPr/>
          <p:nvPr/>
        </p:nvSpPr>
        <p:spPr>
          <a:xfrm>
            <a:off x="4345703" y="2935558"/>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vai</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3C194A21-126C-EE8A-70FC-295495CAC582}"/>
              </a:ext>
            </a:extLst>
          </p:cNvPr>
          <p:cNvSpPr/>
          <p:nvPr/>
        </p:nvSpPr>
        <p:spPr>
          <a:xfrm>
            <a:off x="-921241" y="6098355"/>
            <a:ext cx="5266944" cy="4114800"/>
          </a:xfrm>
          <a:custGeom>
            <a:avLst/>
            <a:gdLst/>
            <a:ahLst/>
            <a:cxnLst/>
            <a:rect l="l" t="t" r="r" b="b"/>
            <a:pathLst>
              <a:path w="5266944" h="4114800">
                <a:moveTo>
                  <a:pt x="0" y="0"/>
                </a:moveTo>
                <a:lnTo>
                  <a:pt x="5266944" y="0"/>
                </a:lnTo>
                <a:lnTo>
                  <a:pt x="52669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2" name="Rectangle 1">
            <a:extLst>
              <a:ext uri="{FF2B5EF4-FFF2-40B4-BE49-F238E27FC236}">
                <a16:creationId xmlns:a16="http://schemas.microsoft.com/office/drawing/2014/main" id="{4584B338-4957-F389-F502-5989E7134F7D}"/>
              </a:ext>
            </a:extLst>
          </p:cNvPr>
          <p:cNvSpPr/>
          <p:nvPr/>
        </p:nvSpPr>
        <p:spPr>
          <a:xfrm>
            <a:off x="7197819" y="3174533"/>
            <a:ext cx="6229145"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Ông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Giuốc-đanh</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Phó</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may.</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Thợ</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p>
          <a:p>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Phần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nghiêng</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BC56DFC-44E7-4BA0-9404-726DD11A10F7}"/>
              </a:ext>
            </a:extLst>
          </p:cNvPr>
          <p:cNvSpPr/>
          <p:nvPr/>
        </p:nvSpPr>
        <p:spPr>
          <a:xfrm>
            <a:off x="4876800" y="6824399"/>
            <a:ext cx="7772400" cy="38217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vi-VN"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Đọc to, rõ ràng, diễn cảm những chỗ lời nhân vật, đọc đúng giọng điệu</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25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nodePh="1">
                                  <p:stCondLst>
                                    <p:cond delay="0"/>
                                  </p:stCondLst>
                                  <p:endCondLst>
                                    <p:cond evt="begin" delay="0">
                                      <p:tn val="16"/>
                                    </p:cond>
                                  </p:end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3" grpId="0"/>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333513-9847-4E77-9056-7C34AB234B5E}"/>
              </a:ext>
            </a:extLst>
          </p:cNvPr>
          <p:cNvSpPr>
            <a:spLocks noGrp="1"/>
          </p:cNvSpPr>
          <p:nvPr>
            <p:ph type="title"/>
          </p:nvPr>
        </p:nvSpPr>
        <p:spPr>
          <a:xfrm>
            <a:off x="1440000" y="548268"/>
            <a:ext cx="15408000" cy="1145400"/>
          </a:xfrm>
        </p:spPr>
        <p:txBody>
          <a:bodyPr>
            <a:normAutofit/>
          </a:bodyPr>
          <a:lstStyle/>
          <a:p>
            <a:r>
              <a:rPr lang="en-US" sz="6000" b="1" dirty="0">
                <a:latin typeface="Times New Roman" panose="02020603050405020304" pitchFamily="18" charset="0"/>
                <a:cs typeface="Times New Roman" panose="02020603050405020304" pitchFamily="18" charset="0"/>
              </a:rPr>
              <a:t>1. </a:t>
            </a:r>
            <a:r>
              <a:rPr lang="en-US" sz="6000" b="1" dirty="0" err="1">
                <a:latin typeface="Times New Roman" panose="02020603050405020304" pitchFamily="18" charset="0"/>
                <a:cs typeface="Times New Roman" panose="02020603050405020304" pitchFamily="18" charset="0"/>
              </a:rPr>
              <a:t>Đọc</a:t>
            </a:r>
            <a:r>
              <a:rPr lang="en-US" sz="6000" b="1" dirty="0">
                <a:latin typeface="Times New Roman" panose="02020603050405020304" pitchFamily="18" charset="0"/>
                <a:cs typeface="Times New Roman" panose="02020603050405020304" pitchFamily="18" charset="0"/>
              </a:rPr>
              <a:t> – </a:t>
            </a:r>
            <a:r>
              <a:rPr lang="en-US" sz="6000" b="1" dirty="0" err="1">
                <a:latin typeface="Times New Roman" panose="02020603050405020304" pitchFamily="18" charset="0"/>
                <a:cs typeface="Times New Roman" panose="02020603050405020304" pitchFamily="18" charset="0"/>
              </a:rPr>
              <a:t>chú</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thích</a:t>
            </a:r>
            <a:endParaRPr lang="en-US" sz="6000"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348CFE4-67B3-4077-B687-BF16D5258F06}"/>
              </a:ext>
            </a:extLst>
          </p:cNvPr>
          <p:cNvSpPr/>
          <p:nvPr/>
        </p:nvSpPr>
        <p:spPr>
          <a:xfrm>
            <a:off x="1336745" y="1653811"/>
            <a:ext cx="13562110" cy="1136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Chú</a:t>
            </a:r>
            <a:r>
              <a:rPr lang="en-US" sz="4400" b="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thích</a:t>
            </a:r>
            <a:endParaRPr lang="en-US" sz="4400" b="1"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B5E4AD27-1F3E-9A40-0BEA-12FE052EE2D1}"/>
              </a:ext>
            </a:extLst>
          </p:cNvPr>
          <p:cNvSpPr/>
          <p:nvPr/>
        </p:nvSpPr>
        <p:spPr>
          <a:xfrm>
            <a:off x="1760400" y="5067300"/>
            <a:ext cx="15087600" cy="27656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Trưởng</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xuất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bình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nhờ</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ăn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buôn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bán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giàu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i="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Lễ</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bộ</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quần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kiểu</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mặc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dịp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đặc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biệt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Gia</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nhân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giúp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việc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thuộc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dòng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dõi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cao</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sang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xã</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hội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Áo</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chẽn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trang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phục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tầng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lớp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quý</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tộc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đó</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may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sát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che</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kín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cổ</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đến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thắt</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lưng</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b="1"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lệ</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tiến</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rgbClr val="36252C"/>
                </a:solidFill>
                <a:latin typeface="Times New Roman" panose="02020603050405020304" pitchFamily="18" charset="0"/>
                <a:ea typeface="Cambria" panose="02040503050406030204" pitchFamily="18" charset="0"/>
                <a:cs typeface="Times New Roman" panose="02020603050405020304" pitchFamily="18" charset="0"/>
              </a:rPr>
              <a:t>hành</a:t>
            </a:r>
            <a:r>
              <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rPr>
              <a:t>.</a:t>
            </a:r>
          </a:p>
          <a:p>
            <a:pPr algn="just"/>
            <a:endParaRPr lang="en-US" sz="4400" dirty="0">
              <a:solidFill>
                <a:srgbClr val="36252C"/>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Freeform 10">
            <a:extLst>
              <a:ext uri="{FF2B5EF4-FFF2-40B4-BE49-F238E27FC236}">
                <a16:creationId xmlns:a16="http://schemas.microsoft.com/office/drawing/2014/main" id="{78998CBE-F2A2-197D-CD9B-1C74760389A0}"/>
              </a:ext>
            </a:extLst>
          </p:cNvPr>
          <p:cNvSpPr/>
          <p:nvPr/>
        </p:nvSpPr>
        <p:spPr>
          <a:xfrm>
            <a:off x="15334786" y="-211392"/>
            <a:ext cx="3232937" cy="3002149"/>
          </a:xfrm>
          <a:custGeom>
            <a:avLst/>
            <a:gdLst/>
            <a:ahLst/>
            <a:cxnLst/>
            <a:rect l="l" t="t" r="r" b="b"/>
            <a:pathLst>
              <a:path w="4383276" h="4114800">
                <a:moveTo>
                  <a:pt x="0" y="0"/>
                </a:moveTo>
                <a:lnTo>
                  <a:pt x="4383276" y="0"/>
                </a:lnTo>
                <a:lnTo>
                  <a:pt x="43832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Tree>
    <p:extLst>
      <p:ext uri="{BB962C8B-B14F-4D97-AF65-F5344CB8AC3E}">
        <p14:creationId xmlns:p14="http://schemas.microsoft.com/office/powerpoint/2010/main" val="284341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5AB2B8-EE8F-12A0-BEEA-08990A504C7B}"/>
              </a:ext>
            </a:extLst>
          </p:cNvPr>
          <p:cNvSpPr txBox="1"/>
          <p:nvPr/>
        </p:nvSpPr>
        <p:spPr>
          <a:xfrm>
            <a:off x="1524000" y="3009900"/>
            <a:ext cx="8305800" cy="5478423"/>
          </a:xfrm>
          <a:prstGeom prst="rect">
            <a:avLst/>
          </a:prstGeom>
          <a:noFill/>
        </p:spPr>
        <p:txBody>
          <a:bodyPr wrap="square" rtlCol="0">
            <a:spAutoFit/>
          </a:bodyPr>
          <a:lstStyle/>
          <a:p>
            <a:pPr algn="just"/>
            <a:r>
              <a:rPr lang="vi-VN" sz="5000" b="1" dirty="0">
                <a:latin typeface="+mj-lt"/>
              </a:rPr>
              <a:t>Tìm hiểu tác giả Molie và văn bản Ông Giuốc – đanh mặc lễ phục.</a:t>
            </a:r>
          </a:p>
          <a:p>
            <a:pPr algn="just"/>
            <a:r>
              <a:rPr lang="vi-VN" sz="5000" b="1" dirty="0">
                <a:latin typeface="+mj-lt"/>
              </a:rPr>
              <a:t>- Hoạt động: </a:t>
            </a:r>
            <a:r>
              <a:rPr lang="vi-VN" sz="5000" dirty="0">
                <a:solidFill>
                  <a:srgbClr val="FF0000"/>
                </a:solidFill>
                <a:latin typeface="+mj-lt"/>
              </a:rPr>
              <a:t>Diễn đàn văn học</a:t>
            </a:r>
          </a:p>
          <a:p>
            <a:pPr algn="just"/>
            <a:r>
              <a:rPr lang="vi-VN" sz="5000" b="1" dirty="0">
                <a:latin typeface="+mj-lt"/>
              </a:rPr>
              <a:t>- Nhiệm vụ: </a:t>
            </a:r>
            <a:r>
              <a:rPr lang="vi-VN" sz="5000" dirty="0">
                <a:latin typeface="+mj-lt"/>
              </a:rPr>
              <a:t>Hoạt động nhóm đôi.</a:t>
            </a:r>
            <a:r>
              <a:rPr lang="vi-VN" sz="5000" b="1" dirty="0">
                <a:latin typeface="+mj-lt"/>
              </a:rPr>
              <a:t> </a:t>
            </a:r>
            <a:r>
              <a:rPr lang="vi-VN" sz="5000" dirty="0">
                <a:latin typeface="+mj-lt"/>
              </a:rPr>
              <a:t>Đóng vai phóng viên phỏng vấn tác giả Molie</a:t>
            </a:r>
            <a:endParaRPr lang="en-SG" sz="5000" dirty="0">
              <a:latin typeface="+mj-lt"/>
            </a:endParaRPr>
          </a:p>
        </p:txBody>
      </p:sp>
      <p:pic>
        <p:nvPicPr>
          <p:cNvPr id="1026" name="Picture 2" descr="Moliere - Bi kịch đằng sau hài kịch - Tuổi Trẻ Online">
            <a:extLst>
              <a:ext uri="{FF2B5EF4-FFF2-40B4-BE49-F238E27FC236}">
                <a16:creationId xmlns:a16="http://schemas.microsoft.com/office/drawing/2014/main" id="{F75BDE08-EAA9-E6F4-EC43-B62C92110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0400" y="990600"/>
            <a:ext cx="6249909" cy="8305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44498B2-36F9-A8C5-08EF-935E5E66D6E0}"/>
              </a:ext>
            </a:extLst>
          </p:cNvPr>
          <p:cNvPicPr>
            <a:picLocks noChangeAspect="1"/>
          </p:cNvPicPr>
          <p:nvPr/>
        </p:nvPicPr>
        <p:blipFill>
          <a:blip r:embed="rId3"/>
          <a:stretch>
            <a:fillRect/>
          </a:stretch>
        </p:blipFill>
        <p:spPr>
          <a:xfrm>
            <a:off x="-457200" y="990600"/>
            <a:ext cx="11506200" cy="1916941"/>
          </a:xfrm>
          <a:prstGeom prst="rect">
            <a:avLst/>
          </a:prstGeom>
        </p:spPr>
      </p:pic>
      <p:sp>
        <p:nvSpPr>
          <p:cNvPr id="5" name="TextBox 4">
            <a:extLst>
              <a:ext uri="{FF2B5EF4-FFF2-40B4-BE49-F238E27FC236}">
                <a16:creationId xmlns:a16="http://schemas.microsoft.com/office/drawing/2014/main" id="{11057CE3-1572-17ED-B09A-06D6C22E4C4A}"/>
              </a:ext>
            </a:extLst>
          </p:cNvPr>
          <p:cNvSpPr txBox="1"/>
          <p:nvPr/>
        </p:nvSpPr>
        <p:spPr>
          <a:xfrm>
            <a:off x="457201" y="457354"/>
            <a:ext cx="7010400" cy="861774"/>
          </a:xfrm>
          <a:prstGeom prst="rect">
            <a:avLst/>
          </a:prstGeom>
          <a:noFill/>
        </p:spPr>
        <p:txBody>
          <a:bodyPr wrap="square" rtlCol="0">
            <a:spAutoFit/>
          </a:bodyPr>
          <a:lstStyle/>
          <a:p>
            <a:r>
              <a:rPr lang="vi-VN" sz="5000" b="1" dirty="0">
                <a:solidFill>
                  <a:srgbClr val="0070C0"/>
                </a:solidFill>
                <a:latin typeface="+mj-lt"/>
              </a:rPr>
              <a:t>2. Tìm hiểu chung</a:t>
            </a:r>
            <a:endParaRPr lang="en-SG" sz="5000" b="1" dirty="0">
              <a:solidFill>
                <a:srgbClr val="0070C0"/>
              </a:solidFill>
              <a:latin typeface="+mj-lt"/>
            </a:endParaRPr>
          </a:p>
        </p:txBody>
      </p:sp>
    </p:spTree>
    <p:extLst>
      <p:ext uri="{BB962C8B-B14F-4D97-AF65-F5344CB8AC3E}">
        <p14:creationId xmlns:p14="http://schemas.microsoft.com/office/powerpoint/2010/main" val="351433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ễn đàn văn học nghệ thuật">
            <a:extLst>
              <a:ext uri="{FF2B5EF4-FFF2-40B4-BE49-F238E27FC236}">
                <a16:creationId xmlns:a16="http://schemas.microsoft.com/office/drawing/2014/main" id="{25F04E78-4DBE-C57B-7574-F934710ECE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5536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CB50C7A-190D-BCFE-39D1-00F01BBA8E7F}"/>
              </a:ext>
            </a:extLst>
          </p:cNvPr>
          <p:cNvSpPr>
            <a:spLocks noGrp="1"/>
          </p:cNvSpPr>
          <p:nvPr>
            <p:ph type="title"/>
          </p:nvPr>
        </p:nvSpPr>
        <p:spPr/>
        <p:txBody>
          <a:bodyPr/>
          <a:lstStyle/>
          <a:p>
            <a:endParaRPr lang="en-SG"/>
          </a:p>
        </p:txBody>
      </p:sp>
      <p:pic>
        <p:nvPicPr>
          <p:cNvPr id="4" name="5 phút">
            <a:hlinkClick r:id="" action="ppaction://media"/>
            <a:extLst>
              <a:ext uri="{FF2B5EF4-FFF2-40B4-BE49-F238E27FC236}">
                <a16:creationId xmlns:a16="http://schemas.microsoft.com/office/drawing/2014/main" id="{C0300DF2-2B42-F1DA-2050-A914DA9D0F2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68600" y="274638"/>
            <a:ext cx="2630007" cy="1479379"/>
          </a:xfrm>
          <a:prstGeom prst="rect">
            <a:avLst/>
          </a:prstGeom>
        </p:spPr>
      </p:pic>
    </p:spTree>
    <p:extLst>
      <p:ext uri="{BB962C8B-B14F-4D97-AF65-F5344CB8AC3E}">
        <p14:creationId xmlns:p14="http://schemas.microsoft.com/office/powerpoint/2010/main" val="139470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452</TotalTime>
  <Words>1822</Words>
  <Application>Microsoft Office PowerPoint</Application>
  <PresentationFormat>Custom</PresentationFormat>
  <Paragraphs>220</Paragraphs>
  <Slides>39</Slides>
  <Notes>28</Notes>
  <HiddenSlides>0</HiddenSlides>
  <MMClips>21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39</vt:i4>
      </vt:variant>
    </vt:vector>
  </HeadingPairs>
  <TitlesOfParts>
    <vt:vector size="51" baseType="lpstr">
      <vt:lpstr>Garamond</vt:lpstr>
      <vt:lpstr>Calibri</vt:lpstr>
      <vt:lpstr>Century Schoolbook</vt:lpstr>
      <vt:lpstr>Arial</vt:lpstr>
      <vt:lpstr>.VnTime</vt:lpstr>
      <vt:lpstr>Wingdings</vt:lpstr>
      <vt:lpstr>Franklin Gothic Book</vt:lpstr>
      <vt:lpstr>Times New Roman</vt:lpstr>
      <vt:lpstr>Calibri Light</vt:lpstr>
      <vt:lpstr>Office Theme</vt:lpstr>
      <vt:lpstr>1_Office Theme</vt:lpstr>
      <vt:lpstr>SavonVTI</vt:lpstr>
      <vt:lpstr>PowerPoint Presentation</vt:lpstr>
      <vt:lpstr>PowerPoint Presentation</vt:lpstr>
      <vt:lpstr>PowerPoint Presentation</vt:lpstr>
      <vt:lpstr>PowerPoint Presentation</vt:lpstr>
      <vt:lpstr>PowerPoint Presentation</vt:lpstr>
      <vt:lpstr>1. Đọc – chú thích</vt:lpstr>
      <vt:lpstr>1. Đọc – chú thích</vt:lpstr>
      <vt:lpstr>PowerPoint Presentation</vt:lpstr>
      <vt:lpstr>PowerPoint Presentation</vt:lpstr>
      <vt:lpstr>2. Tìm hiểu chung</vt:lpstr>
      <vt:lpstr>Một số tác phẩm tiêu biểu</vt:lpstr>
      <vt:lpstr>2. Tìm hiểu chung</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Orange Textured English Types of Communication Strategies Educational Presentation</dc:title>
  <dc:creator>hp</dc:creator>
  <cp:lastModifiedBy>Nguyễn Đức Mạnh</cp:lastModifiedBy>
  <cp:revision>22</cp:revision>
  <dcterms:created xsi:type="dcterms:W3CDTF">2006-08-16T00:00:00Z</dcterms:created>
  <dcterms:modified xsi:type="dcterms:W3CDTF">2024-12-05T01:43:09Z</dcterms:modified>
  <dc:identifier>DAFwpFlLWJk</dc:identifier>
</cp:coreProperties>
</file>