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3" r:id="rId1"/>
    <p:sldMasterId id="2147483656" r:id="rId2"/>
    <p:sldMasterId id="2147483658" r:id="rId3"/>
    <p:sldMasterId id="2147483699" r:id="rId4"/>
  </p:sldMasterIdLst>
  <p:notesMasterIdLst>
    <p:notesMasterId r:id="rId30"/>
  </p:notesMasterIdLst>
  <p:sldIdLst>
    <p:sldId id="307" r:id="rId5"/>
    <p:sldId id="480" r:id="rId6"/>
    <p:sldId id="483" r:id="rId7"/>
    <p:sldId id="484" r:id="rId8"/>
    <p:sldId id="486" r:id="rId9"/>
    <p:sldId id="482" r:id="rId10"/>
    <p:sldId id="487" r:id="rId11"/>
    <p:sldId id="485" r:id="rId12"/>
    <p:sldId id="489" r:id="rId13"/>
    <p:sldId id="492" r:id="rId14"/>
    <p:sldId id="494" r:id="rId15"/>
    <p:sldId id="495" r:id="rId16"/>
    <p:sldId id="259" r:id="rId17"/>
    <p:sldId id="323" r:id="rId18"/>
    <p:sldId id="380" r:id="rId19"/>
    <p:sldId id="318" r:id="rId20"/>
    <p:sldId id="385" r:id="rId21"/>
    <p:sldId id="314" r:id="rId22"/>
    <p:sldId id="315" r:id="rId23"/>
    <p:sldId id="310" r:id="rId24"/>
    <p:sldId id="386" r:id="rId25"/>
    <p:sldId id="328" r:id="rId26"/>
    <p:sldId id="496" r:id="rId27"/>
    <p:sldId id="320" r:id="rId28"/>
    <p:sldId id="4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E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04" autoAdjust="0"/>
    <p:restoredTop sz="94660"/>
  </p:normalViewPr>
  <p:slideViewPr>
    <p:cSldViewPr snapToGrid="0" showGuides="1">
      <p:cViewPr varScale="1">
        <p:scale>
          <a:sx n="86" d="100"/>
          <a:sy n="86" d="100"/>
        </p:scale>
        <p:origin x="636"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E60AA6F-D6D6-43B0-9BA4-CD590605683B}"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1110ADFE-6DF6-414D-B5F4-2DD4D915262C}">
      <dgm:prSet phldrT="[Văn bản]" custT="1"/>
      <dgm:spPr/>
      <dgm:t>
        <a:bodyPr/>
        <a:lstStyle/>
        <a:p>
          <a:r>
            <a:rPr lang="vi-VN" sz="2800">
              <a:solidFill>
                <a:schemeClr val="tx1"/>
              </a:solidFill>
              <a:latin typeface="+mj-lt"/>
            </a:rPr>
            <a:t>Giới thiệu chủ quyền, quyền chủ quyền biển, đảo Việt Nam</a:t>
          </a:r>
          <a:endParaRPr lang="en-US" sz="2800">
            <a:solidFill>
              <a:schemeClr val="tx1"/>
            </a:solidFill>
            <a:latin typeface="+mj-lt"/>
          </a:endParaRPr>
        </a:p>
      </dgm:t>
    </dgm:pt>
    <dgm:pt modelId="{0A2F65C6-D63C-4A3F-AE47-0179ADFD2E71}" type="parTrans" cxnId="{0A5B0C84-2348-4C25-8E51-B76923A5AC8E}">
      <dgm:prSet/>
      <dgm:spPr/>
      <dgm:t>
        <a:bodyPr/>
        <a:lstStyle/>
        <a:p>
          <a:endParaRPr lang="en-US"/>
        </a:p>
      </dgm:t>
    </dgm:pt>
    <dgm:pt modelId="{9E7EF3D4-798F-42D8-9D89-5FB723AE78B8}" type="sibTrans" cxnId="{0A5B0C84-2348-4C25-8E51-B76923A5AC8E}">
      <dgm:prSet/>
      <dgm:spPr/>
      <dgm:t>
        <a:bodyPr/>
        <a:lstStyle/>
        <a:p>
          <a:endParaRPr lang="en-US"/>
        </a:p>
      </dgm:t>
    </dgm:pt>
    <dgm:pt modelId="{36B60973-E65B-42E6-B836-44A37AB7E772}">
      <dgm:prSet phldrT="[Văn bản]" custT="1"/>
      <dgm:spPr/>
      <dgm:t>
        <a:bodyPr/>
        <a:lstStyle/>
        <a:p>
          <a:pPr algn="l"/>
          <a:r>
            <a:rPr lang="vi-VN" sz="2800">
              <a:solidFill>
                <a:schemeClr val="tx1"/>
              </a:solidFill>
              <a:latin typeface="+mj-lt"/>
            </a:rPr>
            <a:t>Một số hình ảnh khai thác thuỷ sản, hải sản và tài nguyên để phát triển kinh tế xã hội, đảm bảo quốc phòng, an ninh</a:t>
          </a:r>
          <a:endParaRPr lang="en-US" sz="2800">
            <a:solidFill>
              <a:schemeClr val="tx1"/>
            </a:solidFill>
            <a:latin typeface="+mj-lt"/>
          </a:endParaRPr>
        </a:p>
      </dgm:t>
    </dgm:pt>
    <dgm:pt modelId="{FD6B2ACC-1B79-4F97-B5F1-396D6E220509}" type="parTrans" cxnId="{CC24C559-4F91-4B2F-A1DD-4D584A679E97}">
      <dgm:prSet/>
      <dgm:spPr/>
      <dgm:t>
        <a:bodyPr/>
        <a:lstStyle/>
        <a:p>
          <a:endParaRPr lang="en-US"/>
        </a:p>
      </dgm:t>
    </dgm:pt>
    <dgm:pt modelId="{5FC9845F-1402-42AC-98C5-F1BF332B17A4}" type="sibTrans" cxnId="{CC24C559-4F91-4B2F-A1DD-4D584A679E97}">
      <dgm:prSet/>
      <dgm:spPr/>
      <dgm:t>
        <a:bodyPr/>
        <a:lstStyle/>
        <a:p>
          <a:endParaRPr lang="en-US"/>
        </a:p>
      </dgm:t>
    </dgm:pt>
    <dgm:pt modelId="{AA5E6D38-E9C7-4817-B571-6B50DB5DE51E}">
      <dgm:prSet phldrT="[Văn bản]" custT="1"/>
      <dgm:spPr/>
      <dgm:t>
        <a:bodyPr/>
        <a:lstStyle/>
        <a:p>
          <a:r>
            <a:rPr lang="vi-VN" sz="2400">
              <a:solidFill>
                <a:schemeClr val="tx1"/>
              </a:solidFill>
              <a:latin typeface="+mj-lt"/>
            </a:rPr>
            <a:t>Những tấm gương dũng cảm của cán bộ, chiến sĩ Quân đội Nhân dân Việt Nam và Công an Nhân dân Việt Nam trong cứu hộ, cứu nạn</a:t>
          </a:r>
          <a:endParaRPr lang="en-US" sz="2400">
            <a:solidFill>
              <a:schemeClr val="tx1"/>
            </a:solidFill>
            <a:latin typeface="+mj-lt"/>
          </a:endParaRPr>
        </a:p>
      </dgm:t>
    </dgm:pt>
    <dgm:pt modelId="{DE401505-EC63-436E-A542-1100E6A4C1C7}" type="parTrans" cxnId="{6FE56A80-3D76-42E2-85D7-A63BC9E31707}">
      <dgm:prSet/>
      <dgm:spPr/>
      <dgm:t>
        <a:bodyPr/>
        <a:lstStyle/>
        <a:p>
          <a:endParaRPr lang="en-US"/>
        </a:p>
      </dgm:t>
    </dgm:pt>
    <dgm:pt modelId="{9BDEF8DD-09FA-47A2-876B-CE34BF858395}" type="sibTrans" cxnId="{6FE56A80-3D76-42E2-85D7-A63BC9E31707}">
      <dgm:prSet/>
      <dgm:spPr/>
      <dgm:t>
        <a:bodyPr/>
        <a:lstStyle/>
        <a:p>
          <a:endParaRPr lang="en-US"/>
        </a:p>
      </dgm:t>
    </dgm:pt>
    <dgm:pt modelId="{772BFE0C-478E-4BD6-A126-E5200F41CD68}">
      <dgm:prSet phldrT="[Văn bản]"/>
      <dgm:spPr/>
      <dgm:t>
        <a:bodyPr/>
        <a:lstStyle/>
        <a:p>
          <a:endParaRPr lang="en-US" sz="4500"/>
        </a:p>
      </dgm:t>
    </dgm:pt>
    <dgm:pt modelId="{DB54F632-5BC5-4851-AD9B-22614E1071A8}" type="parTrans" cxnId="{3591792A-9DD0-4D6A-B99E-65F9572DC670}">
      <dgm:prSet/>
      <dgm:spPr/>
      <dgm:t>
        <a:bodyPr/>
        <a:lstStyle/>
        <a:p>
          <a:endParaRPr lang="en-US"/>
        </a:p>
      </dgm:t>
    </dgm:pt>
    <dgm:pt modelId="{60FA92C4-51CE-49DB-A29F-3CFAB8A388D0}" type="sibTrans" cxnId="{3591792A-9DD0-4D6A-B99E-65F9572DC670}">
      <dgm:prSet/>
      <dgm:spPr/>
      <dgm:t>
        <a:bodyPr/>
        <a:lstStyle/>
        <a:p>
          <a:endParaRPr lang="en-US"/>
        </a:p>
      </dgm:t>
    </dgm:pt>
    <dgm:pt modelId="{E0249E3D-C3E6-489B-8C7A-F6A600462299}">
      <dgm:prSet phldrT="[Văn bản]"/>
      <dgm:spPr/>
      <dgm:t>
        <a:bodyPr/>
        <a:lstStyle/>
        <a:p>
          <a:endParaRPr lang="en-US" sz="4500"/>
        </a:p>
      </dgm:t>
    </dgm:pt>
    <dgm:pt modelId="{23C10AB2-1788-4928-99E2-0D80D92BAFF0}" type="parTrans" cxnId="{813C5E43-EA4E-43D0-AA89-D63B870935A1}">
      <dgm:prSet/>
      <dgm:spPr/>
      <dgm:t>
        <a:bodyPr/>
        <a:lstStyle/>
        <a:p>
          <a:endParaRPr lang="en-US"/>
        </a:p>
      </dgm:t>
    </dgm:pt>
    <dgm:pt modelId="{1EEEC63D-1F92-4116-BA96-78F5357B2EB4}" type="sibTrans" cxnId="{813C5E43-EA4E-43D0-AA89-D63B870935A1}">
      <dgm:prSet/>
      <dgm:spPr/>
      <dgm:t>
        <a:bodyPr/>
        <a:lstStyle/>
        <a:p>
          <a:endParaRPr lang="en-US"/>
        </a:p>
      </dgm:t>
    </dgm:pt>
    <dgm:pt modelId="{7408DA66-AB38-44BC-9A8D-7A3095E0057D}" type="pres">
      <dgm:prSet presAssocID="{9E60AA6F-D6D6-43B0-9BA4-CD590605683B}" presName="Name0" presStyleCnt="0">
        <dgm:presLayoutVars>
          <dgm:dir/>
          <dgm:resizeHandles val="exact"/>
        </dgm:presLayoutVars>
      </dgm:prSet>
      <dgm:spPr/>
    </dgm:pt>
    <dgm:pt modelId="{E64411DC-F7E8-436D-A130-C9950AE846ED}" type="pres">
      <dgm:prSet presAssocID="{1110ADFE-6DF6-414D-B5F4-2DD4D915262C}" presName="node" presStyleLbl="node1" presStyleIdx="0" presStyleCnt="3" custScaleY="94879" custLinFactNeighborX="-13765" custLinFactNeighborY="0">
        <dgm:presLayoutVars>
          <dgm:bulletEnabled val="1"/>
        </dgm:presLayoutVars>
      </dgm:prSet>
      <dgm:spPr/>
    </dgm:pt>
    <dgm:pt modelId="{7C511086-4CE4-4B8E-9F0D-E45608540F2B}" type="pres">
      <dgm:prSet presAssocID="{9E7EF3D4-798F-42D8-9D89-5FB723AE78B8}" presName="sibTrans" presStyleCnt="0"/>
      <dgm:spPr/>
    </dgm:pt>
    <dgm:pt modelId="{A05241D6-6CB2-4D1B-BD88-BA5FBC4E5778}" type="pres">
      <dgm:prSet presAssocID="{36B60973-E65B-42E6-B836-44A37AB7E772}" presName="node" presStyleLbl="node1" presStyleIdx="1" presStyleCnt="3">
        <dgm:presLayoutVars>
          <dgm:bulletEnabled val="1"/>
        </dgm:presLayoutVars>
      </dgm:prSet>
      <dgm:spPr/>
    </dgm:pt>
    <dgm:pt modelId="{7EE92783-F6A0-409E-9266-944DEBBF6D60}" type="pres">
      <dgm:prSet presAssocID="{5FC9845F-1402-42AC-98C5-F1BF332B17A4}" presName="sibTrans" presStyleCnt="0"/>
      <dgm:spPr/>
    </dgm:pt>
    <dgm:pt modelId="{25F6A5F5-676F-4BB5-8EB9-DAB225EC7642}" type="pres">
      <dgm:prSet presAssocID="{AA5E6D38-E9C7-4817-B571-6B50DB5DE51E}" presName="node" presStyleLbl="node1" presStyleIdx="2" presStyleCnt="3">
        <dgm:presLayoutVars>
          <dgm:bulletEnabled val="1"/>
        </dgm:presLayoutVars>
      </dgm:prSet>
      <dgm:spPr/>
    </dgm:pt>
  </dgm:ptLst>
  <dgm:cxnLst>
    <dgm:cxn modelId="{5C358406-A4EF-4A5A-9E13-6EA9304B75A4}" type="presOf" srcId="{9E60AA6F-D6D6-43B0-9BA4-CD590605683B}" destId="{7408DA66-AB38-44BC-9A8D-7A3095E0057D}" srcOrd="0" destOrd="0" presId="urn:microsoft.com/office/officeart/2005/8/layout/hList6"/>
    <dgm:cxn modelId="{3283120B-1FEA-422C-99D7-F688D61DAE94}" type="presOf" srcId="{E0249E3D-C3E6-489B-8C7A-F6A600462299}" destId="{E64411DC-F7E8-436D-A130-C9950AE846ED}" srcOrd="0" destOrd="1" presId="urn:microsoft.com/office/officeart/2005/8/layout/hList6"/>
    <dgm:cxn modelId="{3591792A-9DD0-4D6A-B99E-65F9572DC670}" srcId="{1110ADFE-6DF6-414D-B5F4-2DD4D915262C}" destId="{772BFE0C-478E-4BD6-A126-E5200F41CD68}" srcOrd="1" destOrd="0" parTransId="{DB54F632-5BC5-4851-AD9B-22614E1071A8}" sibTransId="{60FA92C4-51CE-49DB-A29F-3CFAB8A388D0}"/>
    <dgm:cxn modelId="{7F0AD136-0B05-48C9-BD05-58E10AC316AF}" type="presOf" srcId="{772BFE0C-478E-4BD6-A126-E5200F41CD68}" destId="{E64411DC-F7E8-436D-A130-C9950AE846ED}" srcOrd="0" destOrd="2" presId="urn:microsoft.com/office/officeart/2005/8/layout/hList6"/>
    <dgm:cxn modelId="{813C5E43-EA4E-43D0-AA89-D63B870935A1}" srcId="{1110ADFE-6DF6-414D-B5F4-2DD4D915262C}" destId="{E0249E3D-C3E6-489B-8C7A-F6A600462299}" srcOrd="0" destOrd="0" parTransId="{23C10AB2-1788-4928-99E2-0D80D92BAFF0}" sibTransId="{1EEEC63D-1F92-4116-BA96-78F5357B2EB4}"/>
    <dgm:cxn modelId="{CC24C559-4F91-4B2F-A1DD-4D584A679E97}" srcId="{9E60AA6F-D6D6-43B0-9BA4-CD590605683B}" destId="{36B60973-E65B-42E6-B836-44A37AB7E772}" srcOrd="1" destOrd="0" parTransId="{FD6B2ACC-1B79-4F97-B5F1-396D6E220509}" sibTransId="{5FC9845F-1402-42AC-98C5-F1BF332B17A4}"/>
    <dgm:cxn modelId="{6FE56A80-3D76-42E2-85D7-A63BC9E31707}" srcId="{9E60AA6F-D6D6-43B0-9BA4-CD590605683B}" destId="{AA5E6D38-E9C7-4817-B571-6B50DB5DE51E}" srcOrd="2" destOrd="0" parTransId="{DE401505-EC63-436E-A542-1100E6A4C1C7}" sibTransId="{9BDEF8DD-09FA-47A2-876B-CE34BF858395}"/>
    <dgm:cxn modelId="{0A5B0C84-2348-4C25-8E51-B76923A5AC8E}" srcId="{9E60AA6F-D6D6-43B0-9BA4-CD590605683B}" destId="{1110ADFE-6DF6-414D-B5F4-2DD4D915262C}" srcOrd="0" destOrd="0" parTransId="{0A2F65C6-D63C-4A3F-AE47-0179ADFD2E71}" sibTransId="{9E7EF3D4-798F-42D8-9D89-5FB723AE78B8}"/>
    <dgm:cxn modelId="{77A4E794-D0D1-4BB4-BC57-2C6B8754B1CF}" type="presOf" srcId="{AA5E6D38-E9C7-4817-B571-6B50DB5DE51E}" destId="{25F6A5F5-676F-4BB5-8EB9-DAB225EC7642}" srcOrd="0" destOrd="0" presId="urn:microsoft.com/office/officeart/2005/8/layout/hList6"/>
    <dgm:cxn modelId="{438BB5C4-8AC8-4270-BF78-24DAE72F5BCD}" type="presOf" srcId="{36B60973-E65B-42E6-B836-44A37AB7E772}" destId="{A05241D6-6CB2-4D1B-BD88-BA5FBC4E5778}" srcOrd="0" destOrd="0" presId="urn:microsoft.com/office/officeart/2005/8/layout/hList6"/>
    <dgm:cxn modelId="{37EBDBED-BFDA-41CC-AB59-2C34D627A0F3}" type="presOf" srcId="{1110ADFE-6DF6-414D-B5F4-2DD4D915262C}" destId="{E64411DC-F7E8-436D-A130-C9950AE846ED}" srcOrd="0" destOrd="0" presId="urn:microsoft.com/office/officeart/2005/8/layout/hList6"/>
    <dgm:cxn modelId="{42A77B0B-C45B-4323-9195-19011F826C9B}" type="presParOf" srcId="{7408DA66-AB38-44BC-9A8D-7A3095E0057D}" destId="{E64411DC-F7E8-436D-A130-C9950AE846ED}" srcOrd="0" destOrd="0" presId="urn:microsoft.com/office/officeart/2005/8/layout/hList6"/>
    <dgm:cxn modelId="{11A12904-FF68-49D9-B50C-85B93A00A494}" type="presParOf" srcId="{7408DA66-AB38-44BC-9A8D-7A3095E0057D}" destId="{7C511086-4CE4-4B8E-9F0D-E45608540F2B}" srcOrd="1" destOrd="0" presId="urn:microsoft.com/office/officeart/2005/8/layout/hList6"/>
    <dgm:cxn modelId="{69BFC75D-BFC6-4DA0-948D-74230D949F5A}" type="presParOf" srcId="{7408DA66-AB38-44BC-9A8D-7A3095E0057D}" destId="{A05241D6-6CB2-4D1B-BD88-BA5FBC4E5778}" srcOrd="2" destOrd="0" presId="urn:microsoft.com/office/officeart/2005/8/layout/hList6"/>
    <dgm:cxn modelId="{F1D59C39-A7EE-4694-BF7F-6B3D49241851}" type="presParOf" srcId="{7408DA66-AB38-44BC-9A8D-7A3095E0057D}" destId="{7EE92783-F6A0-409E-9266-944DEBBF6D60}" srcOrd="3" destOrd="0" presId="urn:microsoft.com/office/officeart/2005/8/layout/hList6"/>
    <dgm:cxn modelId="{8F19CE08-62A7-48D2-9581-007C8D8E49AD}" type="presParOf" srcId="{7408DA66-AB38-44BC-9A8D-7A3095E0057D}" destId="{25F6A5F5-676F-4BB5-8EB9-DAB225EC7642}"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F45825-5D94-402D-B959-C154DA68BD29}" type="doc">
      <dgm:prSet loTypeId="urn:microsoft.com/office/officeart/2005/8/layout/hierarchy2#1" loCatId="hierarchy" qsTypeId="urn:microsoft.com/office/officeart/2005/8/quickstyle/simple1#3" qsCatId="simple" csTypeId="urn:microsoft.com/office/officeart/2005/8/colors/colorful3#1" csCatId="colorful" phldr="1"/>
      <dgm:spPr/>
      <dgm:t>
        <a:bodyPr/>
        <a:lstStyle/>
        <a:p>
          <a:endParaRPr lang="en-US"/>
        </a:p>
      </dgm:t>
    </dgm:pt>
    <dgm:pt modelId="{9B3B318A-98A7-40A2-B767-DDCEEBC4C135}">
      <dgm:prSet phldrT="[Text]" custT="1"/>
      <dgm:spPr/>
      <dgm:t>
        <a:bodyPr/>
        <a:lstStyle/>
        <a:p>
          <a:r>
            <a:rPr lang="vi-VN" sz="2400" b="1" dirty="0">
              <a:solidFill>
                <a:srgbClr val="002060"/>
              </a:solidFill>
              <a:latin typeface="+mj-lt"/>
            </a:rPr>
            <a:t>Chủ quyền</a:t>
          </a:r>
          <a:endParaRPr lang="en-US" sz="2400" b="1" dirty="0">
            <a:solidFill>
              <a:srgbClr val="002060"/>
            </a:solidFill>
            <a:latin typeface="+mj-lt"/>
          </a:endParaRPr>
        </a:p>
      </dgm:t>
    </dgm:pt>
    <dgm:pt modelId="{42BA0C60-44A3-47AB-A720-A9D6316FCA3C}" type="parTrans" cxnId="{0F26041D-270B-4F98-9BB4-5C62FBE8F940}">
      <dgm:prSet/>
      <dgm:spPr/>
      <dgm:t>
        <a:bodyPr/>
        <a:lstStyle/>
        <a:p>
          <a:endParaRPr lang="en-US"/>
        </a:p>
      </dgm:t>
    </dgm:pt>
    <dgm:pt modelId="{07498A37-6B11-424A-9C1B-A8841B398C6C}" type="sibTrans" cxnId="{0F26041D-270B-4F98-9BB4-5C62FBE8F940}">
      <dgm:prSet/>
      <dgm:spPr/>
      <dgm:t>
        <a:bodyPr/>
        <a:lstStyle/>
        <a:p>
          <a:endParaRPr lang="en-US"/>
        </a:p>
      </dgm:t>
    </dgm:pt>
    <dgm:pt modelId="{F1C9205A-F24A-4399-95BF-B4DC2B3A3B5E}">
      <dgm:prSet phldrT="[Text]" custT="1"/>
      <dgm:spPr/>
      <dgm:t>
        <a:bodyPr/>
        <a:lstStyle/>
        <a:p>
          <a:r>
            <a:rPr lang="vi-VN" sz="2400">
              <a:solidFill>
                <a:schemeClr val="tx1"/>
              </a:solidFill>
              <a:latin typeface="+mj-lt"/>
            </a:rPr>
            <a:t> Là </a:t>
          </a:r>
          <a:r>
            <a:rPr lang="vi-VN" sz="2400" dirty="0">
              <a:solidFill>
                <a:schemeClr val="tx1"/>
              </a:solidFill>
              <a:latin typeface="+mj-lt"/>
            </a:rPr>
            <a:t>quyền làm chủ của Nhà nước Việt Nam đối với vùng biển và các đảo, quần đảo </a:t>
          </a:r>
          <a:endParaRPr lang="en-US" sz="2400" dirty="0">
            <a:solidFill>
              <a:schemeClr val="tx1"/>
            </a:solidFill>
            <a:latin typeface="+mj-lt"/>
          </a:endParaRPr>
        </a:p>
      </dgm:t>
    </dgm:pt>
    <dgm:pt modelId="{0F801C7B-FCEC-428E-A83E-A8DA3553C474}" type="parTrans" cxnId="{2AB5915D-C4A4-4628-B18D-48F71A4B603D}">
      <dgm:prSet custT="1">
        <dgm:style>
          <a:lnRef idx="3">
            <a:schemeClr val="accent5"/>
          </a:lnRef>
          <a:fillRef idx="0">
            <a:schemeClr val="accent5"/>
          </a:fillRef>
          <a:effectRef idx="2">
            <a:schemeClr val="accent5"/>
          </a:effectRef>
          <a:fontRef idx="minor">
            <a:schemeClr val="tx1"/>
          </a:fontRef>
        </dgm:style>
      </dgm:prSet>
      <dgm:spPr>
        <a:ln>
          <a:headEnd type="none" w="med" len="med"/>
          <a:tailEnd type="arrow" w="med" len="med"/>
        </a:ln>
      </dgm:spPr>
      <dgm:t>
        <a:bodyPr/>
        <a:lstStyle/>
        <a:p>
          <a:endParaRPr lang="en-US" sz="1600" b="1"/>
        </a:p>
      </dgm:t>
    </dgm:pt>
    <dgm:pt modelId="{7BA2C7BA-BC8D-4DEB-B03B-342A017E0E94}" type="sibTrans" cxnId="{2AB5915D-C4A4-4628-B18D-48F71A4B603D}">
      <dgm:prSet/>
      <dgm:spPr/>
      <dgm:t>
        <a:bodyPr/>
        <a:lstStyle/>
        <a:p>
          <a:endParaRPr lang="en-US"/>
        </a:p>
      </dgm:t>
    </dgm:pt>
    <dgm:pt modelId="{3672F90A-1556-4967-9EE3-787EF6743CDC}">
      <dgm:prSet phldrT="[Text]" custT="1"/>
      <dgm:spPr/>
      <dgm:t>
        <a:bodyPr/>
        <a:lstStyle/>
        <a:p>
          <a:r>
            <a:rPr lang="vi-VN" sz="2400" dirty="0">
              <a:solidFill>
                <a:srgbClr val="002060"/>
              </a:solidFill>
              <a:latin typeface="+mj-lt"/>
            </a:rPr>
            <a:t>Quản lý, bảo vệ, khai thác các vùng biển, đảo và quần đảo theo đúng </a:t>
          </a:r>
          <a:r>
            <a:rPr lang="vi-VN" sz="2400">
              <a:solidFill>
                <a:srgbClr val="002060"/>
              </a:solidFill>
              <a:latin typeface="+mj-lt"/>
            </a:rPr>
            <a:t>luật pháp.</a:t>
          </a:r>
          <a:endParaRPr lang="en-US" sz="2400" dirty="0">
            <a:solidFill>
              <a:srgbClr val="002060"/>
            </a:solidFill>
            <a:latin typeface="+mj-lt"/>
          </a:endParaRPr>
        </a:p>
      </dgm:t>
    </dgm:pt>
    <dgm:pt modelId="{75CCA664-B3E7-4F7C-AA02-3A95FB196666}" type="parTrans" cxnId="{E47B8DB1-F445-4595-8C13-9FD828C6CA99}">
      <dgm:prSet>
        <dgm:style>
          <a:lnRef idx="3">
            <a:schemeClr val="accent5"/>
          </a:lnRef>
          <a:fillRef idx="0">
            <a:schemeClr val="accent5"/>
          </a:fillRef>
          <a:effectRef idx="2">
            <a:schemeClr val="accent5"/>
          </a:effectRef>
          <a:fontRef idx="minor">
            <a:schemeClr val="tx1"/>
          </a:fontRef>
        </dgm:style>
      </dgm:prSet>
      <dgm:spPr>
        <a:ln>
          <a:headEnd type="none" w="med" len="med"/>
          <a:tailEnd type="arrow" w="med" len="med"/>
        </a:ln>
      </dgm:spPr>
      <dgm:t>
        <a:bodyPr/>
        <a:lstStyle/>
        <a:p>
          <a:endParaRPr lang="en-US"/>
        </a:p>
      </dgm:t>
    </dgm:pt>
    <dgm:pt modelId="{053BE7D3-CD77-4B82-AFD9-A34BB271E219}" type="sibTrans" cxnId="{E47B8DB1-F445-4595-8C13-9FD828C6CA99}">
      <dgm:prSet/>
      <dgm:spPr/>
      <dgm:t>
        <a:bodyPr/>
        <a:lstStyle/>
        <a:p>
          <a:endParaRPr lang="en-US"/>
        </a:p>
      </dgm:t>
    </dgm:pt>
    <dgm:pt modelId="{34B933A7-EA87-4DAB-BB02-7F66A763B693}" type="pres">
      <dgm:prSet presAssocID="{B4F45825-5D94-402D-B959-C154DA68BD29}" presName="diagram" presStyleCnt="0">
        <dgm:presLayoutVars>
          <dgm:chPref val="1"/>
          <dgm:dir/>
          <dgm:animOne val="branch"/>
          <dgm:animLvl val="lvl"/>
          <dgm:resizeHandles val="exact"/>
        </dgm:presLayoutVars>
      </dgm:prSet>
      <dgm:spPr/>
    </dgm:pt>
    <dgm:pt modelId="{5EE1F49D-185D-4DA0-8633-8AF335875504}" type="pres">
      <dgm:prSet presAssocID="{9B3B318A-98A7-40A2-B767-DDCEEBC4C135}" presName="root1" presStyleCnt="0"/>
      <dgm:spPr/>
    </dgm:pt>
    <dgm:pt modelId="{49517CE5-6366-46A0-9E48-395C8F6F2279}" type="pres">
      <dgm:prSet presAssocID="{9B3B318A-98A7-40A2-B767-DDCEEBC4C135}" presName="LevelOneTextNode" presStyleLbl="node0" presStyleIdx="0" presStyleCnt="1" custScaleX="195796" custScaleY="313775" custLinFactNeighborX="2662" custLinFactNeighborY="-20936">
        <dgm:presLayoutVars>
          <dgm:chPref val="3"/>
        </dgm:presLayoutVars>
      </dgm:prSet>
      <dgm:spPr/>
    </dgm:pt>
    <dgm:pt modelId="{487D3186-9C5C-4515-8B04-EE3B071F31D1}" type="pres">
      <dgm:prSet presAssocID="{9B3B318A-98A7-40A2-B767-DDCEEBC4C135}" presName="level2hierChild" presStyleCnt="0"/>
      <dgm:spPr/>
    </dgm:pt>
    <dgm:pt modelId="{EFD47AE3-035A-4B1D-BD50-427FC128B0B9}" type="pres">
      <dgm:prSet presAssocID="{0F801C7B-FCEC-428E-A83E-A8DA3553C474}" presName="conn2-1" presStyleLbl="parChTrans1D2" presStyleIdx="0" presStyleCnt="2"/>
      <dgm:spPr/>
    </dgm:pt>
    <dgm:pt modelId="{281D206F-5900-4C01-A8F0-C6D362E87EB7}" type="pres">
      <dgm:prSet presAssocID="{0F801C7B-FCEC-428E-A83E-A8DA3553C474}" presName="connTx" presStyleLbl="parChTrans1D2" presStyleIdx="0" presStyleCnt="2"/>
      <dgm:spPr/>
    </dgm:pt>
    <dgm:pt modelId="{4A598E00-E42D-416E-A144-21FEEB8C77C0}" type="pres">
      <dgm:prSet presAssocID="{F1C9205A-F24A-4399-95BF-B4DC2B3A3B5E}" presName="root2" presStyleCnt="0"/>
      <dgm:spPr/>
    </dgm:pt>
    <dgm:pt modelId="{D56E401D-60EB-42D6-A5EC-8DC436B0B457}" type="pres">
      <dgm:prSet presAssocID="{F1C9205A-F24A-4399-95BF-B4DC2B3A3B5E}" presName="LevelTwoTextNode" presStyleLbl="node2" presStyleIdx="0" presStyleCnt="2" custScaleX="760363" custScaleY="273541" custLinFactNeighborX="32564" custLinFactNeighborY="-352">
        <dgm:presLayoutVars>
          <dgm:chPref val="3"/>
        </dgm:presLayoutVars>
      </dgm:prSet>
      <dgm:spPr/>
    </dgm:pt>
    <dgm:pt modelId="{B7C64382-A053-4FC7-9D85-45676B5B89C1}" type="pres">
      <dgm:prSet presAssocID="{F1C9205A-F24A-4399-95BF-B4DC2B3A3B5E}" presName="level3hierChild" presStyleCnt="0"/>
      <dgm:spPr/>
    </dgm:pt>
    <dgm:pt modelId="{F2179086-7165-44BD-BACB-DA07D1805F24}" type="pres">
      <dgm:prSet presAssocID="{75CCA664-B3E7-4F7C-AA02-3A95FB196666}" presName="conn2-1" presStyleLbl="parChTrans1D2" presStyleIdx="1" presStyleCnt="2"/>
      <dgm:spPr/>
    </dgm:pt>
    <dgm:pt modelId="{5A8E6187-4C23-4887-AAF6-7C3A7E39A3D6}" type="pres">
      <dgm:prSet presAssocID="{75CCA664-B3E7-4F7C-AA02-3A95FB196666}" presName="connTx" presStyleLbl="parChTrans1D2" presStyleIdx="1" presStyleCnt="2"/>
      <dgm:spPr/>
    </dgm:pt>
    <dgm:pt modelId="{4624D42E-F31F-411D-BEA7-08138783792F}" type="pres">
      <dgm:prSet presAssocID="{3672F90A-1556-4967-9EE3-787EF6743CDC}" presName="root2" presStyleCnt="0"/>
      <dgm:spPr/>
    </dgm:pt>
    <dgm:pt modelId="{C41C8CA6-89C8-474E-B455-4C41BD9092A1}" type="pres">
      <dgm:prSet presAssocID="{3672F90A-1556-4967-9EE3-787EF6743CDC}" presName="LevelTwoTextNode" presStyleLbl="node2" presStyleIdx="1" presStyleCnt="2" custScaleX="768530" custScaleY="308422" custLinFactY="180173" custLinFactNeighborX="8004" custLinFactNeighborY="200000">
        <dgm:presLayoutVars>
          <dgm:chPref val="3"/>
        </dgm:presLayoutVars>
      </dgm:prSet>
      <dgm:spPr/>
    </dgm:pt>
    <dgm:pt modelId="{6FA0C10A-DBF2-4B60-8B98-249CAE82C385}" type="pres">
      <dgm:prSet presAssocID="{3672F90A-1556-4967-9EE3-787EF6743CDC}" presName="level3hierChild" presStyleCnt="0"/>
      <dgm:spPr/>
    </dgm:pt>
  </dgm:ptLst>
  <dgm:cxnLst>
    <dgm:cxn modelId="{85371E07-E712-4EE1-854B-9F4EB2A1D8EA}" type="presOf" srcId="{B4F45825-5D94-402D-B959-C154DA68BD29}" destId="{34B933A7-EA87-4DAB-BB02-7F66A763B693}" srcOrd="0" destOrd="0" presId="urn:microsoft.com/office/officeart/2005/8/layout/hierarchy2#1"/>
    <dgm:cxn modelId="{0F26041D-270B-4F98-9BB4-5C62FBE8F940}" srcId="{B4F45825-5D94-402D-B959-C154DA68BD29}" destId="{9B3B318A-98A7-40A2-B767-DDCEEBC4C135}" srcOrd="0" destOrd="0" parTransId="{42BA0C60-44A3-47AB-A720-A9D6316FCA3C}" sibTransId="{07498A37-6B11-424A-9C1B-A8841B398C6C}"/>
    <dgm:cxn modelId="{2AB5915D-C4A4-4628-B18D-48F71A4B603D}" srcId="{9B3B318A-98A7-40A2-B767-DDCEEBC4C135}" destId="{F1C9205A-F24A-4399-95BF-B4DC2B3A3B5E}" srcOrd="0" destOrd="0" parTransId="{0F801C7B-FCEC-428E-A83E-A8DA3553C474}" sibTransId="{7BA2C7BA-BC8D-4DEB-B03B-342A017E0E94}"/>
    <dgm:cxn modelId="{A4340B62-7C1F-4E1E-8867-1C1BB47FCE77}" type="presOf" srcId="{3672F90A-1556-4967-9EE3-787EF6743CDC}" destId="{C41C8CA6-89C8-474E-B455-4C41BD9092A1}" srcOrd="0" destOrd="0" presId="urn:microsoft.com/office/officeart/2005/8/layout/hierarchy2#1"/>
    <dgm:cxn modelId="{9415E845-64F5-4718-9A84-8DDB16A75F68}" type="presOf" srcId="{75CCA664-B3E7-4F7C-AA02-3A95FB196666}" destId="{F2179086-7165-44BD-BACB-DA07D1805F24}" srcOrd="0" destOrd="0" presId="urn:microsoft.com/office/officeart/2005/8/layout/hierarchy2#1"/>
    <dgm:cxn modelId="{7210814F-FAFD-4179-A9EE-32A9AEA34589}" type="presOf" srcId="{0F801C7B-FCEC-428E-A83E-A8DA3553C474}" destId="{EFD47AE3-035A-4B1D-BD50-427FC128B0B9}" srcOrd="0" destOrd="0" presId="urn:microsoft.com/office/officeart/2005/8/layout/hierarchy2#1"/>
    <dgm:cxn modelId="{0B40AC5A-07C8-491B-B058-18D7D57E3E5D}" type="presOf" srcId="{75CCA664-B3E7-4F7C-AA02-3A95FB196666}" destId="{5A8E6187-4C23-4887-AAF6-7C3A7E39A3D6}" srcOrd="1" destOrd="0" presId="urn:microsoft.com/office/officeart/2005/8/layout/hierarchy2#1"/>
    <dgm:cxn modelId="{0F43757F-9FE7-4884-9AF5-E6E7B4F21C71}" type="presOf" srcId="{F1C9205A-F24A-4399-95BF-B4DC2B3A3B5E}" destId="{D56E401D-60EB-42D6-A5EC-8DC436B0B457}" srcOrd="0" destOrd="0" presId="urn:microsoft.com/office/officeart/2005/8/layout/hierarchy2#1"/>
    <dgm:cxn modelId="{E47B8DB1-F445-4595-8C13-9FD828C6CA99}" srcId="{9B3B318A-98A7-40A2-B767-DDCEEBC4C135}" destId="{3672F90A-1556-4967-9EE3-787EF6743CDC}" srcOrd="1" destOrd="0" parTransId="{75CCA664-B3E7-4F7C-AA02-3A95FB196666}" sibTransId="{053BE7D3-CD77-4B82-AFD9-A34BB271E219}"/>
    <dgm:cxn modelId="{D52BABEF-6213-4572-9B81-CDFBB33E9D90}" type="presOf" srcId="{0F801C7B-FCEC-428E-A83E-A8DA3553C474}" destId="{281D206F-5900-4C01-A8F0-C6D362E87EB7}" srcOrd="1" destOrd="0" presId="urn:microsoft.com/office/officeart/2005/8/layout/hierarchy2#1"/>
    <dgm:cxn modelId="{CDB039F8-92FB-455F-91CE-1A5B3CF74E33}" type="presOf" srcId="{9B3B318A-98A7-40A2-B767-DDCEEBC4C135}" destId="{49517CE5-6366-46A0-9E48-395C8F6F2279}" srcOrd="0" destOrd="0" presId="urn:microsoft.com/office/officeart/2005/8/layout/hierarchy2#1"/>
    <dgm:cxn modelId="{3F760489-6E96-4948-87C9-E0F0464F62EE}" type="presParOf" srcId="{34B933A7-EA87-4DAB-BB02-7F66A763B693}" destId="{5EE1F49D-185D-4DA0-8633-8AF335875504}" srcOrd="0" destOrd="0" presId="urn:microsoft.com/office/officeart/2005/8/layout/hierarchy2#1"/>
    <dgm:cxn modelId="{E2B07C33-5A05-449A-9753-B20E11CE3419}" type="presParOf" srcId="{5EE1F49D-185D-4DA0-8633-8AF335875504}" destId="{49517CE5-6366-46A0-9E48-395C8F6F2279}" srcOrd="0" destOrd="0" presId="urn:microsoft.com/office/officeart/2005/8/layout/hierarchy2#1"/>
    <dgm:cxn modelId="{7DE313AE-417F-4744-864D-618C66365003}" type="presParOf" srcId="{5EE1F49D-185D-4DA0-8633-8AF335875504}" destId="{487D3186-9C5C-4515-8B04-EE3B071F31D1}" srcOrd="1" destOrd="0" presId="urn:microsoft.com/office/officeart/2005/8/layout/hierarchy2#1"/>
    <dgm:cxn modelId="{CD79D2F9-1F31-47CE-B706-C7E346F35452}" type="presParOf" srcId="{487D3186-9C5C-4515-8B04-EE3B071F31D1}" destId="{EFD47AE3-035A-4B1D-BD50-427FC128B0B9}" srcOrd="0" destOrd="0" presId="urn:microsoft.com/office/officeart/2005/8/layout/hierarchy2#1"/>
    <dgm:cxn modelId="{7FAB0CCD-9AAC-4A33-8140-2A26367B126A}" type="presParOf" srcId="{EFD47AE3-035A-4B1D-BD50-427FC128B0B9}" destId="{281D206F-5900-4C01-A8F0-C6D362E87EB7}" srcOrd="0" destOrd="0" presId="urn:microsoft.com/office/officeart/2005/8/layout/hierarchy2#1"/>
    <dgm:cxn modelId="{4FC974E7-CD3D-4E45-B4AE-06932C699F34}" type="presParOf" srcId="{487D3186-9C5C-4515-8B04-EE3B071F31D1}" destId="{4A598E00-E42D-416E-A144-21FEEB8C77C0}" srcOrd="1" destOrd="0" presId="urn:microsoft.com/office/officeart/2005/8/layout/hierarchy2#1"/>
    <dgm:cxn modelId="{FB826C6F-2EB6-45F0-8822-59B698124E84}" type="presParOf" srcId="{4A598E00-E42D-416E-A144-21FEEB8C77C0}" destId="{D56E401D-60EB-42D6-A5EC-8DC436B0B457}" srcOrd="0" destOrd="0" presId="urn:microsoft.com/office/officeart/2005/8/layout/hierarchy2#1"/>
    <dgm:cxn modelId="{BEE12ABE-79CC-4E90-82C3-13E7F8BE8638}" type="presParOf" srcId="{4A598E00-E42D-416E-A144-21FEEB8C77C0}" destId="{B7C64382-A053-4FC7-9D85-45676B5B89C1}" srcOrd="1" destOrd="0" presId="urn:microsoft.com/office/officeart/2005/8/layout/hierarchy2#1"/>
    <dgm:cxn modelId="{7B91A6E0-BEAC-4B36-A5D6-0268972FAA74}" type="presParOf" srcId="{487D3186-9C5C-4515-8B04-EE3B071F31D1}" destId="{F2179086-7165-44BD-BACB-DA07D1805F24}" srcOrd="2" destOrd="0" presId="urn:microsoft.com/office/officeart/2005/8/layout/hierarchy2#1"/>
    <dgm:cxn modelId="{D7A6420B-8FA1-4C6E-B6EF-3FA63A92A373}" type="presParOf" srcId="{F2179086-7165-44BD-BACB-DA07D1805F24}" destId="{5A8E6187-4C23-4887-AAF6-7C3A7E39A3D6}" srcOrd="0" destOrd="0" presId="urn:microsoft.com/office/officeart/2005/8/layout/hierarchy2#1"/>
    <dgm:cxn modelId="{62BACEC5-D63B-43C0-972C-E49D82C00C80}" type="presParOf" srcId="{487D3186-9C5C-4515-8B04-EE3B071F31D1}" destId="{4624D42E-F31F-411D-BEA7-08138783792F}" srcOrd="3" destOrd="0" presId="urn:microsoft.com/office/officeart/2005/8/layout/hierarchy2#1"/>
    <dgm:cxn modelId="{A62B6419-973D-4C96-BE00-ACC7613E59AC}" type="presParOf" srcId="{4624D42E-F31F-411D-BEA7-08138783792F}" destId="{C41C8CA6-89C8-474E-B455-4C41BD9092A1}" srcOrd="0" destOrd="0" presId="urn:microsoft.com/office/officeart/2005/8/layout/hierarchy2#1"/>
    <dgm:cxn modelId="{34707154-CC0F-4698-A445-FF9A49B82929}" type="presParOf" srcId="{4624D42E-F31F-411D-BEA7-08138783792F}" destId="{6FA0C10A-DBF2-4B60-8B98-249CAE82C385}" srcOrd="1" destOrd="0" presId="urn:microsoft.com/office/officeart/2005/8/layout/hierarchy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F32C61-76B0-4E44-BB8B-D95CEB38C259}" type="doc">
      <dgm:prSet loTypeId="urn:microsoft.com/office/officeart/2005/8/layout/StepDownProcess#1" loCatId="process" qsTypeId="urn:microsoft.com/office/officeart/2005/8/quickstyle/simple1#1" qsCatId="simple" csTypeId="urn:microsoft.com/office/officeart/2005/8/colors/accent1_2#1" csCatId="accent1" phldr="1"/>
      <dgm:spPr/>
      <dgm:t>
        <a:bodyPr/>
        <a:lstStyle/>
        <a:p>
          <a:endParaRPr lang="en-US"/>
        </a:p>
      </dgm:t>
    </dgm:pt>
    <dgm:pt modelId="{F574F9D0-28DE-4749-998B-2776A0005AA0}" type="pres">
      <dgm:prSet presAssocID="{A9F32C61-76B0-4E44-BB8B-D95CEB38C259}" presName="rootnode" presStyleCnt="0">
        <dgm:presLayoutVars>
          <dgm:chMax/>
          <dgm:chPref/>
          <dgm:dir/>
          <dgm:animLvl val="lvl"/>
        </dgm:presLayoutVars>
      </dgm:prSet>
      <dgm:spPr/>
    </dgm:pt>
  </dgm:ptLst>
  <dgm:cxnLst>
    <dgm:cxn modelId="{42BA1C6C-9E4F-4F2B-B321-89FB14F310BA}" type="presOf" srcId="{A9F32C61-76B0-4E44-BB8B-D95CEB38C259}" destId="{F574F9D0-28DE-4749-998B-2776A0005AA0}" srcOrd="0" destOrd="0" presId="urn:microsoft.com/office/officeart/2005/8/layout/StepDown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F32C61-76B0-4E44-BB8B-D95CEB38C259}" type="doc">
      <dgm:prSet loTypeId="urn:microsoft.com/office/officeart/2005/8/layout/StepDownProcess#2" loCatId="process" qsTypeId="urn:microsoft.com/office/officeart/2005/8/quickstyle/simple1#2" qsCatId="simple" csTypeId="urn:microsoft.com/office/officeart/2005/8/colors/accent1_2#2" csCatId="accent1" phldr="1"/>
      <dgm:spPr/>
      <dgm:t>
        <a:bodyPr/>
        <a:lstStyle/>
        <a:p>
          <a:endParaRPr lang="en-US"/>
        </a:p>
      </dgm:t>
    </dgm:pt>
    <dgm:pt modelId="{8EEFD6DA-0AD5-4DBF-9048-DD3AD6AC74A0}">
      <dgm:prSet phldrT="[Text]" custT="1"/>
      <dgm:spPr>
        <a:solidFill>
          <a:srgbClr val="FFFF00"/>
        </a:solidFill>
      </dgm:spPr>
      <dgm:t>
        <a:bodyPr/>
        <a:lstStyle/>
        <a:p>
          <a:r>
            <a:rPr lang="vi-VN" sz="1800" b="1" dirty="0">
              <a:solidFill>
                <a:srgbClr val="FF0000"/>
              </a:solidFill>
              <a:latin typeface="+mj-lt"/>
            </a:rPr>
            <a:t>Thời kì </a:t>
          </a:r>
        </a:p>
        <a:p>
          <a:r>
            <a:rPr lang="vi-VN" sz="1800" b="1" dirty="0">
              <a:solidFill>
                <a:srgbClr val="FF0000"/>
              </a:solidFill>
              <a:latin typeface="+mj-lt"/>
            </a:rPr>
            <a:t>Chúa Nguyễn</a:t>
          </a:r>
          <a:endParaRPr lang="en-US" sz="1800" b="1" dirty="0">
            <a:solidFill>
              <a:srgbClr val="FF0000"/>
            </a:solidFill>
            <a:latin typeface="+mj-lt"/>
          </a:endParaRPr>
        </a:p>
      </dgm:t>
    </dgm:pt>
    <dgm:pt modelId="{2FC01789-78EC-4C9D-8E06-622E842167B5}" type="parTrans" cxnId="{B3476920-35B0-4F59-A711-D25B1EE4CED2}">
      <dgm:prSet/>
      <dgm:spPr/>
      <dgm:t>
        <a:bodyPr/>
        <a:lstStyle/>
        <a:p>
          <a:endParaRPr lang="en-US"/>
        </a:p>
      </dgm:t>
    </dgm:pt>
    <dgm:pt modelId="{7413BCC1-D602-4888-9B20-AC75297488C0}" type="sibTrans" cxnId="{B3476920-35B0-4F59-A711-D25B1EE4CED2}">
      <dgm:prSet/>
      <dgm:spPr/>
      <dgm:t>
        <a:bodyPr/>
        <a:lstStyle/>
        <a:p>
          <a:endParaRPr lang="en-US"/>
        </a:p>
      </dgm:t>
    </dgm:pt>
    <dgm:pt modelId="{28E6E0F1-8F10-4557-AAD3-7B3D23DE11A6}">
      <dgm:prSet phldrT="[Text]" custT="1"/>
      <dgm:spPr>
        <a:solidFill>
          <a:srgbClr val="FFFF00"/>
        </a:solidFill>
      </dgm:spPr>
      <dgm:t>
        <a:bodyPr/>
        <a:lstStyle/>
        <a:p>
          <a:r>
            <a:rPr lang="vi-VN" sz="1800" b="1" dirty="0">
              <a:solidFill>
                <a:srgbClr val="FF0000"/>
              </a:solidFill>
              <a:latin typeface="+mj-lt"/>
            </a:rPr>
            <a:t>Thời kì </a:t>
          </a:r>
        </a:p>
        <a:p>
          <a:r>
            <a:rPr lang="vi-VN" sz="1800" b="1" dirty="0">
              <a:solidFill>
                <a:srgbClr val="FF0000"/>
              </a:solidFill>
              <a:latin typeface="+mj-lt"/>
            </a:rPr>
            <a:t>Triều Nguyễn</a:t>
          </a:r>
          <a:endParaRPr lang="en-US" sz="1800" b="1" dirty="0">
            <a:solidFill>
              <a:srgbClr val="FF0000"/>
            </a:solidFill>
            <a:latin typeface="+mj-lt"/>
          </a:endParaRPr>
        </a:p>
      </dgm:t>
    </dgm:pt>
    <dgm:pt modelId="{D3DE3F5D-2BD1-4A43-9894-7824B9AF63FD}" type="parTrans" cxnId="{1BD89D9F-5173-42E6-AF2D-26DC83A05618}">
      <dgm:prSet/>
      <dgm:spPr/>
      <dgm:t>
        <a:bodyPr/>
        <a:lstStyle/>
        <a:p>
          <a:endParaRPr lang="en-US"/>
        </a:p>
      </dgm:t>
    </dgm:pt>
    <dgm:pt modelId="{8FC25EE7-16B9-4E27-87BE-BB4CDEFC6B52}" type="sibTrans" cxnId="{1BD89D9F-5173-42E6-AF2D-26DC83A05618}">
      <dgm:prSet/>
      <dgm:spPr/>
      <dgm:t>
        <a:bodyPr/>
        <a:lstStyle/>
        <a:p>
          <a:endParaRPr lang="en-US"/>
        </a:p>
      </dgm:t>
    </dgm:pt>
    <dgm:pt modelId="{D3F353AE-F06F-49FD-9AD9-5826D59241FC}">
      <dgm:prSet phldrT="[Text]" custT="1"/>
      <dgm:spPr>
        <a:solidFill>
          <a:srgbClr val="FFFF00"/>
        </a:solidFill>
      </dgm:spPr>
      <dgm:t>
        <a:bodyPr/>
        <a:lstStyle/>
        <a:p>
          <a:r>
            <a:rPr lang="vi-VN" sz="1800" b="1" dirty="0">
              <a:solidFill>
                <a:srgbClr val="FF0000"/>
              </a:solidFill>
              <a:latin typeface="+mj-lt"/>
            </a:rPr>
            <a:t>Thời </a:t>
          </a:r>
        </a:p>
        <a:p>
          <a:r>
            <a:rPr lang="vi-VN" sz="1800" b="1" dirty="0">
              <a:solidFill>
                <a:srgbClr val="FF0000"/>
              </a:solidFill>
              <a:latin typeface="+mj-lt"/>
            </a:rPr>
            <a:t>Pháp thuộc</a:t>
          </a:r>
          <a:endParaRPr lang="en-US" sz="1800" b="1" dirty="0">
            <a:solidFill>
              <a:srgbClr val="FF0000"/>
            </a:solidFill>
            <a:latin typeface="+mj-lt"/>
          </a:endParaRPr>
        </a:p>
      </dgm:t>
    </dgm:pt>
    <dgm:pt modelId="{8AF13723-89D9-4CA5-B54D-7969240C6278}" type="parTrans" cxnId="{81BA8648-97C3-4805-80E7-26D4E921DD5E}">
      <dgm:prSet/>
      <dgm:spPr/>
      <dgm:t>
        <a:bodyPr/>
        <a:lstStyle/>
        <a:p>
          <a:endParaRPr lang="en-US"/>
        </a:p>
      </dgm:t>
    </dgm:pt>
    <dgm:pt modelId="{EDE91656-A238-4475-974D-D506964501CD}" type="sibTrans" cxnId="{81BA8648-97C3-4805-80E7-26D4E921DD5E}">
      <dgm:prSet/>
      <dgm:spPr/>
      <dgm:t>
        <a:bodyPr/>
        <a:lstStyle/>
        <a:p>
          <a:endParaRPr lang="en-US"/>
        </a:p>
      </dgm:t>
    </dgm:pt>
    <dgm:pt modelId="{F574F9D0-28DE-4749-998B-2776A0005AA0}" type="pres">
      <dgm:prSet presAssocID="{A9F32C61-76B0-4E44-BB8B-D95CEB38C259}" presName="rootnode" presStyleCnt="0">
        <dgm:presLayoutVars>
          <dgm:chMax/>
          <dgm:chPref/>
          <dgm:dir/>
          <dgm:animLvl val="lvl"/>
        </dgm:presLayoutVars>
      </dgm:prSet>
      <dgm:spPr/>
    </dgm:pt>
    <dgm:pt modelId="{C4F848B9-9CE7-45F9-A142-0F47049191B6}" type="pres">
      <dgm:prSet presAssocID="{8EEFD6DA-0AD5-4DBF-9048-DD3AD6AC74A0}" presName="composite" presStyleCnt="0"/>
      <dgm:spPr/>
    </dgm:pt>
    <dgm:pt modelId="{E2D4E1E5-D162-40B6-BC08-F35DB293EE81}" type="pres">
      <dgm:prSet presAssocID="{8EEFD6DA-0AD5-4DBF-9048-DD3AD6AC74A0}" presName="bentUpArrow1" presStyleLbl="alignImgPlace1" presStyleIdx="0" presStyleCnt="2" custLinFactNeighborX="-57114" custLinFactNeighborY="10968"/>
      <dgm:spPr>
        <a:solidFill>
          <a:srgbClr val="FF0000"/>
        </a:solidFill>
      </dgm:spPr>
    </dgm:pt>
    <dgm:pt modelId="{645CE442-12CD-46DE-8E1F-609945D815E6}" type="pres">
      <dgm:prSet presAssocID="{8EEFD6DA-0AD5-4DBF-9048-DD3AD6AC74A0}" presName="ParentText" presStyleLbl="node1" presStyleIdx="0" presStyleCnt="3" custScaleX="118265" custScaleY="105604" custLinFactNeighborX="-43744" custLinFactNeighborY="5319">
        <dgm:presLayoutVars>
          <dgm:chMax val="1"/>
          <dgm:chPref val="1"/>
          <dgm:bulletEnabled val="1"/>
        </dgm:presLayoutVars>
      </dgm:prSet>
      <dgm:spPr/>
    </dgm:pt>
    <dgm:pt modelId="{5CD87A7A-025E-40A6-AED3-9D6CE637F0E4}" type="pres">
      <dgm:prSet presAssocID="{8EEFD6DA-0AD5-4DBF-9048-DD3AD6AC74A0}" presName="ChildText" presStyleLbl="revTx" presStyleIdx="0" presStyleCnt="2" custFlipHor="1" custScaleX="15004" custScaleY="21322">
        <dgm:presLayoutVars>
          <dgm:chMax val="0"/>
          <dgm:chPref val="0"/>
          <dgm:bulletEnabled val="1"/>
        </dgm:presLayoutVars>
      </dgm:prSet>
      <dgm:spPr/>
    </dgm:pt>
    <dgm:pt modelId="{DBB61BC3-C5B4-42D0-9422-2D5B6B541A4D}" type="pres">
      <dgm:prSet presAssocID="{7413BCC1-D602-4888-9B20-AC75297488C0}" presName="sibTrans" presStyleCnt="0"/>
      <dgm:spPr/>
    </dgm:pt>
    <dgm:pt modelId="{D0D77976-5CD3-4333-A805-8E17D8CA8336}" type="pres">
      <dgm:prSet presAssocID="{28E6E0F1-8F10-4557-AAD3-7B3D23DE11A6}" presName="composite" presStyleCnt="0"/>
      <dgm:spPr/>
    </dgm:pt>
    <dgm:pt modelId="{D2516025-D3F9-42E7-A8CE-54719BE9CA7C}" type="pres">
      <dgm:prSet presAssocID="{28E6E0F1-8F10-4557-AAD3-7B3D23DE11A6}" presName="bentUpArrow1" presStyleLbl="alignImgPlace1" presStyleIdx="1" presStyleCnt="2" custLinFactNeighborX="-22020" custLinFactNeighborY="0"/>
      <dgm:spPr>
        <a:solidFill>
          <a:srgbClr val="FF0000"/>
        </a:solidFill>
      </dgm:spPr>
    </dgm:pt>
    <dgm:pt modelId="{D611C0B4-7943-437D-89AA-7A5A3E76C2E3}" type="pres">
      <dgm:prSet presAssocID="{28E6E0F1-8F10-4557-AAD3-7B3D23DE11A6}" presName="ParentText" presStyleLbl="node1" presStyleIdx="1" presStyleCnt="3" custScaleX="111891" custLinFactNeighborX="-27004" custLinFactNeighborY="5404">
        <dgm:presLayoutVars>
          <dgm:chMax val="1"/>
          <dgm:chPref val="1"/>
          <dgm:bulletEnabled val="1"/>
        </dgm:presLayoutVars>
      </dgm:prSet>
      <dgm:spPr/>
    </dgm:pt>
    <dgm:pt modelId="{23C906F9-6AED-4B6D-962E-DAABCCB4B0E1}" type="pres">
      <dgm:prSet presAssocID="{28E6E0F1-8F10-4557-AAD3-7B3D23DE11A6}" presName="ChildText" presStyleLbl="revTx" presStyleIdx="1" presStyleCnt="2" custFlipVert="1" custFlipHor="1" custScaleX="52541" custScaleY="5060">
        <dgm:presLayoutVars>
          <dgm:chMax val="0"/>
          <dgm:chPref val="0"/>
          <dgm:bulletEnabled val="1"/>
        </dgm:presLayoutVars>
      </dgm:prSet>
      <dgm:spPr/>
    </dgm:pt>
    <dgm:pt modelId="{CCD99097-D701-4BBE-8C2D-7F947FD31F2A}" type="pres">
      <dgm:prSet presAssocID="{8FC25EE7-16B9-4E27-87BE-BB4CDEFC6B52}" presName="sibTrans" presStyleCnt="0"/>
      <dgm:spPr/>
    </dgm:pt>
    <dgm:pt modelId="{E48C7E5B-C768-4100-A03A-534D0E4BB49D}" type="pres">
      <dgm:prSet presAssocID="{D3F353AE-F06F-49FD-9AD9-5826D59241FC}" presName="composite" presStyleCnt="0"/>
      <dgm:spPr/>
    </dgm:pt>
    <dgm:pt modelId="{3A7A6EF7-E250-48C8-9E56-7CB50A9002D8}" type="pres">
      <dgm:prSet presAssocID="{D3F353AE-F06F-49FD-9AD9-5826D59241FC}" presName="ParentText" presStyleLbl="node1" presStyleIdx="2" presStyleCnt="3" custScaleX="123772" custLinFactNeighborX="-8377" custLinFactNeighborY="1882">
        <dgm:presLayoutVars>
          <dgm:chMax val="1"/>
          <dgm:chPref val="1"/>
          <dgm:bulletEnabled val="1"/>
        </dgm:presLayoutVars>
      </dgm:prSet>
      <dgm:spPr/>
    </dgm:pt>
  </dgm:ptLst>
  <dgm:cxnLst>
    <dgm:cxn modelId="{AAF53D1F-AFD0-40F9-9404-F4EADCE43CE7}" type="presOf" srcId="{8EEFD6DA-0AD5-4DBF-9048-DD3AD6AC74A0}" destId="{645CE442-12CD-46DE-8E1F-609945D815E6}" srcOrd="0" destOrd="0" presId="urn:microsoft.com/office/officeart/2005/8/layout/StepDownProcess#2"/>
    <dgm:cxn modelId="{B3476920-35B0-4F59-A711-D25B1EE4CED2}" srcId="{A9F32C61-76B0-4E44-BB8B-D95CEB38C259}" destId="{8EEFD6DA-0AD5-4DBF-9048-DD3AD6AC74A0}" srcOrd="0" destOrd="0" parTransId="{2FC01789-78EC-4C9D-8E06-622E842167B5}" sibTransId="{7413BCC1-D602-4888-9B20-AC75297488C0}"/>
    <dgm:cxn modelId="{5E41753E-A942-4BFC-A5C5-BF640A7B6CD1}" type="presOf" srcId="{D3F353AE-F06F-49FD-9AD9-5826D59241FC}" destId="{3A7A6EF7-E250-48C8-9E56-7CB50A9002D8}" srcOrd="0" destOrd="0" presId="urn:microsoft.com/office/officeart/2005/8/layout/StepDownProcess#2"/>
    <dgm:cxn modelId="{81BA8648-97C3-4805-80E7-26D4E921DD5E}" srcId="{A9F32C61-76B0-4E44-BB8B-D95CEB38C259}" destId="{D3F353AE-F06F-49FD-9AD9-5826D59241FC}" srcOrd="2" destOrd="0" parTransId="{8AF13723-89D9-4CA5-B54D-7969240C6278}" sibTransId="{EDE91656-A238-4475-974D-D506964501CD}"/>
    <dgm:cxn modelId="{42BA1C6C-9E4F-4F2B-B321-89FB14F310BA}" type="presOf" srcId="{A9F32C61-76B0-4E44-BB8B-D95CEB38C259}" destId="{F574F9D0-28DE-4749-998B-2776A0005AA0}" srcOrd="0" destOrd="0" presId="urn:microsoft.com/office/officeart/2005/8/layout/StepDownProcess#2"/>
    <dgm:cxn modelId="{1BD89D9F-5173-42E6-AF2D-26DC83A05618}" srcId="{A9F32C61-76B0-4E44-BB8B-D95CEB38C259}" destId="{28E6E0F1-8F10-4557-AAD3-7B3D23DE11A6}" srcOrd="1" destOrd="0" parTransId="{D3DE3F5D-2BD1-4A43-9894-7824B9AF63FD}" sibTransId="{8FC25EE7-16B9-4E27-87BE-BB4CDEFC6B52}"/>
    <dgm:cxn modelId="{2F62A1C0-1219-4A93-BEC0-8FC31CF0472B}" type="presOf" srcId="{28E6E0F1-8F10-4557-AAD3-7B3D23DE11A6}" destId="{D611C0B4-7943-437D-89AA-7A5A3E76C2E3}" srcOrd="0" destOrd="0" presId="urn:microsoft.com/office/officeart/2005/8/layout/StepDownProcess#2"/>
    <dgm:cxn modelId="{8B9986B0-3B98-450A-A29A-3F01D3972BA2}" type="presParOf" srcId="{F574F9D0-28DE-4749-998B-2776A0005AA0}" destId="{C4F848B9-9CE7-45F9-A142-0F47049191B6}" srcOrd="0" destOrd="0" presId="urn:microsoft.com/office/officeart/2005/8/layout/StepDownProcess#2"/>
    <dgm:cxn modelId="{7328E015-079C-4800-AA20-63ECB7A44C88}" type="presParOf" srcId="{C4F848B9-9CE7-45F9-A142-0F47049191B6}" destId="{E2D4E1E5-D162-40B6-BC08-F35DB293EE81}" srcOrd="0" destOrd="0" presId="urn:microsoft.com/office/officeart/2005/8/layout/StepDownProcess#2"/>
    <dgm:cxn modelId="{4CCED5E4-771D-45A2-973D-E07C268BF31E}" type="presParOf" srcId="{C4F848B9-9CE7-45F9-A142-0F47049191B6}" destId="{645CE442-12CD-46DE-8E1F-609945D815E6}" srcOrd="1" destOrd="0" presId="urn:microsoft.com/office/officeart/2005/8/layout/StepDownProcess#2"/>
    <dgm:cxn modelId="{DDCC3696-E017-40BD-98E5-DDE9F2E4B28C}" type="presParOf" srcId="{C4F848B9-9CE7-45F9-A142-0F47049191B6}" destId="{5CD87A7A-025E-40A6-AED3-9D6CE637F0E4}" srcOrd="2" destOrd="0" presId="urn:microsoft.com/office/officeart/2005/8/layout/StepDownProcess#2"/>
    <dgm:cxn modelId="{18BEE2D3-F2B0-436F-A998-43EF84D29C48}" type="presParOf" srcId="{F574F9D0-28DE-4749-998B-2776A0005AA0}" destId="{DBB61BC3-C5B4-42D0-9422-2D5B6B541A4D}" srcOrd="1" destOrd="0" presId="urn:microsoft.com/office/officeart/2005/8/layout/StepDownProcess#2"/>
    <dgm:cxn modelId="{611A42B6-D8D9-4DA3-8A79-DA862916359B}" type="presParOf" srcId="{F574F9D0-28DE-4749-998B-2776A0005AA0}" destId="{D0D77976-5CD3-4333-A805-8E17D8CA8336}" srcOrd="2" destOrd="0" presId="urn:microsoft.com/office/officeart/2005/8/layout/StepDownProcess#2"/>
    <dgm:cxn modelId="{95F1693C-F69B-415F-8907-26A37A13ED22}" type="presParOf" srcId="{D0D77976-5CD3-4333-A805-8E17D8CA8336}" destId="{D2516025-D3F9-42E7-A8CE-54719BE9CA7C}" srcOrd="0" destOrd="0" presId="urn:microsoft.com/office/officeart/2005/8/layout/StepDownProcess#2"/>
    <dgm:cxn modelId="{31E95FCA-C265-4B61-A5B0-2E557942F0F0}" type="presParOf" srcId="{D0D77976-5CD3-4333-A805-8E17D8CA8336}" destId="{D611C0B4-7943-437D-89AA-7A5A3E76C2E3}" srcOrd="1" destOrd="0" presId="urn:microsoft.com/office/officeart/2005/8/layout/StepDownProcess#2"/>
    <dgm:cxn modelId="{0EFFAC82-E89C-4D50-9903-286774A7CD9E}" type="presParOf" srcId="{D0D77976-5CD3-4333-A805-8E17D8CA8336}" destId="{23C906F9-6AED-4B6D-962E-DAABCCB4B0E1}" srcOrd="2" destOrd="0" presId="urn:microsoft.com/office/officeart/2005/8/layout/StepDownProcess#2"/>
    <dgm:cxn modelId="{6BD9EC7C-BB5A-4D7C-8F88-4FD395EF509E}" type="presParOf" srcId="{F574F9D0-28DE-4749-998B-2776A0005AA0}" destId="{CCD99097-D701-4BBE-8C2D-7F947FD31F2A}" srcOrd="3" destOrd="0" presId="urn:microsoft.com/office/officeart/2005/8/layout/StepDownProcess#2"/>
    <dgm:cxn modelId="{4EBBD3DA-630A-4CA4-94C5-2414FF4E8424}" type="presParOf" srcId="{F574F9D0-28DE-4749-998B-2776A0005AA0}" destId="{E48C7E5B-C768-4100-A03A-534D0E4BB49D}" srcOrd="4" destOrd="0" presId="urn:microsoft.com/office/officeart/2005/8/layout/StepDownProcess#2"/>
    <dgm:cxn modelId="{E99433D1-2E90-4749-BF6D-34F4987B3072}" type="presParOf" srcId="{E48C7E5B-C768-4100-A03A-534D0E4BB49D}" destId="{3A7A6EF7-E250-48C8-9E56-7CB50A9002D8}" srcOrd="0" destOrd="0" presId="urn:microsoft.com/office/officeart/2005/8/layout/StepDown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411DC-F7E8-436D-A130-C9950AE846ED}">
      <dsp:nvSpPr>
        <dsp:cNvPr id="0" name=""/>
        <dsp:cNvSpPr/>
      </dsp:nvSpPr>
      <dsp:spPr>
        <a:xfrm rot="16200000">
          <a:off x="-869403" y="985946"/>
          <a:ext cx="4318493" cy="2579687"/>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vi-VN" sz="2800" kern="1200">
              <a:solidFill>
                <a:schemeClr val="tx1"/>
              </a:solidFill>
              <a:latin typeface="+mj-lt"/>
            </a:rPr>
            <a:t>Giới thiệu chủ quyền, quyền chủ quyền biển, đảo Việt Nam</a:t>
          </a:r>
          <a:endParaRPr lang="en-US" sz="2800" kern="1200">
            <a:solidFill>
              <a:schemeClr val="tx1"/>
            </a:solidFill>
            <a:latin typeface="+mj-lt"/>
          </a:endParaRPr>
        </a:p>
        <a:p>
          <a:pPr marL="285750" lvl="1" indent="-285750" algn="l" defTabSz="2000250">
            <a:lnSpc>
              <a:spcPct val="90000"/>
            </a:lnSpc>
            <a:spcBef>
              <a:spcPct val="0"/>
            </a:spcBef>
            <a:spcAft>
              <a:spcPct val="15000"/>
            </a:spcAft>
            <a:buChar char="•"/>
          </a:pPr>
          <a:endParaRPr lang="en-US" sz="4500" kern="1200"/>
        </a:p>
        <a:p>
          <a:pPr marL="285750" lvl="1" indent="-285750" algn="l" defTabSz="2000250">
            <a:lnSpc>
              <a:spcPct val="90000"/>
            </a:lnSpc>
            <a:spcBef>
              <a:spcPct val="0"/>
            </a:spcBef>
            <a:spcAft>
              <a:spcPct val="15000"/>
            </a:spcAft>
            <a:buChar char="•"/>
          </a:pPr>
          <a:endParaRPr lang="en-US" sz="4500" kern="1200"/>
        </a:p>
      </dsp:txBody>
      <dsp:txXfrm rot="5400000">
        <a:off x="0" y="980242"/>
        <a:ext cx="2579687" cy="2591095"/>
      </dsp:txXfrm>
    </dsp:sp>
    <dsp:sp modelId="{A05241D6-6CB2-4D1B-BD88-BA5FBC4E5778}">
      <dsp:nvSpPr>
        <dsp:cNvPr id="0" name=""/>
        <dsp:cNvSpPr/>
      </dsp:nvSpPr>
      <dsp:spPr>
        <a:xfrm rot="16200000">
          <a:off x="1788210" y="985946"/>
          <a:ext cx="4551580" cy="2579687"/>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l" defTabSz="1244600">
            <a:lnSpc>
              <a:spcPct val="90000"/>
            </a:lnSpc>
            <a:spcBef>
              <a:spcPct val="0"/>
            </a:spcBef>
            <a:spcAft>
              <a:spcPct val="35000"/>
            </a:spcAft>
            <a:buNone/>
          </a:pPr>
          <a:r>
            <a:rPr lang="vi-VN" sz="2800" kern="1200">
              <a:solidFill>
                <a:schemeClr val="tx1"/>
              </a:solidFill>
              <a:latin typeface="+mj-lt"/>
            </a:rPr>
            <a:t>Một số hình ảnh khai thác thuỷ sản, hải sản và tài nguyên để phát triển kinh tế xã hội, đảm bảo quốc phòng, an ninh</a:t>
          </a:r>
          <a:endParaRPr lang="en-US" sz="2800" kern="1200">
            <a:solidFill>
              <a:schemeClr val="tx1"/>
            </a:solidFill>
            <a:latin typeface="+mj-lt"/>
          </a:endParaRPr>
        </a:p>
      </dsp:txBody>
      <dsp:txXfrm rot="5400000">
        <a:off x="2774156" y="910316"/>
        <a:ext cx="2579687" cy="2730948"/>
      </dsp:txXfrm>
    </dsp:sp>
    <dsp:sp modelId="{25F6A5F5-676F-4BB5-8EB9-DAB225EC7642}">
      <dsp:nvSpPr>
        <dsp:cNvPr id="0" name=""/>
        <dsp:cNvSpPr/>
      </dsp:nvSpPr>
      <dsp:spPr>
        <a:xfrm rot="16200000">
          <a:off x="4561374" y="985946"/>
          <a:ext cx="4551580" cy="2579687"/>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vi-VN" sz="2400" kern="1200">
              <a:solidFill>
                <a:schemeClr val="tx1"/>
              </a:solidFill>
              <a:latin typeface="+mj-lt"/>
            </a:rPr>
            <a:t>Những tấm gương dũng cảm của cán bộ, chiến sĩ Quân đội Nhân dân Việt Nam và Công an Nhân dân Việt Nam trong cứu hộ, cứu nạn</a:t>
          </a:r>
          <a:endParaRPr lang="en-US" sz="2400" kern="1200">
            <a:solidFill>
              <a:schemeClr val="tx1"/>
            </a:solidFill>
            <a:latin typeface="+mj-lt"/>
          </a:endParaRPr>
        </a:p>
      </dsp:txBody>
      <dsp:txXfrm rot="5400000">
        <a:off x="5547320" y="910316"/>
        <a:ext cx="2579687" cy="2730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17CE5-6366-46A0-9E48-395C8F6F2279}">
      <dsp:nvSpPr>
        <dsp:cNvPr id="0" name=""/>
        <dsp:cNvSpPr/>
      </dsp:nvSpPr>
      <dsp:spPr>
        <a:xfrm>
          <a:off x="99377" y="434415"/>
          <a:ext cx="1405774" cy="11264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rgbClr val="002060"/>
              </a:solidFill>
              <a:latin typeface="+mj-lt"/>
            </a:rPr>
            <a:t>Chủ quyền</a:t>
          </a:r>
          <a:endParaRPr lang="en-US" sz="2400" b="1" kern="1200" dirty="0">
            <a:solidFill>
              <a:srgbClr val="002060"/>
            </a:solidFill>
            <a:latin typeface="+mj-lt"/>
          </a:endParaRPr>
        </a:p>
      </dsp:txBody>
      <dsp:txXfrm>
        <a:off x="132369" y="467407"/>
        <a:ext cx="1339790" cy="1060435"/>
      </dsp:txXfrm>
    </dsp:sp>
    <dsp:sp modelId="{EFD47AE3-035A-4B1D-BD50-427FC128B0B9}">
      <dsp:nvSpPr>
        <dsp:cNvPr id="0" name=""/>
        <dsp:cNvSpPr/>
      </dsp:nvSpPr>
      <dsp:spPr>
        <a:xfrm rot="18526512">
          <a:off x="1383716" y="729251"/>
          <a:ext cx="649852" cy="30117"/>
        </a:xfrm>
        <a:custGeom>
          <a:avLst/>
          <a:gdLst/>
          <a:ahLst/>
          <a:cxnLst/>
          <a:rect l="0" t="0" r="0" b="0"/>
          <a:pathLst>
            <a:path>
              <a:moveTo>
                <a:pt x="0" y="15058"/>
              </a:moveTo>
              <a:lnTo>
                <a:pt x="649852" y="15058"/>
              </a:lnTo>
            </a:path>
          </a:pathLst>
        </a:custGeom>
        <a:noFill/>
        <a:ln w="19050" cap="flat" cmpd="sng" algn="ctr">
          <a:solidFill>
            <a:schemeClr val="accent5"/>
          </a:solidFill>
          <a:prstDash val="solid"/>
          <a:miter lim="800000"/>
          <a:headEnd type="none" w="med" len="med"/>
          <a:tailEnd type="arrow" w="med" len="med"/>
        </a:ln>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p>
      </dsp:txBody>
      <dsp:txXfrm>
        <a:off x="1692396" y="728063"/>
        <a:ext cx="32492" cy="32492"/>
      </dsp:txXfrm>
    </dsp:sp>
    <dsp:sp modelId="{D56E401D-60EB-42D6-A5EC-8DC436B0B457}">
      <dsp:nvSpPr>
        <dsp:cNvPr id="0" name=""/>
        <dsp:cNvSpPr/>
      </dsp:nvSpPr>
      <dsp:spPr>
        <a:xfrm>
          <a:off x="1912133" y="2"/>
          <a:ext cx="5459248" cy="98198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a:solidFill>
                <a:schemeClr val="tx1"/>
              </a:solidFill>
              <a:latin typeface="+mj-lt"/>
            </a:rPr>
            <a:t> Là </a:t>
          </a:r>
          <a:r>
            <a:rPr lang="vi-VN" sz="2400" kern="1200" dirty="0">
              <a:solidFill>
                <a:schemeClr val="tx1"/>
              </a:solidFill>
              <a:latin typeface="+mj-lt"/>
            </a:rPr>
            <a:t>quyền làm chủ của Nhà nước Việt Nam đối với vùng biển và các đảo, quần đảo </a:t>
          </a:r>
          <a:endParaRPr lang="en-US" sz="2400" kern="1200" dirty="0">
            <a:solidFill>
              <a:schemeClr val="tx1"/>
            </a:solidFill>
            <a:latin typeface="+mj-lt"/>
          </a:endParaRPr>
        </a:p>
      </dsp:txBody>
      <dsp:txXfrm>
        <a:off x="1940894" y="28763"/>
        <a:ext cx="5401726" cy="924461"/>
      </dsp:txXfrm>
    </dsp:sp>
    <dsp:sp modelId="{F2179086-7165-44BD-BACB-DA07D1805F24}">
      <dsp:nvSpPr>
        <dsp:cNvPr id="0" name=""/>
        <dsp:cNvSpPr/>
      </dsp:nvSpPr>
      <dsp:spPr>
        <a:xfrm rot="3677313">
          <a:off x="1329096" y="1279736"/>
          <a:ext cx="677658" cy="30117"/>
        </a:xfrm>
        <a:custGeom>
          <a:avLst/>
          <a:gdLst/>
          <a:ahLst/>
          <a:cxnLst/>
          <a:rect l="0" t="0" r="0" b="0"/>
          <a:pathLst>
            <a:path>
              <a:moveTo>
                <a:pt x="0" y="15058"/>
              </a:moveTo>
              <a:lnTo>
                <a:pt x="677658" y="15058"/>
              </a:lnTo>
            </a:path>
          </a:pathLst>
        </a:custGeom>
        <a:noFill/>
        <a:ln w="19050" cap="flat" cmpd="sng" algn="ctr">
          <a:solidFill>
            <a:schemeClr val="accent5"/>
          </a:solidFill>
          <a:prstDash val="solid"/>
          <a:miter lim="800000"/>
          <a:headEnd type="none" w="med" len="med"/>
          <a:tailEnd type="arrow" w="med" len="med"/>
        </a:ln>
        <a:effectLst/>
      </dsp:spPr>
      <dsp:style>
        <a:lnRef idx="3">
          <a:schemeClr val="accent5"/>
        </a:lnRef>
        <a:fillRef idx="0">
          <a:schemeClr val="accent5"/>
        </a:fillRef>
        <a:effectRef idx="2">
          <a:schemeClr val="accent5"/>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50983" y="1277853"/>
        <a:ext cx="33882" cy="33882"/>
      </dsp:txXfrm>
    </dsp:sp>
    <dsp:sp modelId="{C41C8CA6-89C8-474E-B455-4C41BD9092A1}">
      <dsp:nvSpPr>
        <dsp:cNvPr id="0" name=""/>
        <dsp:cNvSpPr/>
      </dsp:nvSpPr>
      <dsp:spPr>
        <a:xfrm>
          <a:off x="1830698" y="1038363"/>
          <a:ext cx="5517886" cy="110720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rgbClr val="002060"/>
              </a:solidFill>
              <a:latin typeface="+mj-lt"/>
            </a:rPr>
            <a:t>Quản lý, bảo vệ, khai thác các vùng biển, đảo và quần đảo theo đúng </a:t>
          </a:r>
          <a:r>
            <a:rPr lang="vi-VN" sz="2400" kern="1200">
              <a:solidFill>
                <a:srgbClr val="002060"/>
              </a:solidFill>
              <a:latin typeface="+mj-lt"/>
            </a:rPr>
            <a:t>luật pháp.</a:t>
          </a:r>
          <a:endParaRPr lang="en-US" sz="2400" kern="1200" dirty="0">
            <a:solidFill>
              <a:srgbClr val="002060"/>
            </a:solidFill>
            <a:latin typeface="+mj-lt"/>
          </a:endParaRPr>
        </a:p>
      </dsp:txBody>
      <dsp:txXfrm>
        <a:off x="1863127" y="1070792"/>
        <a:ext cx="5453028" cy="1042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4E1E5-D162-40B6-BC08-F35DB293EE81}">
      <dsp:nvSpPr>
        <dsp:cNvPr id="0" name=""/>
        <dsp:cNvSpPr/>
      </dsp:nvSpPr>
      <dsp:spPr>
        <a:xfrm rot="5400000">
          <a:off x="1653947" y="1301597"/>
          <a:ext cx="1022978" cy="1164624"/>
        </a:xfrm>
        <a:prstGeom prst="bentUpArrow">
          <a:avLst>
            <a:gd name="adj1" fmla="val 32840"/>
            <a:gd name="adj2" fmla="val 25000"/>
            <a:gd name="adj3" fmla="val 3578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5CE442-12CD-46DE-8E1F-609945D815E6}">
      <dsp:nvSpPr>
        <dsp:cNvPr id="0" name=""/>
        <dsp:cNvSpPr/>
      </dsp:nvSpPr>
      <dsp:spPr>
        <a:xfrm>
          <a:off x="1137501" y="85745"/>
          <a:ext cx="2036633" cy="1272960"/>
        </a:xfrm>
        <a:prstGeom prst="roundRect">
          <a:avLst>
            <a:gd name="adj" fmla="val 1667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b="1" kern="1200" dirty="0">
              <a:solidFill>
                <a:srgbClr val="FF0000"/>
              </a:solidFill>
              <a:latin typeface="+mj-lt"/>
            </a:rPr>
            <a:t>Thời kì </a:t>
          </a:r>
        </a:p>
        <a:p>
          <a:pPr marL="0" lvl="0" indent="0" algn="ctr" defTabSz="800100">
            <a:lnSpc>
              <a:spcPct val="90000"/>
            </a:lnSpc>
            <a:spcBef>
              <a:spcPct val="0"/>
            </a:spcBef>
            <a:spcAft>
              <a:spcPct val="35000"/>
            </a:spcAft>
            <a:buNone/>
          </a:pPr>
          <a:r>
            <a:rPr lang="vi-VN" sz="1800" b="1" kern="1200" dirty="0">
              <a:solidFill>
                <a:srgbClr val="FF0000"/>
              </a:solidFill>
              <a:latin typeface="+mj-lt"/>
            </a:rPr>
            <a:t>Chúa Nguyễn</a:t>
          </a:r>
          <a:endParaRPr lang="en-US" sz="1800" b="1" kern="1200" dirty="0">
            <a:solidFill>
              <a:srgbClr val="FF0000"/>
            </a:solidFill>
            <a:latin typeface="+mj-lt"/>
          </a:endParaRPr>
        </a:p>
      </dsp:txBody>
      <dsp:txXfrm>
        <a:off x="1199653" y="147897"/>
        <a:ext cx="1912329" cy="1148656"/>
      </dsp:txXfrm>
    </dsp:sp>
    <dsp:sp modelId="{5CD87A7A-025E-40A6-AED3-9D6CE637F0E4}">
      <dsp:nvSpPr>
        <dsp:cNvPr id="0" name=""/>
        <dsp:cNvSpPr/>
      </dsp:nvSpPr>
      <dsp:spPr>
        <a:xfrm flipH="1">
          <a:off x="4302458" y="553634"/>
          <a:ext cx="187923" cy="207732"/>
        </a:xfrm>
        <a:prstGeom prst="rect">
          <a:avLst/>
        </a:prstGeom>
        <a:noFill/>
        <a:ln>
          <a:noFill/>
        </a:ln>
        <a:effectLst/>
      </dsp:spPr>
      <dsp:style>
        <a:lnRef idx="0">
          <a:scrgbClr r="0" g="0" b="0"/>
        </a:lnRef>
        <a:fillRef idx="0">
          <a:scrgbClr r="0" g="0" b="0"/>
        </a:fillRef>
        <a:effectRef idx="0">
          <a:scrgbClr r="0" g="0" b="0"/>
        </a:effectRef>
        <a:fontRef idx="minor"/>
      </dsp:style>
    </dsp:sp>
    <dsp:sp modelId="{D2516025-D3F9-42E7-A8CE-54719BE9CA7C}">
      <dsp:nvSpPr>
        <dsp:cNvPr id="0" name=""/>
        <dsp:cNvSpPr/>
      </dsp:nvSpPr>
      <dsp:spPr>
        <a:xfrm rot="5400000">
          <a:off x="3255569" y="2543469"/>
          <a:ext cx="1022978" cy="1164624"/>
        </a:xfrm>
        <a:prstGeom prst="bentUpArrow">
          <a:avLst>
            <a:gd name="adj1" fmla="val 32840"/>
            <a:gd name="adj2" fmla="val 25000"/>
            <a:gd name="adj3" fmla="val 3578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11C0B4-7943-437D-89AA-7A5A3E76C2E3}">
      <dsp:nvSpPr>
        <dsp:cNvPr id="0" name=""/>
        <dsp:cNvSpPr/>
      </dsp:nvSpPr>
      <dsp:spPr>
        <a:xfrm>
          <a:off x="2673572" y="1474617"/>
          <a:ext cx="1926867" cy="1205409"/>
        </a:xfrm>
        <a:prstGeom prst="roundRect">
          <a:avLst>
            <a:gd name="adj" fmla="val 1667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b="1" kern="1200" dirty="0">
              <a:solidFill>
                <a:srgbClr val="FF0000"/>
              </a:solidFill>
              <a:latin typeface="+mj-lt"/>
            </a:rPr>
            <a:t>Thời kì </a:t>
          </a:r>
        </a:p>
        <a:p>
          <a:pPr marL="0" lvl="0" indent="0" algn="ctr" defTabSz="800100">
            <a:lnSpc>
              <a:spcPct val="90000"/>
            </a:lnSpc>
            <a:spcBef>
              <a:spcPct val="0"/>
            </a:spcBef>
            <a:spcAft>
              <a:spcPct val="35000"/>
            </a:spcAft>
            <a:buNone/>
          </a:pPr>
          <a:r>
            <a:rPr lang="vi-VN" sz="1800" b="1" kern="1200" dirty="0">
              <a:solidFill>
                <a:srgbClr val="FF0000"/>
              </a:solidFill>
              <a:latin typeface="+mj-lt"/>
            </a:rPr>
            <a:t>Triều Nguyễn</a:t>
          </a:r>
          <a:endParaRPr lang="en-US" sz="1800" b="1" kern="1200" dirty="0">
            <a:solidFill>
              <a:srgbClr val="FF0000"/>
            </a:solidFill>
            <a:latin typeface="+mj-lt"/>
          </a:endParaRPr>
        </a:p>
      </dsp:txBody>
      <dsp:txXfrm>
        <a:off x="2732426" y="1533471"/>
        <a:ext cx="1809159" cy="1087701"/>
      </dsp:txXfrm>
    </dsp:sp>
    <dsp:sp modelId="{23C906F9-6AED-4B6D-962E-DAABCCB4B0E1}">
      <dsp:nvSpPr>
        <dsp:cNvPr id="0" name=""/>
        <dsp:cNvSpPr/>
      </dsp:nvSpPr>
      <dsp:spPr>
        <a:xfrm flipH="1" flipV="1">
          <a:off x="5260294" y="1986924"/>
          <a:ext cx="658068" cy="49297"/>
        </a:xfrm>
        <a:prstGeom prst="rect">
          <a:avLst/>
        </a:prstGeom>
        <a:noFill/>
        <a:ln>
          <a:noFill/>
        </a:ln>
        <a:effectLst/>
      </dsp:spPr>
      <dsp:style>
        <a:lnRef idx="0">
          <a:scrgbClr r="0" g="0" b="0"/>
        </a:lnRef>
        <a:fillRef idx="0">
          <a:scrgbClr r="0" g="0" b="0"/>
        </a:fillRef>
        <a:effectRef idx="0">
          <a:scrgbClr r="0" g="0" b="0"/>
        </a:effectRef>
        <a:fontRef idx="minor"/>
      </dsp:style>
    </dsp:sp>
    <dsp:sp modelId="{3A7A6EF7-E250-48C8-9E56-7CB50A9002D8}">
      <dsp:nvSpPr>
        <dsp:cNvPr id="0" name=""/>
        <dsp:cNvSpPr/>
      </dsp:nvSpPr>
      <dsp:spPr>
        <a:xfrm>
          <a:off x="4242138" y="2785179"/>
          <a:ext cx="2131468" cy="1205409"/>
        </a:xfrm>
        <a:prstGeom prst="roundRect">
          <a:avLst>
            <a:gd name="adj" fmla="val 1667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b="1" kern="1200" dirty="0">
              <a:solidFill>
                <a:srgbClr val="FF0000"/>
              </a:solidFill>
              <a:latin typeface="+mj-lt"/>
            </a:rPr>
            <a:t>Thời </a:t>
          </a:r>
        </a:p>
        <a:p>
          <a:pPr marL="0" lvl="0" indent="0" algn="ctr" defTabSz="800100">
            <a:lnSpc>
              <a:spcPct val="90000"/>
            </a:lnSpc>
            <a:spcBef>
              <a:spcPct val="0"/>
            </a:spcBef>
            <a:spcAft>
              <a:spcPct val="35000"/>
            </a:spcAft>
            <a:buNone/>
          </a:pPr>
          <a:r>
            <a:rPr lang="vi-VN" sz="1800" b="1" kern="1200" dirty="0">
              <a:solidFill>
                <a:srgbClr val="FF0000"/>
              </a:solidFill>
              <a:latin typeface="+mj-lt"/>
            </a:rPr>
            <a:t>Pháp thuộc</a:t>
          </a:r>
          <a:endParaRPr lang="en-US" sz="1800" b="1" kern="1200" dirty="0">
            <a:solidFill>
              <a:srgbClr val="FF0000"/>
            </a:solidFill>
            <a:latin typeface="+mj-lt"/>
          </a:endParaRPr>
        </a:p>
      </dsp:txBody>
      <dsp:txXfrm>
        <a:off x="4300992" y="2844033"/>
        <a:ext cx="2013760" cy="108770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1">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tL"/>
          <dgm:param type="flowDir" val="row"/>
        </dgm:alg>
      </dgm:if>
      <dgm:else name="Name2">
        <dgm:alg type="snake">
          <dgm:param type="bkpt" val="fixed"/>
          <dgm:param type="bkPtFixedVal" val="1"/>
          <dgm:param type="off" val="off"/>
          <dgm:param type="grDir" val="tR"/>
          <dgm:param type="flowDir" val="row"/>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2">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tL"/>
          <dgm:param type="flowDir" val="row"/>
        </dgm:alg>
      </dgm:if>
      <dgm:else name="Name2">
        <dgm:alg type="snake">
          <dgm:param type="bkpt" val="fixed"/>
          <dgm:param type="bkPtFixedVal" val="1"/>
          <dgm:param type="off" val="off"/>
          <dgm:param type="grDir" val="tR"/>
          <dgm:param type="flowDir" val="row"/>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3032858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793D29-73EE-43D1-AE3E-A491282EE769}" type="slidenum">
              <a:rPr lang="en-US" smtClean="0"/>
              <a:t>4</a:t>
            </a:fld>
            <a:endParaRPr lang="en-US"/>
          </a:p>
        </p:txBody>
      </p:sp>
    </p:spTree>
    <p:extLst>
      <p:ext uri="{BB962C8B-B14F-4D97-AF65-F5344CB8AC3E}">
        <p14:creationId xmlns:p14="http://schemas.microsoft.com/office/powerpoint/2010/main" val="162500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E42B5E-6F47-4FAD-822E-2328A6B3469F}" type="slidenum">
              <a:rPr lang="zh-CN" altLang="en-US" smtClean="0"/>
              <a:t>9</a:t>
            </a:fld>
            <a:endParaRPr lang="zh-CN" altLang="en-US"/>
          </a:p>
        </p:txBody>
      </p:sp>
    </p:spTree>
    <p:extLst>
      <p:ext uri="{BB962C8B-B14F-4D97-AF65-F5344CB8AC3E}">
        <p14:creationId xmlns:p14="http://schemas.microsoft.com/office/powerpoint/2010/main" val="1961055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A6CCC-36F8-B63E-D4AC-B1A38E6B57A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34BB819-E4D5-FA06-AE08-2FB503FA2357}"/>
              </a:ext>
            </a:extLst>
          </p:cNvPr>
          <p:cNvSpPr>
            <a:spLocks noGrp="1"/>
          </p:cNvSpPr>
          <p:nvPr>
            <p:ph type="dt" sz="half" idx="10"/>
          </p:nvPr>
        </p:nvSpPr>
        <p:spPr/>
        <p:txBody>
          <a:bodyPr/>
          <a:lstStyle/>
          <a:p>
            <a:fld id="{2EF4A33E-A7E1-634C-970C-5DB3627164B7}" type="datetimeFigureOut">
              <a:rPr lang="en-VN" smtClean="0"/>
              <a:t>10/02/2025</a:t>
            </a:fld>
            <a:endParaRPr lang="en-VN"/>
          </a:p>
        </p:txBody>
      </p:sp>
      <p:sp>
        <p:nvSpPr>
          <p:cNvPr id="4" name="Footer Placeholder 3">
            <a:extLst>
              <a:ext uri="{FF2B5EF4-FFF2-40B4-BE49-F238E27FC236}">
                <a16:creationId xmlns:a16="http://schemas.microsoft.com/office/drawing/2014/main" id="{AD6A7BEA-14E7-60C5-104C-E38A4312DEE2}"/>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B9D296D6-834A-3DA0-4987-4A51295964A5}"/>
              </a:ext>
            </a:extLst>
          </p:cNvPr>
          <p:cNvSpPr>
            <a:spLocks noGrp="1"/>
          </p:cNvSpPr>
          <p:nvPr>
            <p:ph type="sldNum" sz="quarter" idx="12"/>
          </p:nvPr>
        </p:nvSpPr>
        <p:spPr/>
        <p:txBody>
          <a:bodyPr/>
          <a:lstStyle/>
          <a:p>
            <a:fld id="{B0C82421-2537-0D4C-B166-D084B5D69452}" type="slidenum">
              <a:rPr lang="en-VN" smtClean="0"/>
              <a:t>‹#›</a:t>
            </a:fld>
            <a:endParaRPr lang="en-VN"/>
          </a:p>
        </p:txBody>
      </p:sp>
    </p:spTree>
    <p:extLst>
      <p:ext uri="{BB962C8B-B14F-4D97-AF65-F5344CB8AC3E}">
        <p14:creationId xmlns:p14="http://schemas.microsoft.com/office/powerpoint/2010/main" val="378185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D581DE-B833-FE1F-B0ED-23B4487F502A}"/>
              </a:ext>
            </a:extLst>
          </p:cNvPr>
          <p:cNvSpPr>
            <a:spLocks noGrp="1"/>
          </p:cNvSpPr>
          <p:nvPr>
            <p:ph type="dt" sz="half" idx="10"/>
          </p:nvPr>
        </p:nvSpPr>
        <p:spPr/>
        <p:txBody>
          <a:bodyPr/>
          <a:lstStyle/>
          <a:p>
            <a:fld id="{C79854B7-035A-45E2-B615-DB657892FFD8}" type="datetimeFigureOut">
              <a:rPr lang="en-US" smtClean="0"/>
              <a:t>10/2/2025</a:t>
            </a:fld>
            <a:endParaRPr lang="en-US"/>
          </a:p>
        </p:txBody>
      </p:sp>
      <p:sp>
        <p:nvSpPr>
          <p:cNvPr id="3" name="Footer Placeholder 2">
            <a:extLst>
              <a:ext uri="{FF2B5EF4-FFF2-40B4-BE49-F238E27FC236}">
                <a16:creationId xmlns:a16="http://schemas.microsoft.com/office/drawing/2014/main" id="{B876AA03-FEED-35DA-9355-21DA6D0795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71C95E-90AA-9EEE-9F7F-FC2A27C61C79}"/>
              </a:ext>
            </a:extLst>
          </p:cNvPr>
          <p:cNvSpPr>
            <a:spLocks noGrp="1"/>
          </p:cNvSpPr>
          <p:nvPr>
            <p:ph type="sldNum" sz="quarter" idx="12"/>
          </p:nvPr>
        </p:nvSpPr>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1212612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D640-ED01-92B5-C9ED-9DF6A590FA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0990F15-6283-E889-A40C-8E65DCCEB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4AAF666D-57E8-D6E5-FEEB-D5AABD20D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5F71B-C9E4-D855-CAD5-51B67A090C3C}"/>
              </a:ext>
            </a:extLst>
          </p:cNvPr>
          <p:cNvSpPr>
            <a:spLocks noGrp="1"/>
          </p:cNvSpPr>
          <p:nvPr>
            <p:ph type="dt" sz="half" idx="10"/>
          </p:nvPr>
        </p:nvSpPr>
        <p:spPr/>
        <p:txBody>
          <a:bodyPr/>
          <a:lstStyle/>
          <a:p>
            <a:fld id="{2EF4A33E-A7E1-634C-970C-5DB3627164B7}" type="datetimeFigureOut">
              <a:rPr lang="en-VN" smtClean="0"/>
              <a:t>10/02/2025</a:t>
            </a:fld>
            <a:endParaRPr lang="en-VN"/>
          </a:p>
        </p:txBody>
      </p:sp>
      <p:sp>
        <p:nvSpPr>
          <p:cNvPr id="6" name="Footer Placeholder 5">
            <a:extLst>
              <a:ext uri="{FF2B5EF4-FFF2-40B4-BE49-F238E27FC236}">
                <a16:creationId xmlns:a16="http://schemas.microsoft.com/office/drawing/2014/main" id="{61637C34-B062-CDE3-BBB3-F20BD6E4911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C387FBF-1094-4081-709B-5F29E9ECFC7D}"/>
              </a:ext>
            </a:extLst>
          </p:cNvPr>
          <p:cNvSpPr>
            <a:spLocks noGrp="1"/>
          </p:cNvSpPr>
          <p:nvPr>
            <p:ph type="sldNum" sz="quarter" idx="12"/>
          </p:nvPr>
        </p:nvSpPr>
        <p:spPr/>
        <p:txBody>
          <a:bodyPr/>
          <a:lstStyle/>
          <a:p>
            <a:fld id="{B0C82421-2537-0D4C-B166-D084B5D69452}" type="slidenum">
              <a:rPr lang="en-VN" smtClean="0"/>
              <a:t>‹#›</a:t>
            </a:fld>
            <a:endParaRPr lang="en-VN"/>
          </a:p>
        </p:txBody>
      </p:sp>
    </p:spTree>
    <p:extLst>
      <p:ext uri="{BB962C8B-B14F-4D97-AF65-F5344CB8AC3E}">
        <p14:creationId xmlns:p14="http://schemas.microsoft.com/office/powerpoint/2010/main" val="3584873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AC33-1252-7C4F-B427-2E47309F8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C520F522-9205-36F5-BDDE-D8A36C4C1D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17485C79-BF42-7010-6521-F677F5F0C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ABD413-10DD-C4F5-BC69-1F714BAB6898}"/>
              </a:ext>
            </a:extLst>
          </p:cNvPr>
          <p:cNvSpPr>
            <a:spLocks noGrp="1"/>
          </p:cNvSpPr>
          <p:nvPr>
            <p:ph type="dt" sz="half" idx="10"/>
          </p:nvPr>
        </p:nvSpPr>
        <p:spPr/>
        <p:txBody>
          <a:bodyPr/>
          <a:lstStyle/>
          <a:p>
            <a:fld id="{2EF4A33E-A7E1-634C-970C-5DB3627164B7}" type="datetimeFigureOut">
              <a:rPr lang="en-VN" smtClean="0"/>
              <a:t>10/02/2025</a:t>
            </a:fld>
            <a:endParaRPr lang="en-VN"/>
          </a:p>
        </p:txBody>
      </p:sp>
      <p:sp>
        <p:nvSpPr>
          <p:cNvPr id="6" name="Footer Placeholder 5">
            <a:extLst>
              <a:ext uri="{FF2B5EF4-FFF2-40B4-BE49-F238E27FC236}">
                <a16:creationId xmlns:a16="http://schemas.microsoft.com/office/drawing/2014/main" id="{95D11C6A-5604-0E76-9E6E-C63056304E1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765C729-D6C8-363A-6998-0524139463F6}"/>
              </a:ext>
            </a:extLst>
          </p:cNvPr>
          <p:cNvSpPr>
            <a:spLocks noGrp="1"/>
          </p:cNvSpPr>
          <p:nvPr>
            <p:ph type="sldNum" sz="quarter" idx="12"/>
          </p:nvPr>
        </p:nvSpPr>
        <p:spPr/>
        <p:txBody>
          <a:bodyPr/>
          <a:lstStyle/>
          <a:p>
            <a:fld id="{B0C82421-2537-0D4C-B166-D084B5D69452}" type="slidenum">
              <a:rPr lang="en-VN" smtClean="0"/>
              <a:t>‹#›</a:t>
            </a:fld>
            <a:endParaRPr lang="en-VN"/>
          </a:p>
        </p:txBody>
      </p:sp>
    </p:spTree>
    <p:extLst>
      <p:ext uri="{BB962C8B-B14F-4D97-AF65-F5344CB8AC3E}">
        <p14:creationId xmlns:p14="http://schemas.microsoft.com/office/powerpoint/2010/main" val="930916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D9BD-4952-9505-4168-4D0A9CB14E1E}"/>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E408CCA8-9FAD-F2CD-A460-7B85A3DDDF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7E9F0CE-3CFD-3E38-3377-371041B31B38}"/>
              </a:ext>
            </a:extLst>
          </p:cNvPr>
          <p:cNvSpPr>
            <a:spLocks noGrp="1"/>
          </p:cNvSpPr>
          <p:nvPr>
            <p:ph type="dt" sz="half" idx="10"/>
          </p:nvPr>
        </p:nvSpPr>
        <p:spPr/>
        <p:txBody>
          <a:bodyPr/>
          <a:lstStyle/>
          <a:p>
            <a:fld id="{2EF4A33E-A7E1-634C-970C-5DB3627164B7}" type="datetimeFigureOut">
              <a:rPr lang="en-VN" smtClean="0"/>
              <a:t>10/02/2025</a:t>
            </a:fld>
            <a:endParaRPr lang="en-VN"/>
          </a:p>
        </p:txBody>
      </p:sp>
      <p:sp>
        <p:nvSpPr>
          <p:cNvPr id="5" name="Footer Placeholder 4">
            <a:extLst>
              <a:ext uri="{FF2B5EF4-FFF2-40B4-BE49-F238E27FC236}">
                <a16:creationId xmlns:a16="http://schemas.microsoft.com/office/drawing/2014/main" id="{F3374B9A-128C-EA53-E557-D21A0C9EAC8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11B3745-F136-0D1B-4BAC-781C0D62F096}"/>
              </a:ext>
            </a:extLst>
          </p:cNvPr>
          <p:cNvSpPr>
            <a:spLocks noGrp="1"/>
          </p:cNvSpPr>
          <p:nvPr>
            <p:ph type="sldNum" sz="quarter" idx="12"/>
          </p:nvPr>
        </p:nvSpPr>
        <p:spPr/>
        <p:txBody>
          <a:bodyPr/>
          <a:lstStyle/>
          <a:p>
            <a:fld id="{B0C82421-2537-0D4C-B166-D084B5D69452}" type="slidenum">
              <a:rPr lang="en-VN" smtClean="0"/>
              <a:t>‹#›</a:t>
            </a:fld>
            <a:endParaRPr lang="en-VN"/>
          </a:p>
        </p:txBody>
      </p:sp>
    </p:spTree>
    <p:extLst>
      <p:ext uri="{BB962C8B-B14F-4D97-AF65-F5344CB8AC3E}">
        <p14:creationId xmlns:p14="http://schemas.microsoft.com/office/powerpoint/2010/main" val="123673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C9686-C14D-B585-E2FD-EEB69EE89A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4759F63-5D93-6EB0-401D-95D3C60BFC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8B8CAF9-0094-8C3D-F384-9C38F0D5404E}"/>
              </a:ext>
            </a:extLst>
          </p:cNvPr>
          <p:cNvSpPr>
            <a:spLocks noGrp="1"/>
          </p:cNvSpPr>
          <p:nvPr>
            <p:ph type="dt" sz="half" idx="10"/>
          </p:nvPr>
        </p:nvSpPr>
        <p:spPr/>
        <p:txBody>
          <a:bodyPr/>
          <a:lstStyle/>
          <a:p>
            <a:fld id="{2EF4A33E-A7E1-634C-970C-5DB3627164B7}" type="datetimeFigureOut">
              <a:rPr lang="en-VN" smtClean="0"/>
              <a:t>10/02/2025</a:t>
            </a:fld>
            <a:endParaRPr lang="en-VN"/>
          </a:p>
        </p:txBody>
      </p:sp>
      <p:sp>
        <p:nvSpPr>
          <p:cNvPr id="5" name="Footer Placeholder 4">
            <a:extLst>
              <a:ext uri="{FF2B5EF4-FFF2-40B4-BE49-F238E27FC236}">
                <a16:creationId xmlns:a16="http://schemas.microsoft.com/office/drawing/2014/main" id="{7D3EBBF2-8D4B-1C0B-A1FC-1E82DAB0937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E95889E-E4F2-3FC8-641D-92C8CDA00489}"/>
              </a:ext>
            </a:extLst>
          </p:cNvPr>
          <p:cNvSpPr>
            <a:spLocks noGrp="1"/>
          </p:cNvSpPr>
          <p:nvPr>
            <p:ph type="sldNum" sz="quarter" idx="12"/>
          </p:nvPr>
        </p:nvSpPr>
        <p:spPr/>
        <p:txBody>
          <a:bodyPr/>
          <a:lstStyle/>
          <a:p>
            <a:fld id="{B0C82421-2537-0D4C-B166-D084B5D69452}" type="slidenum">
              <a:rPr lang="en-VN" smtClean="0"/>
              <a:t>‹#›</a:t>
            </a:fld>
            <a:endParaRPr lang="en-VN"/>
          </a:p>
        </p:txBody>
      </p:sp>
    </p:spTree>
    <p:extLst>
      <p:ext uri="{BB962C8B-B14F-4D97-AF65-F5344CB8AC3E}">
        <p14:creationId xmlns:p14="http://schemas.microsoft.com/office/powerpoint/2010/main" val="2762839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ttps://www.facebook.com/udppt">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7"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967992"/>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94CF-1C8D-4E94-8106-C4F0C8013633}" type="datetimeFigureOut">
              <a:rPr lang="en-US" smtClean="0">
                <a:solidFill>
                  <a:prstClr val="black">
                    <a:tint val="75000"/>
                  </a:prstClr>
                </a:solidFill>
              </a:rPr>
              <a:t>10/2/2025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83553-D548-492F-85C7-4612B3F0E33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10/2/2025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10/2/2025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5698-6F42-8FBA-97FB-6F4A259397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98942013-67CD-EADF-9973-1F6FA50965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875B8E94-7F9C-4A63-C75A-ECA18B49262B}"/>
              </a:ext>
            </a:extLst>
          </p:cNvPr>
          <p:cNvSpPr>
            <a:spLocks noGrp="1"/>
          </p:cNvSpPr>
          <p:nvPr>
            <p:ph type="dt" sz="half" idx="10"/>
          </p:nvPr>
        </p:nvSpPr>
        <p:spPr/>
        <p:txBody>
          <a:bodyPr/>
          <a:lstStyle/>
          <a:p>
            <a:fld id="{C79854B7-035A-45E2-B615-DB657892FFD8}" type="datetimeFigureOut">
              <a:rPr lang="en-US" smtClean="0"/>
              <a:t>10/2/2025</a:t>
            </a:fld>
            <a:endParaRPr lang="en-US"/>
          </a:p>
        </p:txBody>
      </p:sp>
      <p:sp>
        <p:nvSpPr>
          <p:cNvPr id="5" name="Footer Placeholder 4">
            <a:extLst>
              <a:ext uri="{FF2B5EF4-FFF2-40B4-BE49-F238E27FC236}">
                <a16:creationId xmlns:a16="http://schemas.microsoft.com/office/drawing/2014/main" id="{BA12AAAF-535C-187D-C26A-4E8F15768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F56FC-FC4D-ED7F-A2B1-FB952A9F82D3}"/>
              </a:ext>
            </a:extLst>
          </p:cNvPr>
          <p:cNvSpPr>
            <a:spLocks noGrp="1"/>
          </p:cNvSpPr>
          <p:nvPr>
            <p:ph type="sldNum" sz="quarter" idx="12"/>
          </p:nvPr>
        </p:nvSpPr>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1989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C202-7F3A-94EE-4586-BC907C9143B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F037107-6FAC-1DE6-235D-92282F956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838B222-BE8C-F852-EDD8-46AC48D7E46D}"/>
              </a:ext>
            </a:extLst>
          </p:cNvPr>
          <p:cNvSpPr>
            <a:spLocks noGrp="1"/>
          </p:cNvSpPr>
          <p:nvPr>
            <p:ph type="dt" sz="half" idx="10"/>
          </p:nvPr>
        </p:nvSpPr>
        <p:spPr/>
        <p:txBody>
          <a:bodyPr/>
          <a:lstStyle/>
          <a:p>
            <a:fld id="{C79854B7-035A-45E2-B615-DB657892FFD8}" type="datetimeFigureOut">
              <a:rPr lang="en-US" smtClean="0"/>
              <a:t>10/2/2025</a:t>
            </a:fld>
            <a:endParaRPr lang="en-US"/>
          </a:p>
        </p:txBody>
      </p:sp>
      <p:sp>
        <p:nvSpPr>
          <p:cNvPr id="5" name="Footer Placeholder 4">
            <a:extLst>
              <a:ext uri="{FF2B5EF4-FFF2-40B4-BE49-F238E27FC236}">
                <a16:creationId xmlns:a16="http://schemas.microsoft.com/office/drawing/2014/main" id="{C5D762C9-8598-BE65-5E29-B732FA6E2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21B86-44D8-F7EB-D325-7D508E46BECB}"/>
              </a:ext>
            </a:extLst>
          </p:cNvPr>
          <p:cNvSpPr>
            <a:spLocks noGrp="1"/>
          </p:cNvSpPr>
          <p:nvPr>
            <p:ph type="sldNum" sz="quarter" idx="12"/>
          </p:nvPr>
        </p:nvSpPr>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416917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3CF7B-99D8-E960-B516-C548E4D0AB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AC89C3FA-6421-99A5-E35A-E87031B52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3F8A36-D07C-262E-0190-65856ACC76B8}"/>
              </a:ext>
            </a:extLst>
          </p:cNvPr>
          <p:cNvSpPr>
            <a:spLocks noGrp="1"/>
          </p:cNvSpPr>
          <p:nvPr>
            <p:ph type="dt" sz="half" idx="10"/>
          </p:nvPr>
        </p:nvSpPr>
        <p:spPr/>
        <p:txBody>
          <a:bodyPr/>
          <a:lstStyle/>
          <a:p>
            <a:fld id="{2EF4A33E-A7E1-634C-970C-5DB3627164B7}" type="datetimeFigureOut">
              <a:rPr lang="en-VN" smtClean="0"/>
              <a:t>10/02/2025</a:t>
            </a:fld>
            <a:endParaRPr lang="en-VN"/>
          </a:p>
        </p:txBody>
      </p:sp>
      <p:sp>
        <p:nvSpPr>
          <p:cNvPr id="5" name="Footer Placeholder 4">
            <a:extLst>
              <a:ext uri="{FF2B5EF4-FFF2-40B4-BE49-F238E27FC236}">
                <a16:creationId xmlns:a16="http://schemas.microsoft.com/office/drawing/2014/main" id="{AF894B64-9AD2-B3C7-4BE2-C752ADF6722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56049E9-6789-3132-C283-371B8C26A02F}"/>
              </a:ext>
            </a:extLst>
          </p:cNvPr>
          <p:cNvSpPr>
            <a:spLocks noGrp="1"/>
          </p:cNvSpPr>
          <p:nvPr>
            <p:ph type="sldNum" sz="quarter" idx="12"/>
          </p:nvPr>
        </p:nvSpPr>
        <p:spPr/>
        <p:txBody>
          <a:bodyPr/>
          <a:lstStyle/>
          <a:p>
            <a:fld id="{B0C82421-2537-0D4C-B166-D084B5D69452}" type="slidenum">
              <a:rPr lang="en-VN" smtClean="0"/>
              <a:t>‹#›</a:t>
            </a:fld>
            <a:endParaRPr lang="en-VN"/>
          </a:p>
        </p:txBody>
      </p:sp>
    </p:spTree>
    <p:extLst>
      <p:ext uri="{BB962C8B-B14F-4D97-AF65-F5344CB8AC3E}">
        <p14:creationId xmlns:p14="http://schemas.microsoft.com/office/powerpoint/2010/main" val="354068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B2874-23AC-61DC-6384-0390461FA12E}"/>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24E6642-1318-776A-4E3C-F82E086C10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843272C-660C-C07B-EA43-07FD3F0218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19F9292D-5BEA-7B6A-4779-795E404BE92C}"/>
              </a:ext>
            </a:extLst>
          </p:cNvPr>
          <p:cNvSpPr>
            <a:spLocks noGrp="1"/>
          </p:cNvSpPr>
          <p:nvPr>
            <p:ph type="dt" sz="half" idx="10"/>
          </p:nvPr>
        </p:nvSpPr>
        <p:spPr/>
        <p:txBody>
          <a:bodyPr/>
          <a:lstStyle/>
          <a:p>
            <a:fld id="{2EF4A33E-A7E1-634C-970C-5DB3627164B7}" type="datetimeFigureOut">
              <a:rPr lang="en-VN" smtClean="0"/>
              <a:t>10/02/2025</a:t>
            </a:fld>
            <a:endParaRPr lang="en-VN"/>
          </a:p>
        </p:txBody>
      </p:sp>
      <p:sp>
        <p:nvSpPr>
          <p:cNvPr id="6" name="Footer Placeholder 5">
            <a:extLst>
              <a:ext uri="{FF2B5EF4-FFF2-40B4-BE49-F238E27FC236}">
                <a16:creationId xmlns:a16="http://schemas.microsoft.com/office/drawing/2014/main" id="{CFFD024B-A55D-8B2B-37F8-3D3F2A86790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085D82DE-3E6F-FD26-4A62-B299B3F80DE7}"/>
              </a:ext>
            </a:extLst>
          </p:cNvPr>
          <p:cNvSpPr>
            <a:spLocks noGrp="1"/>
          </p:cNvSpPr>
          <p:nvPr>
            <p:ph type="sldNum" sz="quarter" idx="12"/>
          </p:nvPr>
        </p:nvSpPr>
        <p:spPr/>
        <p:txBody>
          <a:bodyPr/>
          <a:lstStyle/>
          <a:p>
            <a:fld id="{B0C82421-2537-0D4C-B166-D084B5D69452}" type="slidenum">
              <a:rPr lang="en-VN" smtClean="0"/>
              <a:t>‹#›</a:t>
            </a:fld>
            <a:endParaRPr lang="en-VN"/>
          </a:p>
        </p:txBody>
      </p:sp>
    </p:spTree>
    <p:extLst>
      <p:ext uri="{BB962C8B-B14F-4D97-AF65-F5344CB8AC3E}">
        <p14:creationId xmlns:p14="http://schemas.microsoft.com/office/powerpoint/2010/main" val="353416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4D22-199D-9976-1125-F9950AA53ED5}"/>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3641394-676F-8253-E047-48F0D7507C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B1F578-F078-63C7-DF66-337381D042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D12D973-735D-4341-F403-3962F75F9D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FC693-FDEE-6E68-7150-DB92BB5228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569E5D7-854C-52F4-F24C-DD5A2264DF86}"/>
              </a:ext>
            </a:extLst>
          </p:cNvPr>
          <p:cNvSpPr>
            <a:spLocks noGrp="1"/>
          </p:cNvSpPr>
          <p:nvPr>
            <p:ph type="dt" sz="half" idx="10"/>
          </p:nvPr>
        </p:nvSpPr>
        <p:spPr/>
        <p:txBody>
          <a:bodyPr/>
          <a:lstStyle/>
          <a:p>
            <a:fld id="{2EF4A33E-A7E1-634C-970C-5DB3627164B7}" type="datetimeFigureOut">
              <a:rPr lang="en-VN" smtClean="0"/>
              <a:t>10/02/2025</a:t>
            </a:fld>
            <a:endParaRPr lang="en-VN"/>
          </a:p>
        </p:txBody>
      </p:sp>
      <p:sp>
        <p:nvSpPr>
          <p:cNvPr id="8" name="Footer Placeholder 7">
            <a:extLst>
              <a:ext uri="{FF2B5EF4-FFF2-40B4-BE49-F238E27FC236}">
                <a16:creationId xmlns:a16="http://schemas.microsoft.com/office/drawing/2014/main" id="{B7D40402-EAD4-ADDD-9CC0-78D39845145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DE881FA9-B073-5B76-486C-FD1BF91AEF02}"/>
              </a:ext>
            </a:extLst>
          </p:cNvPr>
          <p:cNvSpPr>
            <a:spLocks noGrp="1"/>
          </p:cNvSpPr>
          <p:nvPr>
            <p:ph type="sldNum" sz="quarter" idx="12"/>
          </p:nvPr>
        </p:nvSpPr>
        <p:spPr/>
        <p:txBody>
          <a:bodyPr/>
          <a:lstStyle/>
          <a:p>
            <a:fld id="{B0C82421-2537-0D4C-B166-D084B5D69452}" type="slidenum">
              <a:rPr lang="en-VN" smtClean="0"/>
              <a:t>‹#›</a:t>
            </a:fld>
            <a:endParaRPr lang="en-VN"/>
          </a:p>
        </p:txBody>
      </p:sp>
    </p:spTree>
    <p:extLst>
      <p:ext uri="{BB962C8B-B14F-4D97-AF65-F5344CB8AC3E}">
        <p14:creationId xmlns:p14="http://schemas.microsoft.com/office/powerpoint/2010/main" val="10700508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4.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Content Placeholder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064120-A8B2-E410-450B-0C3C1595E0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FE284A6-6342-F3BF-5BC8-12A90B130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36A6CBA-ADB7-A39C-CC8F-B799AE1792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4A33E-A7E1-634C-970C-5DB3627164B7}" type="datetimeFigureOut">
              <a:rPr lang="en-VN" smtClean="0"/>
              <a:t>10/02/2025</a:t>
            </a:fld>
            <a:endParaRPr lang="en-VN"/>
          </a:p>
        </p:txBody>
      </p:sp>
      <p:sp>
        <p:nvSpPr>
          <p:cNvPr id="5" name="Footer Placeholder 4">
            <a:extLst>
              <a:ext uri="{FF2B5EF4-FFF2-40B4-BE49-F238E27FC236}">
                <a16:creationId xmlns:a16="http://schemas.microsoft.com/office/drawing/2014/main" id="{2CD80749-9A03-238D-A6C1-B8D94407A8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F7A1717B-F8F3-A1CC-395B-D19D8F28B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2421-2537-0D4C-B166-D084B5D69452}" type="slidenum">
              <a:rPr lang="en-VN" smtClean="0"/>
              <a:t>‹#›</a:t>
            </a:fld>
            <a:endParaRPr lang="en-VN"/>
          </a:p>
        </p:txBody>
      </p:sp>
      <p:sp>
        <p:nvSpPr>
          <p:cNvPr id="7" name="9Slide.vn - 2019">
            <a:extLst>
              <a:ext uri="{FF2B5EF4-FFF2-40B4-BE49-F238E27FC236}">
                <a16:creationId xmlns:a16="http://schemas.microsoft.com/office/drawing/2014/main" id="{B5AFBFFB-78EF-F746-D239-FB7D95A33E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Content Placeholder 3">
            <a:extLst>
              <a:ext uri="{FF2B5EF4-FFF2-40B4-BE49-F238E27FC236}">
                <a16:creationId xmlns:a16="http://schemas.microsoft.com/office/drawing/2014/main" id="{6738FBE4-3669-42BA-F219-3443B796125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9868936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13.wmf"/></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slideLayout" Target="../slideLayouts/slideLayout6.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13.wmf"/></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6.wmf"/><Relationship Id="rId5" Type="http://schemas.openxmlformats.org/officeDocument/2006/relationships/tags" Target="../tags/tag23.xml"/><Relationship Id="rId10" Type="http://schemas.openxmlformats.org/officeDocument/2006/relationships/slideLayout" Target="../slideLayouts/slideLayout6.xml"/><Relationship Id="rId4" Type="http://schemas.openxmlformats.org/officeDocument/2006/relationships/tags" Target="../tags/tag22.xml"/><Relationship Id="rId9" Type="http://schemas.openxmlformats.org/officeDocument/2006/relationships/tags" Target="../tags/tag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1839157" y="177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2143957" y="4823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2" name="Rectangle 1"/>
          <p:cNvSpPr>
            <a:spLocks noChangeArrowheads="1"/>
          </p:cNvSpPr>
          <p:nvPr/>
        </p:nvSpPr>
        <p:spPr bwMode="auto">
          <a:xfrm>
            <a:off x="2296357" y="6347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3" name="Rectangle 1"/>
          <p:cNvSpPr>
            <a:spLocks noChangeArrowheads="1"/>
          </p:cNvSpPr>
          <p:nvPr/>
        </p:nvSpPr>
        <p:spPr bwMode="auto">
          <a:xfrm>
            <a:off x="2448757" y="7871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4" name="Rectangle 1"/>
          <p:cNvSpPr>
            <a:spLocks noChangeArrowheads="1"/>
          </p:cNvSpPr>
          <p:nvPr/>
        </p:nvSpPr>
        <p:spPr bwMode="auto">
          <a:xfrm>
            <a:off x="2075155" y="451897"/>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6" name="Rectangle 1"/>
          <p:cNvSpPr>
            <a:spLocks noChangeArrowheads="1"/>
          </p:cNvSpPr>
          <p:nvPr/>
        </p:nvSpPr>
        <p:spPr bwMode="auto">
          <a:xfrm>
            <a:off x="2905957" y="12443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7" name="Rectangle 1"/>
          <p:cNvSpPr>
            <a:spLocks noChangeArrowheads="1"/>
          </p:cNvSpPr>
          <p:nvPr/>
        </p:nvSpPr>
        <p:spPr bwMode="auto">
          <a:xfrm>
            <a:off x="3058357" y="13967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3210757" y="15491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9" name="Rectangle 1"/>
          <p:cNvSpPr>
            <a:spLocks noChangeArrowheads="1"/>
          </p:cNvSpPr>
          <p:nvPr/>
        </p:nvSpPr>
        <p:spPr bwMode="auto">
          <a:xfrm>
            <a:off x="3363157" y="1701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0" name="Rectangle 1"/>
          <p:cNvSpPr>
            <a:spLocks noChangeArrowheads="1"/>
          </p:cNvSpPr>
          <p:nvPr/>
        </p:nvSpPr>
        <p:spPr bwMode="auto">
          <a:xfrm>
            <a:off x="3515557" y="18539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1" name="Rectangle 1"/>
          <p:cNvSpPr>
            <a:spLocks noChangeArrowheads="1"/>
          </p:cNvSpPr>
          <p:nvPr/>
        </p:nvSpPr>
        <p:spPr bwMode="auto">
          <a:xfrm>
            <a:off x="3667957" y="20063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2" name="Rectangle 1"/>
          <p:cNvSpPr>
            <a:spLocks noChangeArrowheads="1"/>
          </p:cNvSpPr>
          <p:nvPr/>
        </p:nvSpPr>
        <p:spPr bwMode="auto">
          <a:xfrm>
            <a:off x="3820357" y="21587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3" name="Rectangle 1"/>
          <p:cNvSpPr>
            <a:spLocks noChangeArrowheads="1"/>
          </p:cNvSpPr>
          <p:nvPr/>
        </p:nvSpPr>
        <p:spPr bwMode="auto">
          <a:xfrm>
            <a:off x="3972757" y="23111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4" name="Rectangle 1"/>
          <p:cNvSpPr>
            <a:spLocks noChangeArrowheads="1"/>
          </p:cNvSpPr>
          <p:nvPr/>
        </p:nvSpPr>
        <p:spPr bwMode="auto">
          <a:xfrm>
            <a:off x="4125157" y="2463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6" name="Rectangle 1"/>
          <p:cNvSpPr>
            <a:spLocks noChangeArrowheads="1"/>
          </p:cNvSpPr>
          <p:nvPr/>
        </p:nvSpPr>
        <p:spPr bwMode="auto">
          <a:xfrm>
            <a:off x="5453479" y="275874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7" name="Rectangle 1"/>
          <p:cNvSpPr>
            <a:spLocks noChangeArrowheads="1"/>
          </p:cNvSpPr>
          <p:nvPr/>
        </p:nvSpPr>
        <p:spPr bwMode="auto">
          <a:xfrm>
            <a:off x="4582357" y="29207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8" name="Rectangle 1"/>
          <p:cNvSpPr>
            <a:spLocks noChangeArrowheads="1"/>
          </p:cNvSpPr>
          <p:nvPr/>
        </p:nvSpPr>
        <p:spPr bwMode="auto">
          <a:xfrm>
            <a:off x="5279254" y="357477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9" name="Rectangle 1"/>
          <p:cNvSpPr>
            <a:spLocks noChangeArrowheads="1"/>
          </p:cNvSpPr>
          <p:nvPr/>
        </p:nvSpPr>
        <p:spPr bwMode="auto">
          <a:xfrm>
            <a:off x="4887157" y="3225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0" name="Rectangle 1"/>
          <p:cNvSpPr>
            <a:spLocks noChangeArrowheads="1"/>
          </p:cNvSpPr>
          <p:nvPr/>
        </p:nvSpPr>
        <p:spPr bwMode="auto">
          <a:xfrm>
            <a:off x="5039557" y="33779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1" name="Rectangle 1"/>
          <p:cNvSpPr>
            <a:spLocks noChangeArrowheads="1"/>
          </p:cNvSpPr>
          <p:nvPr/>
        </p:nvSpPr>
        <p:spPr bwMode="auto">
          <a:xfrm>
            <a:off x="5191957" y="35303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2" name="Rectangle 1"/>
          <p:cNvSpPr>
            <a:spLocks noChangeArrowheads="1"/>
          </p:cNvSpPr>
          <p:nvPr/>
        </p:nvSpPr>
        <p:spPr bwMode="auto">
          <a:xfrm>
            <a:off x="5322502" y="367318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3" name="Rectangle 1"/>
          <p:cNvSpPr>
            <a:spLocks noChangeArrowheads="1"/>
          </p:cNvSpPr>
          <p:nvPr/>
        </p:nvSpPr>
        <p:spPr bwMode="auto">
          <a:xfrm>
            <a:off x="4781863" y="5230227"/>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4" name="Rectangle 1"/>
          <p:cNvSpPr>
            <a:spLocks noChangeArrowheads="1"/>
          </p:cNvSpPr>
          <p:nvPr/>
        </p:nvSpPr>
        <p:spPr bwMode="auto">
          <a:xfrm>
            <a:off x="5649157" y="3987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5" name="Rectangle 1"/>
          <p:cNvSpPr>
            <a:spLocks noChangeArrowheads="1"/>
          </p:cNvSpPr>
          <p:nvPr/>
        </p:nvSpPr>
        <p:spPr bwMode="auto">
          <a:xfrm>
            <a:off x="5801557" y="41399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6" name="Rectangle 1"/>
          <p:cNvSpPr>
            <a:spLocks noChangeArrowheads="1"/>
          </p:cNvSpPr>
          <p:nvPr/>
        </p:nvSpPr>
        <p:spPr bwMode="auto">
          <a:xfrm flipV="1">
            <a:off x="1121623" y="5901616"/>
            <a:ext cx="5624004" cy="66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7" name="Rectangle 1"/>
          <p:cNvSpPr>
            <a:spLocks noChangeArrowheads="1"/>
          </p:cNvSpPr>
          <p:nvPr/>
        </p:nvSpPr>
        <p:spPr bwMode="auto">
          <a:xfrm>
            <a:off x="6106357" y="44447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8" name="Rectangle 1"/>
          <p:cNvSpPr>
            <a:spLocks noChangeArrowheads="1"/>
          </p:cNvSpPr>
          <p:nvPr/>
        </p:nvSpPr>
        <p:spPr bwMode="auto">
          <a:xfrm>
            <a:off x="1770355" y="623039"/>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41" name="Text Box 17"/>
          <p:cNvSpPr txBox="1">
            <a:spLocks noChangeArrowheads="1"/>
          </p:cNvSpPr>
          <p:nvPr/>
        </p:nvSpPr>
        <p:spPr bwMode="auto">
          <a:xfrm>
            <a:off x="1549893" y="1975590"/>
            <a:ext cx="8893206" cy="953135"/>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vi-VN" altLang="en-US" sz="2800" b="1" dirty="0">
                <a:solidFill>
                  <a:srgbClr val="002060"/>
                </a:solidFill>
                <a:latin typeface="Times New Roman" panose="02020603050405020304" pitchFamily="18" charset="0"/>
                <a:cs typeface="Times New Roman" panose="02020603050405020304" pitchFamily="18" charset="0"/>
              </a:rPr>
              <a:t>MÔN</a:t>
            </a:r>
            <a:r>
              <a:rPr lang="en-US" altLang="en-US" sz="2800" b="1" dirty="0">
                <a:solidFill>
                  <a:srgbClr val="002060"/>
                </a:solidFill>
                <a:latin typeface=".VnArabia" panose="020B7200000000000000" pitchFamily="34" charset="0"/>
                <a:cs typeface="Times New Roman" panose="02020603050405020304" pitchFamily="18" charset="0"/>
              </a:rPr>
              <a:t> </a:t>
            </a:r>
            <a:r>
              <a:rPr lang="en-US" altLang="en-US" sz="2800" b="1" dirty="0">
                <a:solidFill>
                  <a:srgbClr val="002060"/>
                </a:solidFill>
                <a:latin typeface="Times New Roman" panose="02020603050405020304" pitchFamily="18" charset="0"/>
                <a:cs typeface="Times New Roman" panose="02020603050405020304" pitchFamily="18" charset="0"/>
              </a:rPr>
              <a:t>LỊCH SỬ VÀ ĐỊA </a:t>
            </a:r>
            <a:r>
              <a:rPr lang="vi-VN" altLang="en-US" sz="2800" b="1" dirty="0">
                <a:solidFill>
                  <a:srgbClr val="002060"/>
                </a:solidFill>
                <a:latin typeface="Times New Roman" panose="02020603050405020304" pitchFamily="18" charset="0"/>
                <a:cs typeface="Times New Roman" panose="02020603050405020304" pitchFamily="18" charset="0"/>
              </a:rPr>
              <a:t> L</a:t>
            </a:r>
            <a:r>
              <a:rPr lang="en-US" altLang="en-US" sz="2800" b="1" dirty="0">
                <a:solidFill>
                  <a:srgbClr val="002060"/>
                </a:solidFill>
                <a:latin typeface="Times New Roman" panose="02020603050405020304" pitchFamily="18" charset="0"/>
                <a:cs typeface="Times New Roman" panose="02020603050405020304" pitchFamily="18" charset="0"/>
              </a:rPr>
              <a:t>Í</a:t>
            </a:r>
            <a:r>
              <a:rPr lang="en-US" altLang="en-US" sz="2800" b="1" dirty="0">
                <a:solidFill>
                  <a:srgbClr val="002060"/>
                </a:solidFill>
                <a:latin typeface=".VnArabia" panose="020B7200000000000000" pitchFamily="34" charset="0"/>
                <a:cs typeface="Times New Roman" panose="02020603050405020304" pitchFamily="18" charset="0"/>
              </a:rPr>
              <a:t> - </a:t>
            </a:r>
            <a:r>
              <a:rPr lang="vi-VN" altLang="en-US" sz="2800" b="1" dirty="0">
                <a:solidFill>
                  <a:srgbClr val="002060"/>
                </a:solidFill>
                <a:latin typeface="Times New Roman" panose="02020603050405020304" pitchFamily="18" charset="0"/>
                <a:cs typeface="Times New Roman" panose="02020603050405020304" pitchFamily="18" charset="0"/>
              </a:rPr>
              <a:t>LỚP</a:t>
            </a:r>
            <a:r>
              <a:rPr lang="en-US" altLang="en-US" sz="2800" b="1" dirty="0">
                <a:solidFill>
                  <a:srgbClr val="002060"/>
                </a:solidFill>
                <a:latin typeface=".VnArabia" panose="020B7200000000000000" pitchFamily="34" charset="0"/>
                <a:cs typeface="Times New Roman" panose="02020603050405020304" pitchFamily="18" charset="0"/>
              </a:rPr>
              <a:t> </a:t>
            </a:r>
            <a:r>
              <a:rPr lang="en-US" altLang="en-US" sz="2800" b="1" dirty="0">
                <a:solidFill>
                  <a:srgbClr val="002060"/>
                </a:solidFill>
                <a:latin typeface="Times New Roman" panose="02020603050405020304" pitchFamily="18" charset="0"/>
                <a:cs typeface="Times New Roman" panose="02020603050405020304" pitchFamily="18" charset="0"/>
              </a:rPr>
              <a:t>5</a:t>
            </a:r>
          </a:p>
          <a:p>
            <a:pPr algn="ctr" eaLnBrk="1" hangingPunct="1"/>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Bộ</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nối</a:t>
            </a:r>
            <a:r>
              <a:rPr lang="en-US" altLang="en-US" sz="2800" b="1" dirty="0">
                <a:latin typeface="Times New Roman" panose="02020603050405020304" pitchFamily="18" charset="0"/>
                <a:cs typeface="Times New Roman" panose="02020603050405020304" pitchFamily="18" charset="0"/>
              </a:rPr>
              <a:t> tri </a:t>
            </a:r>
            <a:r>
              <a:rPr lang="en-US" altLang="en-US" sz="2800" b="1" dirty="0" err="1">
                <a:latin typeface="Times New Roman" panose="02020603050405020304" pitchFamily="18" charset="0"/>
                <a:cs typeface="Times New Roman" panose="02020603050405020304" pitchFamily="18" charset="0"/>
              </a:rPr>
              <a:t>thức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cuộc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sống</a:t>
            </a:r>
            <a:r>
              <a:rPr lang="en-US" altLang="en-US" sz="2800" b="1" dirty="0">
                <a:latin typeface="Times New Roman" panose="02020603050405020304" pitchFamily="18" charset="0"/>
                <a:cs typeface="Times New Roman" panose="02020603050405020304" pitchFamily="18" charset="0"/>
              </a:rPr>
              <a:t>)</a:t>
            </a:r>
            <a:endParaRPr lang="vi-VN" altLang="en-US" sz="2800" b="1" dirty="0">
              <a:latin typeface="Times New Roman" panose="02020603050405020304" pitchFamily="18" charset="0"/>
              <a:cs typeface="Times New Roman" panose="02020603050405020304" pitchFamily="18" charset="0"/>
            </a:endParaRPr>
          </a:p>
        </p:txBody>
      </p:sp>
      <p:sp>
        <p:nvSpPr>
          <p:cNvPr id="45" name="Text Box 17"/>
          <p:cNvSpPr txBox="1">
            <a:spLocks noChangeArrowheads="1"/>
          </p:cNvSpPr>
          <p:nvPr/>
        </p:nvSpPr>
        <p:spPr bwMode="auto">
          <a:xfrm>
            <a:off x="156840" y="3316306"/>
            <a:ext cx="11015465" cy="523220"/>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vi-VN" altLang="en-US" sz="2800" b="1" dirty="0">
                <a:solidFill>
                  <a:srgbClr val="002060"/>
                </a:solidFill>
                <a:latin typeface="Times New Roman" panose="02020603050405020304" pitchFamily="18" charset="0"/>
                <a:cs typeface="Times New Roman" panose="02020603050405020304" pitchFamily="18" charset="0"/>
              </a:rPr>
              <a:t>Bài </a:t>
            </a:r>
            <a:r>
              <a:rPr lang="en-US" altLang="en-US" sz="2800" b="1" dirty="0">
                <a:solidFill>
                  <a:srgbClr val="002060"/>
                </a:solidFill>
                <a:latin typeface="Times New Roman" panose="02020603050405020304" pitchFamily="18" charset="0"/>
                <a:cs typeface="Times New Roman" panose="02020603050405020304" pitchFamily="18" charset="0"/>
              </a:rPr>
              <a:t>3</a:t>
            </a:r>
            <a:r>
              <a:rPr lang="vi-VN"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Biển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đảo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Việt</a:t>
            </a:r>
            <a:r>
              <a:rPr lang="en-US" altLang="en-US" sz="2800" b="1" dirty="0">
                <a:solidFill>
                  <a:srgbClr val="002060"/>
                </a:solidFill>
                <a:latin typeface="Times New Roman" panose="02020603050405020304" pitchFamily="18" charset="0"/>
                <a:cs typeface="Times New Roman" panose="02020603050405020304" pitchFamily="18" charset="0"/>
              </a:rPr>
              <a:t> Nam (</a:t>
            </a:r>
            <a:r>
              <a:rPr lang="en-US" altLang="en-US" sz="2800" b="1" dirty="0" err="1">
                <a:solidFill>
                  <a:srgbClr val="002060"/>
                </a:solidFill>
                <a:latin typeface="Times New Roman" panose="02020603050405020304" pitchFamily="18" charset="0"/>
                <a:cs typeface="Times New Roman" panose="02020603050405020304" pitchFamily="18" charset="0"/>
              </a:rPr>
              <a:t>Tiết</a:t>
            </a:r>
            <a:r>
              <a:rPr lang="en-US" altLang="en-US" sz="2800" b="1" dirty="0">
                <a:solidFill>
                  <a:srgbClr val="002060"/>
                </a:solidFill>
                <a:latin typeface="Times New Roman" panose="02020603050405020304" pitchFamily="18" charset="0"/>
                <a:cs typeface="Times New Roman" panose="02020603050405020304" pitchFamily="18" charset="0"/>
              </a:rPr>
              <a:t> </a:t>
            </a:r>
            <a:r>
              <a:rPr lang="vi-VN" altLang="en-US" sz="2800" b="1" dirty="0">
                <a:solidFill>
                  <a:srgbClr val="002060"/>
                </a:solidFill>
                <a:latin typeface="Times New Roman" panose="02020603050405020304" pitchFamily="18" charset="0"/>
                <a:cs typeface="Times New Roman" panose="02020603050405020304" pitchFamily="18" charset="0"/>
              </a:rPr>
              <a:t>2</a:t>
            </a:r>
            <a:r>
              <a:rPr lang="en-US" altLang="en-US" sz="2800" b="1" dirty="0">
                <a:solidFill>
                  <a:srgbClr val="002060"/>
                </a:solidFill>
                <a:latin typeface="Times New Roman" panose="02020603050405020304" pitchFamily="18" charset="0"/>
                <a:cs typeface="Times New Roman" panose="02020603050405020304" pitchFamily="18" charset="0"/>
              </a:rPr>
              <a:t>)</a:t>
            </a:r>
            <a:endParaRPr lang="vi-VN" alt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4887157" y="883476"/>
            <a:ext cx="2202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51535" y="201930"/>
            <a:ext cx="12973050" cy="165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3200" b="1" spc="51" dirty="0">
                <a:ln w="0">
                  <a:solidFill>
                    <a:schemeClr val="accent5">
                      <a:lumMod val="50000"/>
                    </a:schemeClr>
                  </a:solidFill>
                </a:ln>
                <a:solidFill>
                  <a:schemeClr val="tx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TẬP HUẤN LỒNG GHÉP </a:t>
            </a:r>
          </a:p>
          <a:p>
            <a:pPr algn="ctr" eaLnBrk="1" hangingPunct="1">
              <a:defRPr/>
            </a:pPr>
            <a:r>
              <a:rPr lang="en-US" altLang="en-US" sz="3200" b="1" spc="51" dirty="0">
                <a:ln w="0">
                  <a:solidFill>
                    <a:schemeClr val="accent5">
                      <a:lumMod val="50000"/>
                    </a:schemeClr>
                  </a:solidFill>
                </a:ln>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NỘI DUNG GIÁO DỤC QUỐC PHÒNG VÀ AN NINH </a:t>
            </a:r>
          </a:p>
          <a:p>
            <a:pPr algn="ctr" eaLnBrk="1" hangingPunct="1">
              <a:defRPr/>
            </a:pPr>
            <a:r>
              <a:rPr lang="en-US" altLang="en-US" sz="3200" b="1" spc="51" dirty="0">
                <a:ln w="0">
                  <a:solidFill>
                    <a:schemeClr val="accent5">
                      <a:lumMod val="50000"/>
                    </a:schemeClr>
                  </a:solidFill>
                </a:ln>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TRONG TRƯỜNG TIỂU HỌC NĂM HỌC 2025 - 2026</a:t>
            </a:r>
          </a:p>
        </p:txBody>
      </p:sp>
      <p:sp>
        <p:nvSpPr>
          <p:cNvPr id="4" name="TextBox 6"/>
          <p:cNvSpPr txBox="1">
            <a:spLocks noChangeArrowheads="1"/>
          </p:cNvSpPr>
          <p:nvPr/>
        </p:nvSpPr>
        <p:spPr bwMode="auto">
          <a:xfrm>
            <a:off x="1156542" y="4292536"/>
            <a:ext cx="9427633" cy="102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ts val="60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Báo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viên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Lương</a:t>
            </a:r>
            <a:r>
              <a:rPr lang="en-US" altLang="en-US" sz="2800" b="1" dirty="0">
                <a:solidFill>
                  <a:srgbClr val="FF0000"/>
                </a:solidFill>
                <a:latin typeface="Times New Roman" panose="02020603050405020304" pitchFamily="18" charset="0"/>
                <a:cs typeface="Times New Roman" panose="02020603050405020304" pitchFamily="18" charset="0"/>
              </a:rPr>
              <a:t> Thu </a:t>
            </a:r>
            <a:r>
              <a:rPr lang="en-US" altLang="en-US" sz="2800" b="1" dirty="0" err="1">
                <a:solidFill>
                  <a:srgbClr val="FF0000"/>
                </a:solidFill>
                <a:latin typeface="Times New Roman" panose="02020603050405020304" pitchFamily="18" charset="0"/>
                <a:cs typeface="Times New Roman" panose="02020603050405020304" pitchFamily="18" charset="0"/>
              </a:rPr>
              <a:t>Huyền</a:t>
            </a:r>
            <a:endParaRPr lang="en-US" altLang="en-US"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ts val="60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Trường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Tiểu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Chu Văn An – </a:t>
            </a:r>
            <a:r>
              <a:rPr lang="en-US" altLang="en-US" sz="2800" b="1" dirty="0" err="1">
                <a:solidFill>
                  <a:srgbClr val="FF0000"/>
                </a:solidFill>
                <a:latin typeface="Times New Roman" panose="02020603050405020304" pitchFamily="18" charset="0"/>
                <a:cs typeface="Times New Roman" panose="02020603050405020304" pitchFamily="18" charset="0"/>
              </a:rPr>
              <a:t>Phường</a:t>
            </a:r>
            <a:r>
              <a:rPr lang="en-US" altLang="en-US" sz="2800" b="1" dirty="0">
                <a:solidFill>
                  <a:srgbClr val="FF0000"/>
                </a:solidFill>
                <a:latin typeface="Times New Roman" panose="02020603050405020304" pitchFamily="18" charset="0"/>
                <a:cs typeface="Times New Roman" panose="02020603050405020304" pitchFamily="18" charset="0"/>
              </a:rPr>
              <a:t> Gia Viên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738630" y="1088390"/>
            <a:ext cx="9407525" cy="3192780"/>
          </a:xfrm>
          <a:prstGeom prst="cloud">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Text Box 4"/>
          <p:cNvSpPr txBox="1"/>
          <p:nvPr/>
        </p:nvSpPr>
        <p:spPr>
          <a:xfrm>
            <a:off x="3231515" y="2203450"/>
            <a:ext cx="6422390" cy="706755"/>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6. BÀI DẠY MINH HỌA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C4F3F0-2692-2BDD-9CEF-AC23481F4CD6}"/>
              </a:ext>
            </a:extLst>
          </p:cNvPr>
          <p:cNvPicPr>
            <a:picLocks noChangeAspect="1"/>
          </p:cNvPicPr>
          <p:nvPr/>
        </p:nvPicPr>
        <p:blipFill>
          <a:blip r:embed="rId2"/>
          <a:stretch>
            <a:fillRect/>
          </a:stretch>
        </p:blipFill>
        <p:spPr>
          <a:xfrm>
            <a:off x="0" y="-94427"/>
            <a:ext cx="12192000" cy="6946916"/>
          </a:xfrm>
          <a:prstGeom prst="rect">
            <a:avLst/>
          </a:prstGeom>
        </p:spPr>
      </p:pic>
      <p:sp>
        <p:nvSpPr>
          <p:cNvPr id="3" name="TextBox 2">
            <a:extLst>
              <a:ext uri="{FF2B5EF4-FFF2-40B4-BE49-F238E27FC236}">
                <a16:creationId xmlns:a16="http://schemas.microsoft.com/office/drawing/2014/main" id="{A9F9AE6E-5116-4F0B-1B53-94FFA707BBEA}"/>
              </a:ext>
            </a:extLst>
          </p:cNvPr>
          <p:cNvSpPr txBox="1"/>
          <p:nvPr/>
        </p:nvSpPr>
        <p:spPr>
          <a:xfrm>
            <a:off x="0" y="0"/>
            <a:ext cx="12192000" cy="6894195"/>
          </a:xfrm>
          <a:prstGeom prst="rect">
            <a:avLst/>
          </a:prstGeom>
          <a:noFill/>
        </p:spPr>
        <p:txBody>
          <a:bodyPr wrap="square" rtlCol="0">
            <a:spAutoFit/>
          </a:bodyPr>
          <a:lstStyle/>
          <a:p>
            <a:r>
              <a:rPr lang="nl-NL" sz="2600" b="1" dirty="0">
                <a:effectLst/>
                <a:latin typeface="Times New Roman" panose="02020603050405020304" pitchFamily="18" charset="0"/>
                <a:ea typeface="Times New Roman" panose="02020603050405020304" pitchFamily="18" charset="0"/>
              </a:rPr>
              <a:t>I.YÊU CẦU CẦN ĐẠT: </a:t>
            </a:r>
            <a:r>
              <a:rPr lang="nl-NL" sz="2600" b="1" dirty="0" err="1">
                <a:effectLst/>
                <a:latin typeface="Times New Roman" panose="02020603050405020304" pitchFamily="18" charset="0"/>
                <a:ea typeface="Times New Roman" panose="02020603050405020304" pitchFamily="18" charset="0"/>
              </a:rPr>
              <a:t>Học</a:t>
            </a:r>
            <a:r>
              <a:rPr lang="nl-NL" sz="2600" b="1" dirty="0">
                <a:effectLst/>
                <a:latin typeface="Times New Roman" panose="02020603050405020304" pitchFamily="18" charset="0"/>
                <a:ea typeface="Times New Roman" panose="02020603050405020304" pitchFamily="18" charset="0"/>
              </a:rPr>
              <a:t> </a:t>
            </a:r>
            <a:r>
              <a:rPr lang="nl-NL" sz="2600" b="1" dirty="0" err="1">
                <a:effectLst/>
                <a:latin typeface="Times New Roman" panose="02020603050405020304" pitchFamily="18" charset="0"/>
                <a:ea typeface="Times New Roman" panose="02020603050405020304" pitchFamily="18" charset="0"/>
              </a:rPr>
              <a:t>sinh</a:t>
            </a:r>
            <a:r>
              <a:rPr lang="nl-NL" sz="2600" b="1" dirty="0">
                <a:effectLst/>
                <a:latin typeface="Times New Roman" panose="02020603050405020304" pitchFamily="18" charset="0"/>
                <a:ea typeface="Times New Roman" panose="02020603050405020304" pitchFamily="18" charset="0"/>
              </a:rPr>
              <a:t> </a:t>
            </a:r>
            <a:endParaRPr lang="en-VN" sz="2600" dirty="0">
              <a:effectLst/>
              <a:latin typeface="Times New Roman" panose="02020603050405020304" pitchFamily="18" charset="0"/>
              <a:ea typeface="Times New Roman" panose="02020603050405020304" pitchFamily="18" charset="0"/>
            </a:endParaRPr>
          </a:p>
          <a:p>
            <a:pPr marR="120650" algn="just"/>
            <a:r>
              <a:rPr lang="vi-VN" sz="2600" b="1" dirty="0">
                <a:effectLst/>
                <a:latin typeface="Times New Roman" panose="02020603050405020304" pitchFamily="18" charset="0"/>
                <a:ea typeface="Times New Roman" panose="02020603050405020304" pitchFamily="18" charset="0"/>
              </a:rPr>
              <a:t>       </a:t>
            </a:r>
            <a:r>
              <a:rPr lang="nl-NL" sz="2600" b="1" dirty="0">
                <a:effectLst/>
                <a:latin typeface="Times New Roman" panose="02020603050405020304" pitchFamily="18" charset="0"/>
                <a:ea typeface="Times New Roman" panose="02020603050405020304" pitchFamily="18" charset="0"/>
              </a:rPr>
              <a:t>1. </a:t>
            </a:r>
            <a:r>
              <a:rPr lang="nl-NL" sz="2600" b="1" dirty="0" err="1">
                <a:effectLst/>
                <a:latin typeface="Times New Roman" panose="02020603050405020304" pitchFamily="18" charset="0"/>
                <a:ea typeface="Times New Roman" panose="02020603050405020304" pitchFamily="18" charset="0"/>
              </a:rPr>
              <a:t>Về</a:t>
            </a:r>
            <a:r>
              <a:rPr lang="nl-NL" sz="2600" b="1" dirty="0">
                <a:effectLst/>
                <a:latin typeface="Times New Roman" panose="02020603050405020304" pitchFamily="18" charset="0"/>
                <a:ea typeface="Times New Roman" panose="02020603050405020304" pitchFamily="18" charset="0"/>
              </a:rPr>
              <a:t> </a:t>
            </a:r>
            <a:r>
              <a:rPr lang="nl-NL" sz="2600" b="1" dirty="0" err="1">
                <a:effectLst/>
                <a:latin typeface="Times New Roman" panose="02020603050405020304" pitchFamily="18" charset="0"/>
                <a:ea typeface="Times New Roman" panose="02020603050405020304" pitchFamily="18" charset="0"/>
              </a:rPr>
              <a:t>kiến</a:t>
            </a:r>
            <a:r>
              <a:rPr lang="nl-NL" sz="2600" b="1" dirty="0">
                <a:effectLst/>
                <a:latin typeface="Times New Roman" panose="02020603050405020304" pitchFamily="18" charset="0"/>
                <a:ea typeface="Times New Roman" panose="02020603050405020304" pitchFamily="18" charset="0"/>
              </a:rPr>
              <a:t> </a:t>
            </a:r>
            <a:r>
              <a:rPr lang="nl-NL" sz="2600" b="1" dirty="0" err="1">
                <a:effectLst/>
                <a:latin typeface="Times New Roman" panose="02020603050405020304" pitchFamily="18" charset="0"/>
                <a:ea typeface="Times New Roman" panose="02020603050405020304" pitchFamily="18" charset="0"/>
              </a:rPr>
              <a:t>thức</a:t>
            </a:r>
            <a:r>
              <a:rPr lang="nl-NL" sz="2600" b="1" dirty="0">
                <a:effectLst/>
                <a:latin typeface="Times New Roman" panose="02020603050405020304" pitchFamily="18" charset="0"/>
                <a:ea typeface="Times New Roman" panose="02020603050405020304" pitchFamily="18" charset="0"/>
              </a:rPr>
              <a:t>:</a:t>
            </a:r>
            <a:endParaRPr lang="en-VN" sz="2600" dirty="0">
              <a:effectLst/>
              <a:latin typeface="Times New Roman" panose="02020603050405020304" pitchFamily="18" charset="0"/>
              <a:ea typeface="Times New Roman" panose="02020603050405020304" pitchFamily="18" charset="0"/>
            </a:endParaRPr>
          </a:p>
          <a:p>
            <a:pPr algn="just">
              <a:spcAft>
                <a:spcPts val="0"/>
              </a:spcAft>
            </a:pPr>
            <a:r>
              <a:rPr lang="en-US" sz="2600" dirty="0">
                <a:effectLst/>
                <a:latin typeface="Times New Roman" panose="02020603050405020304" pitchFamily="18" charset="0"/>
                <a:ea typeface="Calibri" panose="020F0502020204030204" pitchFamily="34" charset="0"/>
              </a:rPr>
              <a:t>       </a:t>
            </a:r>
            <a:r>
              <a:rPr lang="vi-VN" sz="2600" dirty="0">
                <a:effectLst/>
                <a:latin typeface="Times New Roman" panose="02020603050405020304" pitchFamily="18" charset="0"/>
                <a:ea typeface="Calibri" panose="020F0502020204030204" pitchFamily="34" charset="0"/>
              </a:rPr>
              <a:t>- Trình bày được công cuộc bảo vệ chủ quyền, các quyền và lợi ích hợp pháp của Việt Nam ở Biển Đông trong lịch sử, có sử dụng một số tư liệu, tranh ảnh, câu chuyện liên quan ( đội Hoàng Sa, lễ Khao lề thế lính Hoàng Sa,...)</a:t>
            </a:r>
            <a:endParaRPr lang="en-VN" sz="2600" dirty="0">
              <a:effectLst/>
              <a:latin typeface="Times New Roman" panose="02020603050405020304" pitchFamily="18" charset="0"/>
              <a:ea typeface="Times New Roman" panose="02020603050405020304" pitchFamily="18" charset="0"/>
            </a:endParaRPr>
          </a:p>
          <a:p>
            <a:pPr algn="just">
              <a:spcAft>
                <a:spcPts val="0"/>
              </a:spcAft>
            </a:pPr>
            <a:r>
              <a:rPr lang="en-US" sz="2600" dirty="0">
                <a:effectLst/>
                <a:latin typeface="Times New Roman" panose="02020603050405020304" pitchFamily="18" charset="0"/>
                <a:ea typeface="Calibri" panose="020F0502020204030204" pitchFamily="34" charset="0"/>
              </a:rPr>
              <a:t>        </a:t>
            </a:r>
            <a:r>
              <a:rPr lang="vi-VN" sz="2600" dirty="0">
                <a:effectLst/>
                <a:latin typeface="Times New Roman" panose="02020603050405020304" pitchFamily="18" charset="0"/>
                <a:ea typeface="Calibri" panose="020F0502020204030204" pitchFamily="34" charset="0"/>
              </a:rPr>
              <a:t>- Sưu tầm, đọc và kể lại được một số câu chuyện, bài thơ về biển, đảo Việt Nam.</a:t>
            </a:r>
            <a:endParaRPr lang="en-VN" sz="2600" dirty="0">
              <a:effectLst/>
              <a:latin typeface="Times New Roman" panose="02020603050405020304" pitchFamily="18" charset="0"/>
              <a:ea typeface="Times New Roman" panose="02020603050405020304" pitchFamily="18" charset="0"/>
            </a:endParaRPr>
          </a:p>
          <a:p>
            <a:pPr algn="just">
              <a:spcAft>
                <a:spcPts val="0"/>
              </a:spcAft>
            </a:pPr>
            <a:r>
              <a:rPr lang="vi-VN" sz="2600" b="1" dirty="0">
                <a:effectLst/>
                <a:latin typeface="Times New Roman" panose="02020603050405020304" pitchFamily="18" charset="0"/>
                <a:ea typeface="Calibri" panose="020F0502020204030204" pitchFamily="34" charset="0"/>
              </a:rPr>
              <a:t>         </a:t>
            </a:r>
            <a:r>
              <a:rPr lang="en-US" sz="2600" b="1" dirty="0">
                <a:effectLst/>
                <a:latin typeface="Times New Roman" panose="02020603050405020304" pitchFamily="18" charset="0"/>
                <a:ea typeface="Calibri" panose="020F0502020204030204" pitchFamily="34" charset="0"/>
              </a:rPr>
              <a:t>2. </a:t>
            </a:r>
            <a:r>
              <a:rPr lang="en-US" sz="2600" b="1" dirty="0" err="1">
                <a:effectLst/>
                <a:latin typeface="Times New Roman" panose="02020603050405020304" pitchFamily="18" charset="0"/>
                <a:ea typeface="Calibri" panose="020F0502020204030204" pitchFamily="34" charset="0"/>
              </a:rPr>
              <a:t>Năng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lực</a:t>
            </a:r>
            <a:r>
              <a:rPr lang="en-US" sz="2600" dirty="0">
                <a:effectLst/>
                <a:latin typeface="Times New Roman" panose="02020603050405020304" pitchFamily="18" charset="0"/>
                <a:ea typeface="Calibri" panose="020F0502020204030204" pitchFamily="34" charset="0"/>
              </a:rPr>
              <a:t> : </a:t>
            </a:r>
            <a:endParaRPr lang="en-VN" sz="2600" dirty="0">
              <a:effectLst/>
              <a:latin typeface="Times New Roman" panose="02020603050405020304" pitchFamily="18" charset="0"/>
              <a:ea typeface="Times New Roman" panose="02020603050405020304" pitchFamily="18" charset="0"/>
            </a:endParaRPr>
          </a:p>
          <a:p>
            <a:pPr algn="just">
              <a:spcAft>
                <a:spcPts val="0"/>
              </a:spcAft>
            </a:pPr>
            <a:r>
              <a:rPr lang="en-US" sz="2600" dirty="0">
                <a:effectLst/>
                <a:latin typeface="Times New Roman" panose="02020603050405020304" pitchFamily="18" charset="0"/>
                <a:ea typeface="Calibri" panose="020F0502020204030204" pitchFamily="34" charset="0"/>
              </a:rPr>
              <a:t>         - </a:t>
            </a:r>
            <a:r>
              <a:rPr lang="vi-VN" sz="2600" dirty="0">
                <a:effectLst/>
                <a:latin typeface="Times New Roman" panose="02020603050405020304" pitchFamily="18" charset="0"/>
                <a:ea typeface="Calibri" panose="020F0502020204030204" pitchFamily="34" charset="0"/>
              </a:rPr>
              <a:t>Phát triển năng lực tìm hiểu lịch sử khi học về công cuộc bảo vệ chủ quyền, các quyền và lợi ích hợp pháp của Việt Nam ở biển Đông qua từng thời kì.</a:t>
            </a:r>
            <a:endParaRPr lang="en-VN" sz="2600" dirty="0">
              <a:effectLst/>
              <a:latin typeface="Times New Roman" panose="02020603050405020304" pitchFamily="18" charset="0"/>
              <a:ea typeface="Times New Roman" panose="02020603050405020304" pitchFamily="18" charset="0"/>
            </a:endParaRPr>
          </a:p>
          <a:p>
            <a:pPr algn="just">
              <a:spcAft>
                <a:spcPts val="0"/>
              </a:spcAft>
            </a:pPr>
            <a:r>
              <a:rPr lang="en-US" sz="2600" dirty="0">
                <a:effectLst/>
                <a:latin typeface="Times New Roman" panose="02020603050405020304" pitchFamily="18" charset="0"/>
                <a:ea typeface="Calibri" panose="020F0502020204030204" pitchFamily="34" charset="0"/>
              </a:rPr>
              <a:t>         </a:t>
            </a:r>
            <a:r>
              <a:rPr lang="vi-VN" sz="2600" dirty="0">
                <a:effectLst/>
                <a:latin typeface="Times New Roman" panose="02020603050405020304" pitchFamily="18" charset="0"/>
                <a:ea typeface="Calibri" panose="020F0502020204030204" pitchFamily="34" charset="0"/>
              </a:rPr>
              <a:t>- Có khả năng sưu tầm và sử dụng tư liệu, tranh ảnh, câu chuyện lịch sử để giới thiệu về biển, đảo và công cuộc bảo vệ chủ quyền biển đảo của Việt Nam trong lịch sử và hiện tại.</a:t>
            </a:r>
            <a:endParaRPr lang="en-VN" sz="2600" dirty="0">
              <a:effectLst/>
              <a:latin typeface="Times New Roman" panose="02020603050405020304" pitchFamily="18" charset="0"/>
              <a:ea typeface="Times New Roman" panose="02020603050405020304" pitchFamily="18" charset="0"/>
            </a:endParaRPr>
          </a:p>
          <a:p>
            <a:pPr algn="just"/>
            <a:r>
              <a:rPr lang="vi-VN" sz="2600" b="1" dirty="0">
                <a:effectLst/>
                <a:latin typeface="Times New Roman" panose="02020603050405020304" pitchFamily="18" charset="0"/>
                <a:ea typeface="Calibri" panose="020F0502020204030204" pitchFamily="34" charset="0"/>
              </a:rPr>
              <a:t>        </a:t>
            </a:r>
            <a:r>
              <a:rPr lang="en-US" sz="2600" b="1" dirty="0">
                <a:effectLst/>
                <a:latin typeface="Times New Roman" panose="02020603050405020304" pitchFamily="18" charset="0"/>
                <a:ea typeface="Calibri" panose="020F0502020204030204" pitchFamily="34" charset="0"/>
              </a:rPr>
              <a:t>3. </a:t>
            </a:r>
            <a:r>
              <a:rPr lang="nl-NL" sz="2600" b="1" dirty="0" err="1">
                <a:effectLst/>
                <a:latin typeface="Times New Roman" panose="02020603050405020304" pitchFamily="18" charset="0"/>
                <a:ea typeface="Times New Roman" panose="02020603050405020304" pitchFamily="18" charset="0"/>
              </a:rPr>
              <a:t>Về</a:t>
            </a:r>
            <a:r>
              <a:rPr lang="nl-NL" sz="2600" b="1" dirty="0">
                <a:effectLst/>
                <a:latin typeface="Times New Roman" panose="02020603050405020304" pitchFamily="18" charset="0"/>
                <a:ea typeface="Times New Roman" panose="02020603050405020304" pitchFamily="18" charset="0"/>
              </a:rPr>
              <a:t> </a:t>
            </a:r>
            <a:r>
              <a:rPr lang="nl-NL" sz="2600" b="1" dirty="0" err="1">
                <a:effectLst/>
                <a:latin typeface="Times New Roman" panose="02020603050405020304" pitchFamily="18" charset="0"/>
                <a:ea typeface="Times New Roman" panose="02020603050405020304" pitchFamily="18" charset="0"/>
              </a:rPr>
              <a:t>phẩm</a:t>
            </a:r>
            <a:r>
              <a:rPr lang="nl-NL" sz="2600" b="1" dirty="0">
                <a:effectLst/>
                <a:latin typeface="Times New Roman" panose="02020603050405020304" pitchFamily="18" charset="0"/>
                <a:ea typeface="Times New Roman" panose="02020603050405020304" pitchFamily="18" charset="0"/>
              </a:rPr>
              <a:t> </a:t>
            </a:r>
            <a:r>
              <a:rPr lang="nl-NL" sz="2600" b="1" dirty="0" err="1">
                <a:effectLst/>
                <a:latin typeface="Times New Roman" panose="02020603050405020304" pitchFamily="18" charset="0"/>
                <a:ea typeface="Times New Roman" panose="02020603050405020304" pitchFamily="18" charset="0"/>
              </a:rPr>
              <a:t>chất</a:t>
            </a:r>
            <a:r>
              <a:rPr lang="nl-NL" sz="2600" b="1" dirty="0">
                <a:effectLst/>
                <a:latin typeface="Times New Roman" panose="02020603050405020304" pitchFamily="18" charset="0"/>
                <a:ea typeface="Times New Roman" panose="02020603050405020304" pitchFamily="18" charset="0"/>
              </a:rPr>
              <a:t>:</a:t>
            </a:r>
            <a:endParaRPr lang="en-VN" sz="2600" dirty="0">
              <a:effectLst/>
              <a:latin typeface="Times New Roman" panose="02020603050405020304" pitchFamily="18" charset="0"/>
              <a:ea typeface="Times New Roman" panose="02020603050405020304" pitchFamily="18" charset="0"/>
            </a:endParaRPr>
          </a:p>
          <a:p>
            <a:pPr algn="just">
              <a:spcAft>
                <a:spcPts val="0"/>
              </a:spcAft>
            </a:pPr>
            <a:r>
              <a:rPr lang="en-US" sz="2600" dirty="0">
                <a:effectLst/>
                <a:latin typeface="Times New Roman" panose="02020603050405020304" pitchFamily="18" charset="0"/>
                <a:ea typeface="Calibri" panose="020F0502020204030204" pitchFamily="34" charset="0"/>
              </a:rPr>
              <a:t>        </a:t>
            </a:r>
            <a:r>
              <a:rPr lang="vi-VN" sz="2600" dirty="0">
                <a:effectLst/>
                <a:latin typeface="Times New Roman" panose="02020603050405020304" pitchFamily="18" charset="0"/>
                <a:ea typeface="Calibri" panose="020F0502020204030204" pitchFamily="34" charset="0"/>
              </a:rPr>
              <a:t>- Trân trọng việc làm của các thế hệ trong việc bảo vệ chủ quyền, các quyền và lợi ích hợp pháp của Việt Nam ở Biển Đông.</a:t>
            </a:r>
            <a:endParaRPr lang="en-VN" sz="2600" dirty="0">
              <a:effectLst/>
              <a:latin typeface="Times New Roman" panose="02020603050405020304" pitchFamily="18" charset="0"/>
              <a:ea typeface="Times New Roman" panose="02020603050405020304" pitchFamily="18" charset="0"/>
            </a:endParaRPr>
          </a:p>
          <a:p>
            <a:pPr algn="just">
              <a:spcAft>
                <a:spcPts val="0"/>
              </a:spcAft>
            </a:pPr>
            <a:r>
              <a:rPr lang="en-US" sz="2600" dirty="0">
                <a:effectLst/>
                <a:latin typeface="Times New Roman" panose="02020603050405020304" pitchFamily="18" charset="0"/>
                <a:ea typeface="Calibri" panose="020F0502020204030204" pitchFamily="34" charset="0"/>
              </a:rPr>
              <a:t>       </a:t>
            </a:r>
            <a:r>
              <a:rPr lang="vi-VN" sz="2600" dirty="0">
                <a:effectLst/>
                <a:latin typeface="Times New Roman" panose="02020603050405020304" pitchFamily="18" charset="0"/>
                <a:ea typeface="Calibri" panose="020F0502020204030204" pitchFamily="34" charset="0"/>
              </a:rPr>
              <a:t>- Nâng cao ý thức trong việc bảo vệ chủ quyền, các quyền và lợi ích hợp pháp ở biển Đông và tuyên truyền để mọi người cùng thực hiện.</a:t>
            </a:r>
            <a:endParaRPr lang="en-VN"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5846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C4F3F0-2692-2BDD-9CEF-AC23481F4CD6}"/>
              </a:ext>
            </a:extLst>
          </p:cNvPr>
          <p:cNvPicPr>
            <a:picLocks noChangeAspect="1"/>
          </p:cNvPicPr>
          <p:nvPr/>
        </p:nvPicPr>
        <p:blipFill>
          <a:blip r:embed="rId2"/>
          <a:stretch>
            <a:fillRect/>
          </a:stretch>
        </p:blipFill>
        <p:spPr>
          <a:xfrm>
            <a:off x="0" y="-94427"/>
            <a:ext cx="12192000" cy="6946916"/>
          </a:xfrm>
          <a:prstGeom prst="rect">
            <a:avLst/>
          </a:prstGeom>
        </p:spPr>
      </p:pic>
      <p:sp>
        <p:nvSpPr>
          <p:cNvPr id="3" name="TextBox 2">
            <a:extLst>
              <a:ext uri="{FF2B5EF4-FFF2-40B4-BE49-F238E27FC236}">
                <a16:creationId xmlns:a16="http://schemas.microsoft.com/office/drawing/2014/main" id="{A9F9AE6E-5116-4F0B-1B53-94FFA707BBEA}"/>
              </a:ext>
            </a:extLst>
          </p:cNvPr>
          <p:cNvSpPr txBox="1"/>
          <p:nvPr/>
        </p:nvSpPr>
        <p:spPr>
          <a:xfrm>
            <a:off x="349250" y="406400"/>
            <a:ext cx="11493500" cy="3892861"/>
          </a:xfrm>
          <a:prstGeom prst="rect">
            <a:avLst/>
          </a:prstGeom>
          <a:noFill/>
        </p:spPr>
        <p:txBody>
          <a:bodyPr wrap="square" rtlCol="0">
            <a:spAutoFit/>
          </a:bodyPr>
          <a:lstStyle/>
          <a:p>
            <a:pPr algn="just">
              <a:lnSpc>
                <a:spcPct val="150000"/>
              </a:lnSpc>
            </a:pPr>
            <a:r>
              <a:rPr lang="nl-NL" sz="2800" b="1" dirty="0">
                <a:effectLst/>
                <a:latin typeface="Times New Roman" panose="02020603050405020304" pitchFamily="18" charset="0"/>
                <a:ea typeface="Times New Roman" panose="02020603050405020304" pitchFamily="18" charset="0"/>
              </a:rPr>
              <a:t>4. </a:t>
            </a:r>
            <a:r>
              <a:rPr lang="nl-NL" sz="2800" b="1" dirty="0" err="1">
                <a:effectLst/>
                <a:latin typeface="Times New Roman" panose="02020603050405020304" pitchFamily="18" charset="0"/>
                <a:ea typeface="Times New Roman" panose="02020603050405020304" pitchFamily="18" charset="0"/>
              </a:rPr>
              <a:t>Lồng</a:t>
            </a:r>
            <a:r>
              <a:rPr lang="nl-NL" sz="2800" b="1" dirty="0">
                <a:effectLst/>
                <a:latin typeface="Times New Roman" panose="02020603050405020304" pitchFamily="18" charset="0"/>
                <a:ea typeface="Times New Roman" panose="02020603050405020304" pitchFamily="18" charset="0"/>
              </a:rPr>
              <a:t> </a:t>
            </a:r>
            <a:r>
              <a:rPr lang="nl-NL" sz="2800" b="1" dirty="0" err="1">
                <a:effectLst/>
                <a:latin typeface="Times New Roman" panose="02020603050405020304" pitchFamily="18" charset="0"/>
                <a:ea typeface="Times New Roman" panose="02020603050405020304" pitchFamily="18" charset="0"/>
              </a:rPr>
              <a:t>ghép</a:t>
            </a:r>
            <a:r>
              <a:rPr lang="nl-NL" sz="2800" b="1" dirty="0">
                <a:effectLst/>
                <a:latin typeface="Times New Roman" panose="02020603050405020304" pitchFamily="18" charset="0"/>
                <a:ea typeface="Times New Roman" panose="02020603050405020304" pitchFamily="18" charset="0"/>
              </a:rPr>
              <a:t> GD An </a:t>
            </a:r>
            <a:r>
              <a:rPr lang="nl-NL" sz="2800" b="1" dirty="0" err="1">
                <a:effectLst/>
                <a:latin typeface="Times New Roman" panose="02020603050405020304" pitchFamily="18" charset="0"/>
                <a:ea typeface="Times New Roman" panose="02020603050405020304" pitchFamily="18" charset="0"/>
              </a:rPr>
              <a:t>ninh</a:t>
            </a:r>
            <a:r>
              <a:rPr lang="nl-NL" sz="2800" b="1" dirty="0">
                <a:effectLst/>
                <a:latin typeface="Times New Roman" panose="02020603050405020304" pitchFamily="18" charset="0"/>
                <a:ea typeface="Times New Roman" panose="02020603050405020304" pitchFamily="18" charset="0"/>
              </a:rPr>
              <a:t> - </a:t>
            </a:r>
            <a:r>
              <a:rPr lang="nl-NL" sz="2800" b="1" dirty="0" err="1">
                <a:effectLst/>
                <a:latin typeface="Times New Roman" panose="02020603050405020304" pitchFamily="18" charset="0"/>
                <a:ea typeface="Times New Roman" panose="02020603050405020304" pitchFamily="18" charset="0"/>
              </a:rPr>
              <a:t>quốc</a:t>
            </a:r>
            <a:r>
              <a:rPr lang="nl-NL" sz="2800" b="1" dirty="0">
                <a:effectLst/>
                <a:latin typeface="Times New Roman" panose="02020603050405020304" pitchFamily="18" charset="0"/>
                <a:ea typeface="Times New Roman" panose="02020603050405020304" pitchFamily="18" charset="0"/>
              </a:rPr>
              <a:t> </a:t>
            </a:r>
            <a:r>
              <a:rPr lang="nl-NL" sz="2800" b="1" dirty="0" err="1">
                <a:effectLst/>
                <a:latin typeface="Times New Roman" panose="02020603050405020304" pitchFamily="18" charset="0"/>
                <a:ea typeface="Times New Roman" panose="02020603050405020304" pitchFamily="18" charset="0"/>
              </a:rPr>
              <a:t>phòng</a:t>
            </a:r>
            <a:r>
              <a:rPr lang="nl-NL" sz="2800" dirty="0">
                <a:effectLst/>
                <a:latin typeface="Times New Roman" panose="02020603050405020304" pitchFamily="18" charset="0"/>
                <a:ea typeface="Times New Roman" panose="02020603050405020304" pitchFamily="18" charset="0"/>
              </a:rPr>
              <a:t>: </a:t>
            </a:r>
            <a:endParaRPr lang="en-VN" sz="2800" dirty="0">
              <a:effectLst/>
              <a:latin typeface="Times New Roman" panose="02020603050405020304" pitchFamily="18" charset="0"/>
              <a:ea typeface="Times New Roman" panose="02020603050405020304" pitchFamily="18" charset="0"/>
            </a:endParaRPr>
          </a:p>
          <a:p>
            <a:pPr algn="just">
              <a:lnSpc>
                <a:spcPct val="150000"/>
              </a:lnSpc>
            </a:pPr>
            <a:r>
              <a:rPr lang="nl-NL" sz="2800" dirty="0">
                <a:effectLst/>
                <a:latin typeface="Times New Roman" panose="02020603050405020304" pitchFamily="18" charset="0"/>
                <a:ea typeface="Times New Roman" panose="02020603050405020304" pitchFamily="18" charset="0"/>
              </a:rPr>
              <a:t>        - </a:t>
            </a:r>
            <a:r>
              <a:rPr lang="vi-VN" sz="2800" dirty="0">
                <a:effectLst/>
                <a:latin typeface="Times New Roman" panose="02020603050405020304" pitchFamily="18" charset="0"/>
                <a:ea typeface="Times New Roman" panose="02020603050405020304" pitchFamily="18" charset="0"/>
              </a:rPr>
              <a:t>Giới thiệu chủ quyền, quyền chủ quyền biển, đảo của Việt Nam.</a:t>
            </a:r>
            <a:endParaRPr lang="en-VN" sz="2800" dirty="0">
              <a:effectLst/>
              <a:latin typeface="Times New Roman" panose="02020603050405020304" pitchFamily="18" charset="0"/>
              <a:ea typeface="Times New Roman" panose="02020603050405020304" pitchFamily="18" charset="0"/>
            </a:endParaRPr>
          </a:p>
          <a:p>
            <a:pPr algn="just">
              <a:lnSpc>
                <a:spcPct val="150000"/>
              </a:lnSpc>
            </a:pPr>
            <a:r>
              <a:rPr lang="nl-NL" sz="2800" dirty="0">
                <a:effectLst/>
                <a:latin typeface="Times New Roman" panose="02020603050405020304" pitchFamily="18" charset="0"/>
                <a:ea typeface="Times New Roman" panose="02020603050405020304" pitchFamily="18" charset="0"/>
              </a:rPr>
              <a:t>        - </a:t>
            </a:r>
            <a:r>
              <a:rPr lang="nl-NL" sz="2800" dirty="0" err="1">
                <a:effectLst/>
                <a:latin typeface="Times New Roman" panose="02020603050405020304" pitchFamily="18" charset="0"/>
                <a:ea typeface="Times New Roman" panose="02020603050405020304" pitchFamily="18" charset="0"/>
              </a:rPr>
              <a:t>Chia</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sẻ</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giới</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thiệu</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với</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các</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bạn</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trong</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lớp</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một</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số</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bài</a:t>
            </a:r>
            <a:r>
              <a:rPr lang="nl-NL" sz="2800" dirty="0">
                <a:effectLst/>
                <a:latin typeface="Times New Roman" panose="02020603050405020304" pitchFamily="18" charset="0"/>
                <a:ea typeface="Times New Roman" panose="02020603050405020304" pitchFamily="18" charset="0"/>
              </a:rPr>
              <a:t> hát, </a:t>
            </a:r>
            <a:r>
              <a:rPr lang="nl-NL" sz="2800" dirty="0" err="1">
                <a:effectLst/>
                <a:latin typeface="Times New Roman" panose="02020603050405020304" pitchFamily="18" charset="0"/>
                <a:ea typeface="Times New Roman" panose="02020603050405020304" pitchFamily="18" charset="0"/>
              </a:rPr>
              <a:t>bài</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thơ</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về</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biển</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đảo</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quần</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đảo</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Hoàng</a:t>
            </a:r>
            <a:r>
              <a:rPr lang="nl-NL" sz="2800" dirty="0">
                <a:effectLst/>
                <a:latin typeface="Times New Roman" panose="02020603050405020304" pitchFamily="18" charset="0"/>
                <a:ea typeface="Times New Roman" panose="02020603050405020304" pitchFamily="18" charset="0"/>
              </a:rPr>
              <a:t> Sa </a:t>
            </a:r>
            <a:r>
              <a:rPr lang="nl-NL" sz="2800" dirty="0" err="1">
                <a:effectLst/>
                <a:latin typeface="Times New Roman" panose="02020603050405020304" pitchFamily="18" charset="0"/>
                <a:ea typeface="Times New Roman" panose="02020603050405020304" pitchFamily="18" charset="0"/>
              </a:rPr>
              <a:t>và</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Trường</a:t>
            </a:r>
            <a:r>
              <a:rPr lang="nl-NL" sz="2800" dirty="0">
                <a:effectLst/>
                <a:latin typeface="Times New Roman" panose="02020603050405020304" pitchFamily="18" charset="0"/>
                <a:ea typeface="Times New Roman" panose="02020603050405020304" pitchFamily="18" charset="0"/>
              </a:rPr>
              <a:t> Sa.</a:t>
            </a:r>
            <a:endParaRPr lang="en-VN" sz="2800" dirty="0">
              <a:effectLst/>
              <a:latin typeface="Times New Roman" panose="02020603050405020304" pitchFamily="18" charset="0"/>
              <a:ea typeface="Times New Roman" panose="02020603050405020304" pitchFamily="18" charset="0"/>
            </a:endParaRPr>
          </a:p>
          <a:p>
            <a:pPr algn="just">
              <a:lnSpc>
                <a:spcPct val="150000"/>
              </a:lnSpc>
            </a:pPr>
            <a:r>
              <a:rPr lang="nl-NL" sz="2800" dirty="0">
                <a:effectLst/>
                <a:latin typeface="Times New Roman" panose="02020603050405020304" pitchFamily="18" charset="0"/>
                <a:ea typeface="Times New Roman" panose="02020603050405020304" pitchFamily="18" charset="0"/>
              </a:rPr>
              <a:t>       - </a:t>
            </a:r>
            <a:r>
              <a:rPr lang="nl-NL" sz="2800" dirty="0" err="1">
                <a:effectLst/>
                <a:latin typeface="Times New Roman" panose="02020603050405020304" pitchFamily="18" charset="0"/>
                <a:ea typeface="Times New Roman" panose="02020603050405020304" pitchFamily="18" charset="0"/>
              </a:rPr>
              <a:t>Thêm</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tự</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hào</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yêu</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mến</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quê</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hương</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đất</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nước</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yêu</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mến</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vùng</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biển</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đảo</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của</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Tổ</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quốc</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trong</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đó</a:t>
            </a:r>
            <a:r>
              <a:rPr lang="nl-NL" sz="2800" dirty="0">
                <a:effectLst/>
                <a:latin typeface="Times New Roman" panose="02020603050405020304" pitchFamily="18" charset="0"/>
                <a:ea typeface="Times New Roman" panose="02020603050405020304" pitchFamily="18" charset="0"/>
              </a:rPr>
              <a:t> có </a:t>
            </a:r>
            <a:r>
              <a:rPr lang="nl-NL" sz="2800" dirty="0" err="1">
                <a:effectLst/>
                <a:latin typeface="Times New Roman" panose="02020603050405020304" pitchFamily="18" charset="0"/>
                <a:ea typeface="Times New Roman" panose="02020603050405020304" pitchFamily="18" charset="0"/>
              </a:rPr>
              <a:t>quần</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đảo</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Hoàng</a:t>
            </a:r>
            <a:r>
              <a:rPr lang="nl-NL" sz="2800" dirty="0">
                <a:effectLst/>
                <a:latin typeface="Times New Roman" panose="02020603050405020304" pitchFamily="18" charset="0"/>
                <a:ea typeface="Times New Roman" panose="02020603050405020304" pitchFamily="18" charset="0"/>
              </a:rPr>
              <a:t> Sa </a:t>
            </a:r>
            <a:r>
              <a:rPr lang="nl-NL" sz="2800" dirty="0" err="1">
                <a:effectLst/>
                <a:latin typeface="Times New Roman" panose="02020603050405020304" pitchFamily="18" charset="0"/>
                <a:ea typeface="Times New Roman" panose="02020603050405020304" pitchFamily="18" charset="0"/>
              </a:rPr>
              <a:t>và</a:t>
            </a:r>
            <a:r>
              <a:rPr lang="nl-NL" sz="2800" dirty="0">
                <a:effectLst/>
                <a:latin typeface="Times New Roman" panose="02020603050405020304" pitchFamily="18" charset="0"/>
                <a:ea typeface="Times New Roman" panose="02020603050405020304" pitchFamily="18" charset="0"/>
              </a:rPr>
              <a:t> </a:t>
            </a:r>
            <a:r>
              <a:rPr lang="nl-NL" sz="2800" dirty="0" err="1">
                <a:effectLst/>
                <a:latin typeface="Times New Roman" panose="02020603050405020304" pitchFamily="18" charset="0"/>
                <a:ea typeface="Times New Roman" panose="02020603050405020304" pitchFamily="18" charset="0"/>
              </a:rPr>
              <a:t>Trường</a:t>
            </a:r>
            <a:r>
              <a:rPr lang="nl-NL" sz="2800" dirty="0">
                <a:effectLst/>
                <a:latin typeface="Times New Roman" panose="02020603050405020304" pitchFamily="18" charset="0"/>
                <a:ea typeface="Times New Roman" panose="02020603050405020304" pitchFamily="18" charset="0"/>
              </a:rPr>
              <a:t> Sa.</a:t>
            </a:r>
            <a:endParaRPr lang="en-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3876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p:cNvSpPr/>
          <p:nvPr/>
        </p:nvSpPr>
        <p:spPr>
          <a:xfrm>
            <a:off x="1502798" y="715618"/>
            <a:ext cx="7855888" cy="2902226"/>
          </a:xfrm>
          <a:prstGeom prst="cloud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Times New Roman" panose="02020603050405020304" pitchFamily="18" charset="0"/>
                <a:cs typeface="Times New Roman" panose="02020603050405020304" pitchFamily="18" charset="0"/>
              </a:rPr>
              <a:t>KHỞI ĐỘNG</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6"/>
          <p:cNvGrpSpPr/>
          <p:nvPr/>
        </p:nvGrpSpPr>
        <p:grpSpPr>
          <a:xfrm>
            <a:off x="1965531" y="90338"/>
            <a:ext cx="7909990" cy="1477206"/>
            <a:chOff x="2654786" y="2879297"/>
            <a:chExt cx="5626347" cy="2231682"/>
          </a:xfrm>
        </p:grpSpPr>
        <p:sp>
          <p:nvSpPr>
            <p:cNvPr id="5" name="Bong bóng Lời nói: Hình bầu dục 5"/>
            <p:cNvSpPr/>
            <p:nvPr/>
          </p:nvSpPr>
          <p:spPr>
            <a:xfrm>
              <a:off x="2654786" y="2879297"/>
              <a:ext cx="5626347" cy="2231682"/>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42"/>
            <p:cNvSpPr txBox="1"/>
            <p:nvPr/>
          </p:nvSpPr>
          <p:spPr>
            <a:xfrm>
              <a:off x="3186965" y="3585388"/>
              <a:ext cx="5056711" cy="9764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3600" b="1" dirty="0">
                  <a:solidFill>
                    <a:srgbClr val="FF0000"/>
                  </a:solidFill>
                  <a:latin typeface="Times New Roman" panose="02020603050405020304" pitchFamily="18" charset="0"/>
                  <a:cs typeface="Times New Roman" panose="02020603050405020304" pitchFamily="18" charset="0"/>
                </a:rPr>
                <a:t>“AI  NHANH – AI ĐÚNG”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3" name="TextBox 2"/>
          <p:cNvSpPr txBox="1"/>
          <p:nvPr/>
        </p:nvSpPr>
        <p:spPr>
          <a:xfrm>
            <a:off x="1272773" y="2985793"/>
            <a:ext cx="9386518" cy="1754326"/>
          </a:xfrm>
          <a:prstGeom prst="rect">
            <a:avLst/>
          </a:prstGeom>
          <a:noFill/>
        </p:spPr>
        <p:txBody>
          <a:bodyPr wrap="square">
            <a:spAutoFit/>
          </a:bodyPr>
          <a:lstStyle/>
          <a:p>
            <a:pPr>
              <a:lnSpc>
                <a:spcPct val="150000"/>
              </a:lnSpc>
            </a:pPr>
            <a:r>
              <a:rPr lang="vi-VN" sz="2400" dirty="0">
                <a:effectLst/>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Lớp</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cử</a:t>
            </a:r>
            <a:r>
              <a:rPr lang="en-US" sz="2400" b="1" i="1" dirty="0">
                <a:latin typeface="Times New Roman" panose="02020603050405020304" pitchFamily="18" charset="0"/>
                <a:ea typeface="Times New Roman" panose="02020603050405020304" pitchFamily="18" charset="0"/>
              </a:rPr>
              <a:t> 2 </a:t>
            </a:r>
            <a:r>
              <a:rPr lang="en-US" sz="2400" b="1" i="1" dirty="0" err="1">
                <a:latin typeface="Times New Roman" panose="02020603050405020304" pitchFamily="18" charset="0"/>
                <a:ea typeface="Times New Roman" panose="02020603050405020304" pitchFamily="18" charset="0"/>
              </a:rPr>
              <a:t>đội</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chơi</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sử</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dụng</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các</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thẻ</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ghi</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địa</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danh</a:t>
            </a:r>
            <a:r>
              <a:rPr lang="en-US" sz="2400" b="1" i="1" dirty="0">
                <a:latin typeface="Times New Roman" panose="02020603050405020304" pitchFamily="18" charset="0"/>
                <a:ea typeface="Times New Roman" panose="02020603050405020304" pitchFamily="18" charset="0"/>
              </a:rPr>
              <a:t> (4 </a:t>
            </a:r>
            <a:r>
              <a:rPr lang="en-US" sz="2400" b="1" i="1" dirty="0" err="1">
                <a:latin typeface="Times New Roman" panose="02020603050405020304" pitchFamily="18" charset="0"/>
                <a:ea typeface="Times New Roman" panose="02020603050405020304" pitchFamily="18" charset="0"/>
              </a:rPr>
              <a:t>đảo</a:t>
            </a:r>
            <a:r>
              <a:rPr lang="en-US" sz="2400" b="1" i="1" dirty="0">
                <a:latin typeface="Times New Roman" panose="02020603050405020304" pitchFamily="18" charset="0"/>
                <a:ea typeface="Times New Roman" panose="02020603050405020304" pitchFamily="18" charset="0"/>
              </a:rPr>
              <a:t> - </a:t>
            </a:r>
            <a:r>
              <a:rPr lang="en-US" sz="2400" b="1" i="1" dirty="0" err="1">
                <a:latin typeface="Times New Roman" panose="02020603050405020304" pitchFamily="18" charset="0"/>
                <a:ea typeface="Times New Roman" panose="02020603050405020304" pitchFamily="18" charset="0"/>
              </a:rPr>
              <a:t>quần</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đảo</a:t>
            </a:r>
            <a:r>
              <a:rPr lang="vi-VN" sz="2400" b="1" i="1" dirty="0">
                <a:latin typeface="Times New Roman" panose="02020603050405020304" pitchFamily="18" charset="0"/>
                <a:ea typeface="Times New Roman" panose="02020603050405020304" pitchFamily="18" charset="0"/>
              </a:rPr>
              <a:t>) và thẻ ghi đặc điểm của các địa danh đó để ghép nhanh, ghép đúng địa danh với đặc điểm của chúng. </a:t>
            </a:r>
          </a:p>
        </p:txBody>
      </p:sp>
      <p:sp>
        <p:nvSpPr>
          <p:cNvPr id="8" name="Cloud 7"/>
          <p:cNvSpPr/>
          <p:nvPr/>
        </p:nvSpPr>
        <p:spPr>
          <a:xfrm>
            <a:off x="3241964" y="1762867"/>
            <a:ext cx="5791200" cy="111887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145758" y="2037859"/>
            <a:ext cx="4640950" cy="523220"/>
          </a:xfrm>
          <a:prstGeom prst="rect">
            <a:avLst/>
          </a:prstGeom>
          <a:noFill/>
        </p:spPr>
        <p:txBody>
          <a:bodyPr wrap="none" rtlCol="0">
            <a:spAutoFit/>
          </a:bodyPr>
          <a:lstStyle/>
          <a:p>
            <a:r>
              <a:rPr lang="vi-VN" sz="2800" b="1" dirty="0">
                <a:solidFill>
                  <a:srgbClr val="FFFF00"/>
                </a:solidFill>
                <a:latin typeface="+mj-lt"/>
              </a:rPr>
              <a:t>LUẬT CHƠI, CÁCH CHƠI</a:t>
            </a:r>
            <a:r>
              <a:rPr lang="vi-VN" b="1" dirty="0">
                <a:solidFill>
                  <a:srgbClr val="FFFF00"/>
                </a:solidFill>
                <a:latin typeface="+mj-lt"/>
              </a:rPr>
              <a:t>: </a:t>
            </a:r>
            <a:endParaRPr lang="en-US" b="1" dirty="0">
              <a:solidFill>
                <a:srgbClr val="FFFF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Lý Sơn 2024 từ A-Z: di chuyển, ăn chơi, lưu trú... mới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1" y="114201"/>
            <a:ext cx="5067300" cy="31369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Đảo Trường Sa | Asia Maritime Transparency Initi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429000"/>
            <a:ext cx="5473700" cy="31526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258174" y="6054285"/>
            <a:ext cx="3159125" cy="527392"/>
          </a:xfrm>
          <a:prstGeom prst="rect">
            <a:avLst/>
          </a:prstGeom>
        </p:spPr>
      </p:pic>
      <p:pic>
        <p:nvPicPr>
          <p:cNvPr id="9" name="Picture 8"/>
          <p:cNvPicPr>
            <a:picLocks noChangeAspect="1"/>
          </p:cNvPicPr>
          <p:nvPr/>
        </p:nvPicPr>
        <p:blipFill rotWithShape="1">
          <a:blip r:embed="rId5"/>
          <a:srcRect l="-1" r="-799" b="11876"/>
          <a:stretch>
            <a:fillRect/>
          </a:stretch>
        </p:blipFill>
        <p:spPr>
          <a:xfrm>
            <a:off x="-1" y="3429000"/>
            <a:ext cx="5181602" cy="323452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114201"/>
            <a:ext cx="5473700" cy="3136998"/>
          </a:xfrm>
          <a:prstGeom prst="rect">
            <a:avLst/>
          </a:prstGeom>
        </p:spPr>
      </p:pic>
      <p:sp>
        <p:nvSpPr>
          <p:cNvPr id="13" name="TextBox 12"/>
          <p:cNvSpPr txBox="1"/>
          <p:nvPr/>
        </p:nvSpPr>
        <p:spPr>
          <a:xfrm>
            <a:off x="7597775" y="2789534"/>
            <a:ext cx="4838700" cy="461665"/>
          </a:xfrm>
          <a:prstGeom prst="rect">
            <a:avLst/>
          </a:prstGeom>
          <a:noFill/>
        </p:spPr>
        <p:txBody>
          <a:bodyPr wrap="square" rtlCol="0">
            <a:spAutoFit/>
          </a:bodyPr>
          <a:lstStyle/>
          <a:p>
            <a:r>
              <a:rPr lang="vi-VN" sz="2400" b="1" dirty="0">
                <a:solidFill>
                  <a:schemeClr val="bg1"/>
                </a:solidFill>
                <a:latin typeface="+mj-lt"/>
              </a:rPr>
              <a:t>Đảo Bạch Long Vỹ </a:t>
            </a:r>
            <a:endParaRPr lang="en-US" sz="2400" b="1" dirty="0">
              <a:solidFill>
                <a:schemeClr val="bg1"/>
              </a:solidFill>
              <a:latin typeface="+mj-lt"/>
            </a:endParaRPr>
          </a:p>
        </p:txBody>
      </p:sp>
      <p:sp>
        <p:nvSpPr>
          <p:cNvPr id="16" name="TextBox 15"/>
          <p:cNvSpPr txBox="1"/>
          <p:nvPr/>
        </p:nvSpPr>
        <p:spPr>
          <a:xfrm>
            <a:off x="1776102" y="6201864"/>
            <a:ext cx="2177199" cy="461665"/>
          </a:xfrm>
          <a:prstGeom prst="rect">
            <a:avLst/>
          </a:prstGeom>
          <a:noFill/>
        </p:spPr>
        <p:txBody>
          <a:bodyPr wrap="none" rtlCol="0">
            <a:spAutoFit/>
          </a:bodyPr>
          <a:lstStyle/>
          <a:p>
            <a:r>
              <a:rPr lang="vi-VN" sz="2400" b="1" dirty="0">
                <a:solidFill>
                  <a:schemeClr val="bg1"/>
                </a:solidFill>
                <a:latin typeface="+mj-lt"/>
              </a:rPr>
              <a:t>Đảo Phú Quốc </a:t>
            </a:r>
            <a:endParaRPr lang="en-US" sz="2400" b="1" dirty="0">
              <a:solidFill>
                <a:schemeClr val="bg1"/>
              </a:solidFill>
              <a:latin typeface="+mj-lt"/>
            </a:endParaRPr>
          </a:p>
        </p:txBody>
      </p:sp>
      <p:sp>
        <p:nvSpPr>
          <p:cNvPr id="2" name="TextBox 1"/>
          <p:cNvSpPr txBox="1"/>
          <p:nvPr/>
        </p:nvSpPr>
        <p:spPr>
          <a:xfrm>
            <a:off x="2079625" y="2703461"/>
            <a:ext cx="1741182" cy="461665"/>
          </a:xfrm>
          <a:prstGeom prst="rect">
            <a:avLst/>
          </a:prstGeom>
          <a:noFill/>
        </p:spPr>
        <p:txBody>
          <a:bodyPr wrap="none" rtlCol="0">
            <a:spAutoFit/>
          </a:bodyPr>
          <a:lstStyle/>
          <a:p>
            <a:r>
              <a:rPr lang="vi-VN" sz="2400" b="1" dirty="0">
                <a:solidFill>
                  <a:schemeClr val="bg1"/>
                </a:solidFill>
                <a:latin typeface="+mj-lt"/>
              </a:rPr>
              <a:t>Đảo Lý Sơn</a:t>
            </a:r>
            <a:endParaRPr lang="en-US" sz="2400" b="1" dirty="0">
              <a:solidFill>
                <a:schemeClr val="bg1"/>
              </a:solidFill>
              <a:latin typeface="+mj-lt"/>
            </a:endParaRPr>
          </a:p>
        </p:txBody>
      </p:sp>
      <p:sp>
        <p:nvSpPr>
          <p:cNvPr id="4" name="TextBox 3"/>
          <p:cNvSpPr txBox="1"/>
          <p:nvPr/>
        </p:nvSpPr>
        <p:spPr>
          <a:xfrm>
            <a:off x="8361924" y="5971031"/>
            <a:ext cx="3159125" cy="461665"/>
          </a:xfrm>
          <a:prstGeom prst="rect">
            <a:avLst/>
          </a:prstGeom>
          <a:noFill/>
        </p:spPr>
        <p:txBody>
          <a:bodyPr wrap="square" rtlCol="0">
            <a:spAutoFit/>
          </a:bodyPr>
          <a:lstStyle/>
          <a:p>
            <a:r>
              <a:rPr lang="vi-VN" sz="2400" b="1" dirty="0">
                <a:solidFill>
                  <a:schemeClr val="bg1"/>
                </a:solidFill>
                <a:latin typeface="+mj-lt"/>
              </a:rPr>
              <a:t>Quần đảo Trường Sa</a:t>
            </a:r>
            <a:endParaRPr lang="en-US" sz="2400" b="1" dirty="0">
              <a:solidFill>
                <a:schemeClr val="bg1"/>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1839157" y="177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3" name="Rectangle 1"/>
          <p:cNvSpPr>
            <a:spLocks noChangeArrowheads="1"/>
          </p:cNvSpPr>
          <p:nvPr/>
        </p:nvSpPr>
        <p:spPr bwMode="auto">
          <a:xfrm>
            <a:off x="2448757" y="7871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4" name="Rectangle 1"/>
          <p:cNvSpPr>
            <a:spLocks noChangeArrowheads="1"/>
          </p:cNvSpPr>
          <p:nvPr/>
        </p:nvSpPr>
        <p:spPr bwMode="auto">
          <a:xfrm>
            <a:off x="2075155" y="451897"/>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6" name="Rectangle 1"/>
          <p:cNvSpPr>
            <a:spLocks noChangeArrowheads="1"/>
          </p:cNvSpPr>
          <p:nvPr/>
        </p:nvSpPr>
        <p:spPr bwMode="auto">
          <a:xfrm>
            <a:off x="2905957" y="12443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9" name="Rectangle 1"/>
          <p:cNvSpPr>
            <a:spLocks noChangeArrowheads="1"/>
          </p:cNvSpPr>
          <p:nvPr/>
        </p:nvSpPr>
        <p:spPr bwMode="auto">
          <a:xfrm>
            <a:off x="3363157" y="1701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1" name="Rectangle 1"/>
          <p:cNvSpPr>
            <a:spLocks noChangeArrowheads="1"/>
          </p:cNvSpPr>
          <p:nvPr/>
        </p:nvSpPr>
        <p:spPr bwMode="auto">
          <a:xfrm>
            <a:off x="3667957" y="20063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2" name="Rectangle 1"/>
          <p:cNvSpPr>
            <a:spLocks noChangeArrowheads="1"/>
          </p:cNvSpPr>
          <p:nvPr/>
        </p:nvSpPr>
        <p:spPr bwMode="auto">
          <a:xfrm>
            <a:off x="3820357" y="21587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3" name="Rectangle 1"/>
          <p:cNvSpPr>
            <a:spLocks noChangeArrowheads="1"/>
          </p:cNvSpPr>
          <p:nvPr/>
        </p:nvSpPr>
        <p:spPr bwMode="auto">
          <a:xfrm>
            <a:off x="3972757" y="23111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4" name="Rectangle 1"/>
          <p:cNvSpPr>
            <a:spLocks noChangeArrowheads="1"/>
          </p:cNvSpPr>
          <p:nvPr/>
        </p:nvSpPr>
        <p:spPr bwMode="auto">
          <a:xfrm>
            <a:off x="4125157" y="2463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6" name="Rectangle 1"/>
          <p:cNvSpPr>
            <a:spLocks noChangeArrowheads="1"/>
          </p:cNvSpPr>
          <p:nvPr/>
        </p:nvSpPr>
        <p:spPr bwMode="auto">
          <a:xfrm>
            <a:off x="5453479" y="275874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9" name="Rectangle 1"/>
          <p:cNvSpPr>
            <a:spLocks noChangeArrowheads="1"/>
          </p:cNvSpPr>
          <p:nvPr/>
        </p:nvSpPr>
        <p:spPr bwMode="auto">
          <a:xfrm>
            <a:off x="4887157" y="3225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0" name="Rectangle 1"/>
          <p:cNvSpPr>
            <a:spLocks noChangeArrowheads="1"/>
          </p:cNvSpPr>
          <p:nvPr/>
        </p:nvSpPr>
        <p:spPr bwMode="auto">
          <a:xfrm>
            <a:off x="5039557" y="33779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2" name="Rectangle 1"/>
          <p:cNvSpPr>
            <a:spLocks noChangeArrowheads="1"/>
          </p:cNvSpPr>
          <p:nvPr/>
        </p:nvSpPr>
        <p:spPr bwMode="auto">
          <a:xfrm>
            <a:off x="5322502" y="367318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3" name="Rectangle 1"/>
          <p:cNvSpPr>
            <a:spLocks noChangeArrowheads="1"/>
          </p:cNvSpPr>
          <p:nvPr/>
        </p:nvSpPr>
        <p:spPr bwMode="auto">
          <a:xfrm>
            <a:off x="5496757" y="38351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4" name="Rectangle 1"/>
          <p:cNvSpPr>
            <a:spLocks noChangeArrowheads="1"/>
          </p:cNvSpPr>
          <p:nvPr/>
        </p:nvSpPr>
        <p:spPr bwMode="auto">
          <a:xfrm>
            <a:off x="5649157" y="3987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5" name="Rectangle 1"/>
          <p:cNvSpPr>
            <a:spLocks noChangeArrowheads="1"/>
          </p:cNvSpPr>
          <p:nvPr/>
        </p:nvSpPr>
        <p:spPr bwMode="auto">
          <a:xfrm>
            <a:off x="5801557" y="41399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6" name="Rectangle 1"/>
          <p:cNvSpPr>
            <a:spLocks noChangeArrowheads="1"/>
          </p:cNvSpPr>
          <p:nvPr/>
        </p:nvSpPr>
        <p:spPr bwMode="auto">
          <a:xfrm flipV="1">
            <a:off x="4582357" y="4692462"/>
            <a:ext cx="5624004" cy="66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7" name="Rectangle 1"/>
          <p:cNvSpPr>
            <a:spLocks noChangeArrowheads="1"/>
          </p:cNvSpPr>
          <p:nvPr/>
        </p:nvSpPr>
        <p:spPr bwMode="auto">
          <a:xfrm>
            <a:off x="6106357" y="44447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8" name="Rectangle 1"/>
          <p:cNvSpPr>
            <a:spLocks noChangeArrowheads="1"/>
          </p:cNvSpPr>
          <p:nvPr/>
        </p:nvSpPr>
        <p:spPr bwMode="auto">
          <a:xfrm>
            <a:off x="1770355" y="623039"/>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9" name="Rectangle 1"/>
          <p:cNvSpPr>
            <a:spLocks noChangeArrowheads="1"/>
          </p:cNvSpPr>
          <p:nvPr/>
        </p:nvSpPr>
        <p:spPr bwMode="auto">
          <a:xfrm>
            <a:off x="2753556" y="177552"/>
            <a:ext cx="6466643"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Thứ</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ngày</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tháng</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năm</a:t>
            </a:r>
            <a:r>
              <a:rPr lang="en-US" altLang="en-US" sz="2000" b="1" i="1" dirty="0">
                <a:latin typeface="Times New Roman" panose="02020603050405020304" pitchFamily="18" charset="0"/>
                <a:cs typeface="Times New Roman" panose="02020603050405020304" pitchFamily="18" charset="0"/>
              </a:rPr>
              <a:t> </a:t>
            </a:r>
          </a:p>
          <a:p>
            <a:pPr algn="ctr" eaLnBrk="1" hangingPunct="1"/>
            <a:endParaRPr lang="en-US" altLang="en-US" sz="2000" b="1" dirty="0">
              <a:latin typeface="Times New Roman" panose="02020603050405020304" pitchFamily="18" charset="0"/>
              <a:cs typeface="Times New Roman" panose="02020603050405020304" pitchFamily="18" charset="0"/>
            </a:endParaRPr>
          </a:p>
          <a:p>
            <a:pPr algn="ctr" eaLnBrk="1" hangingPunct="1">
              <a:spcBef>
                <a:spcPts val="600"/>
              </a:spcBef>
              <a:spcAft>
                <a:spcPts val="600"/>
              </a:spcAft>
            </a:pPr>
            <a:endParaRPr lang="en-US" altLang="en-US" sz="2000" b="1" dirty="0">
              <a:latin typeface="Times New Roman" panose="02020603050405020304" pitchFamily="18" charset="0"/>
              <a:cs typeface="Times New Roman" panose="02020603050405020304" pitchFamily="18" charset="0"/>
            </a:endParaRPr>
          </a:p>
        </p:txBody>
      </p:sp>
      <p:sp>
        <p:nvSpPr>
          <p:cNvPr id="40" name="Text Box 17"/>
          <p:cNvSpPr txBox="1">
            <a:spLocks noChangeArrowheads="1"/>
          </p:cNvSpPr>
          <p:nvPr/>
        </p:nvSpPr>
        <p:spPr bwMode="auto">
          <a:xfrm>
            <a:off x="1888354" y="562273"/>
            <a:ext cx="8436006" cy="523220"/>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en-US" altLang="en-US" sz="2800" b="1" dirty="0">
                <a:solidFill>
                  <a:srgbClr val="FF0000"/>
                </a:solidFill>
                <a:latin typeface="Times New Roman" panose="02020603050405020304" pitchFamily="18" charset="0"/>
                <a:cs typeface="Times New Roman" panose="02020603050405020304" pitchFamily="18" charset="0"/>
              </a:rPr>
              <a:t>LỊCH SỬ VÀ ĐỊA </a:t>
            </a:r>
            <a:r>
              <a:rPr lang="vi-VN" altLang="en-US" sz="2800" b="1" dirty="0">
                <a:solidFill>
                  <a:srgbClr val="FF0000"/>
                </a:solidFill>
                <a:latin typeface="Times New Roman" panose="02020603050405020304" pitchFamily="18" charset="0"/>
                <a:cs typeface="Times New Roman" panose="02020603050405020304" pitchFamily="18" charset="0"/>
              </a:rPr>
              <a:t> L</a:t>
            </a:r>
            <a:r>
              <a:rPr lang="en-US" altLang="en-US" sz="2800" b="1" dirty="0">
                <a:solidFill>
                  <a:srgbClr val="FF0000"/>
                </a:solidFill>
                <a:latin typeface="Times New Roman" panose="02020603050405020304" pitchFamily="18" charset="0"/>
                <a:cs typeface="Times New Roman" panose="02020603050405020304" pitchFamily="18" charset="0"/>
              </a:rPr>
              <a:t>Í</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sp>
        <p:nvSpPr>
          <p:cNvPr id="43" name="Text Box 17"/>
          <p:cNvSpPr txBox="1">
            <a:spLocks noChangeArrowheads="1"/>
          </p:cNvSpPr>
          <p:nvPr/>
        </p:nvSpPr>
        <p:spPr bwMode="auto">
          <a:xfrm>
            <a:off x="1061093" y="1374136"/>
            <a:ext cx="10532931" cy="584775"/>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vi-VN" altLang="en-US" sz="3200" b="1">
                <a:latin typeface="Times New Roman" panose="02020603050405020304" pitchFamily="18" charset="0"/>
                <a:cs typeface="Times New Roman" panose="02020603050405020304" pitchFamily="18" charset="0"/>
              </a:rPr>
              <a:t>Bài 3: </a:t>
            </a:r>
            <a:r>
              <a:rPr lang="en-US" altLang="en-US" sz="3200" b="1" dirty="0" err="1">
                <a:solidFill>
                  <a:srgbClr val="FF0000"/>
                </a:solidFill>
                <a:latin typeface="Times New Roman" panose="02020603050405020304" pitchFamily="18" charset="0"/>
                <a:cs typeface="Times New Roman" panose="02020603050405020304" pitchFamily="18" charset="0"/>
              </a:rPr>
              <a:t>Biển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đảo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Việt</a:t>
            </a:r>
            <a:r>
              <a:rPr lang="en-US" altLang="en-US" sz="3200" b="1" dirty="0">
                <a:solidFill>
                  <a:srgbClr val="FF0000"/>
                </a:solidFill>
                <a:latin typeface="Times New Roman" panose="02020603050405020304" pitchFamily="18" charset="0"/>
                <a:cs typeface="Times New Roman" panose="02020603050405020304" pitchFamily="18" charset="0"/>
              </a:rPr>
              <a:t> Nam (</a:t>
            </a:r>
            <a:r>
              <a:rPr lang="en-US" altLang="en-US" sz="3200" b="1" dirty="0" err="1">
                <a:solidFill>
                  <a:srgbClr val="FF0000"/>
                </a:solidFill>
                <a:latin typeface="Times New Roman" panose="02020603050405020304" pitchFamily="18" charset="0"/>
                <a:cs typeface="Times New Roman" panose="02020603050405020304" pitchFamily="18" charset="0"/>
              </a:rPr>
              <a:t>Tiết</a:t>
            </a:r>
            <a:r>
              <a:rPr lang="en-US" altLang="en-US" sz="3200" b="1" dirty="0">
                <a:solidFill>
                  <a:srgbClr val="FF0000"/>
                </a:solidFill>
                <a:latin typeface="Times New Roman" panose="02020603050405020304" pitchFamily="18" charset="0"/>
                <a:cs typeface="Times New Roman" panose="02020603050405020304" pitchFamily="18" charset="0"/>
              </a:rPr>
              <a:t> </a:t>
            </a:r>
            <a:r>
              <a:rPr lang="vi-VN" altLang="en-US" sz="3200" b="1" dirty="0">
                <a:solidFill>
                  <a:srgbClr val="FF0000"/>
                </a:solidFill>
                <a:latin typeface="Times New Roman" panose="02020603050405020304" pitchFamily="18" charset="0"/>
                <a:cs typeface="Times New Roman" panose="02020603050405020304" pitchFamily="18" charset="0"/>
              </a:rPr>
              <a:t>2</a:t>
            </a:r>
            <a:r>
              <a:rPr lang="en-US" altLang="en-US" sz="3200" b="1" dirty="0">
                <a:solidFill>
                  <a:srgbClr val="FF0000"/>
                </a:solidFill>
                <a:latin typeface="Times New Roman" panose="02020603050405020304" pitchFamily="18" charset="0"/>
                <a:cs typeface="Times New Roman" panose="02020603050405020304" pitchFamily="18" charset="0"/>
              </a:rPr>
              <a:t>)</a:t>
            </a:r>
            <a:endParaRPr lang="vi-VN"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972348684"/>
              </p:ext>
            </p:extLst>
          </p:nvPr>
        </p:nvGraphicFramePr>
        <p:xfrm>
          <a:off x="1514474" y="1283433"/>
          <a:ext cx="7371382" cy="2145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
          <p:cNvSpPr>
            <a:spLocks noChangeArrowheads="1"/>
          </p:cNvSpPr>
          <p:nvPr/>
        </p:nvSpPr>
        <p:spPr bwMode="auto">
          <a:xfrm>
            <a:off x="2610682" y="110877"/>
            <a:ext cx="6199944"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Thứ</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ngày</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tháng</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năm</a:t>
            </a:r>
            <a:r>
              <a:rPr lang="en-US" altLang="en-US" sz="2000" b="1" i="1" dirty="0">
                <a:latin typeface="Times New Roman" panose="02020603050405020304" pitchFamily="18" charset="0"/>
                <a:cs typeface="Times New Roman" panose="02020603050405020304" pitchFamily="18" charset="0"/>
              </a:rPr>
              <a:t> </a:t>
            </a:r>
            <a:endParaRPr lang="en-US" altLang="en-US" sz="2000" b="1" dirty="0">
              <a:latin typeface="Times New Roman" panose="02020603050405020304" pitchFamily="18" charset="0"/>
              <a:cs typeface="Times New Roman" panose="02020603050405020304" pitchFamily="18" charset="0"/>
            </a:endParaRPr>
          </a:p>
          <a:p>
            <a:pPr algn="ctr" eaLnBrk="1" hangingPunct="1">
              <a:spcBef>
                <a:spcPts val="600"/>
              </a:spcBef>
              <a:spcAft>
                <a:spcPts val="600"/>
              </a:spcAft>
            </a:pPr>
            <a:r>
              <a:rPr lang="vi-VN" altLang="en-US" sz="2800" b="1" dirty="0">
                <a:solidFill>
                  <a:srgbClr val="FF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LỊCH SỬ VÀ ĐỊA </a:t>
            </a:r>
            <a:r>
              <a:rPr lang="vi-VN" altLang="en-US" sz="2000" b="1" dirty="0">
                <a:solidFill>
                  <a:srgbClr val="FF0000"/>
                </a:solidFill>
                <a:latin typeface="Times New Roman" panose="02020603050405020304" pitchFamily="18" charset="0"/>
                <a:cs typeface="Times New Roman" panose="02020603050405020304" pitchFamily="18" charset="0"/>
              </a:rPr>
              <a:t> L</a:t>
            </a:r>
            <a:r>
              <a:rPr lang="en-US" altLang="en-US" sz="2000" b="1" dirty="0">
                <a:solidFill>
                  <a:srgbClr val="FF0000"/>
                </a:solidFill>
                <a:latin typeface="Times New Roman" panose="02020603050405020304" pitchFamily="18" charset="0"/>
                <a:cs typeface="Times New Roman" panose="02020603050405020304" pitchFamily="18" charset="0"/>
              </a:rPr>
              <a:t>Í</a:t>
            </a:r>
            <a:endParaRPr lang="vi-VN" altLang="en-US" sz="20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ts val="600"/>
              </a:spcBef>
              <a:spcAft>
                <a:spcPts val="600"/>
              </a:spcAft>
            </a:pPr>
            <a:endParaRPr lang="en-US" altLang="en-US" sz="2000" b="1"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1389529" y="4275489"/>
            <a:ext cx="1530718" cy="1487136"/>
            <a:chOff x="152186" y="509573"/>
            <a:chExt cx="1405774" cy="1126419"/>
          </a:xfrm>
        </p:grpSpPr>
        <p:sp>
          <p:nvSpPr>
            <p:cNvPr id="21" name="Rectangle: Rounded Corners 20"/>
            <p:cNvSpPr/>
            <p:nvPr/>
          </p:nvSpPr>
          <p:spPr>
            <a:xfrm>
              <a:off x="152186" y="509573"/>
              <a:ext cx="1405774" cy="112641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2" name="Rectangle: Rounded Corners 4"/>
            <p:cNvSpPr txBox="1"/>
            <p:nvPr/>
          </p:nvSpPr>
          <p:spPr>
            <a:xfrm>
              <a:off x="341711" y="796158"/>
              <a:ext cx="1077577" cy="6388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b="1" kern="1200" dirty="0">
                  <a:solidFill>
                    <a:srgbClr val="002060"/>
                  </a:solidFill>
                  <a:latin typeface="+mj-lt"/>
                </a:rPr>
                <a:t>Quyền chủ quyền</a:t>
              </a:r>
              <a:endParaRPr lang="en-US" sz="2400" b="1" kern="1200" dirty="0">
                <a:solidFill>
                  <a:srgbClr val="002060"/>
                </a:solidFill>
                <a:latin typeface="+mj-lt"/>
              </a:endParaRPr>
            </a:p>
          </p:txBody>
        </p:sp>
      </p:grpSp>
      <p:grpSp>
        <p:nvGrpSpPr>
          <p:cNvPr id="9" name="Group 8"/>
          <p:cNvGrpSpPr/>
          <p:nvPr/>
        </p:nvGrpSpPr>
        <p:grpSpPr>
          <a:xfrm>
            <a:off x="3152696" y="4470376"/>
            <a:ext cx="38291" cy="765831"/>
            <a:chOff x="1787823" y="398973"/>
            <a:chExt cx="38291" cy="765831"/>
          </a:xfrm>
        </p:grpSpPr>
        <p:sp>
          <p:nvSpPr>
            <p:cNvPr id="19" name="Straight Connector 5"/>
            <p:cNvSpPr/>
            <p:nvPr/>
          </p:nvSpPr>
          <p:spPr>
            <a:xfrm rot="18633825">
              <a:off x="1424053" y="766830"/>
              <a:ext cx="765831" cy="30117"/>
            </a:xfrm>
            <a:custGeom>
              <a:avLst/>
              <a:gdLst/>
              <a:ahLst/>
              <a:cxnLst/>
              <a:rect l="0" t="0" r="0" b="0"/>
              <a:pathLst>
                <a:path>
                  <a:moveTo>
                    <a:pt x="0" y="15058"/>
                  </a:moveTo>
                  <a:lnTo>
                    <a:pt x="765831" y="15058"/>
                  </a:lnTo>
                </a:path>
              </a:pathLst>
            </a:custGeom>
            <a:noFill/>
            <a:ln>
              <a:headEnd type="none" w="med" len="med"/>
              <a:tailEnd type="arrow" w="med" len="med"/>
            </a:ln>
          </p:spPr>
          <p:style>
            <a:lnRef idx="3">
              <a:schemeClr val="accent5"/>
            </a:lnRef>
            <a:fillRef idx="0">
              <a:schemeClr val="accent5"/>
            </a:fillRef>
            <a:effectRef idx="2">
              <a:schemeClr val="accent5"/>
            </a:effectRef>
            <a:fontRef idx="minor">
              <a:schemeClr val="tx1">
                <a:hueOff val="0"/>
                <a:satOff val="0"/>
                <a:lumOff val="0"/>
                <a:alphaOff val="0"/>
              </a:schemeClr>
            </a:fontRef>
          </p:style>
          <p:txBody>
            <a:bodyPr/>
            <a:lstStyle/>
            <a:p>
              <a:endParaRPr lang="en-US"/>
            </a:p>
          </p:txBody>
        </p:sp>
        <p:sp>
          <p:nvSpPr>
            <p:cNvPr id="20" name="Straight Connector 6"/>
            <p:cNvSpPr txBox="1"/>
            <p:nvPr/>
          </p:nvSpPr>
          <p:spPr>
            <a:xfrm rot="18633825">
              <a:off x="1787823" y="762743"/>
              <a:ext cx="38291" cy="382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p>
          </p:txBody>
        </p:sp>
      </p:grpSp>
      <p:sp>
        <p:nvSpPr>
          <p:cNvPr id="17" name="Rectangle: Rounded Corners 16"/>
          <p:cNvSpPr/>
          <p:nvPr/>
        </p:nvSpPr>
        <p:spPr>
          <a:xfrm>
            <a:off x="3429449" y="3706116"/>
            <a:ext cx="5459248" cy="1120180"/>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r>
              <a:rPr lang="vi-VN" sz="2400" dirty="0">
                <a:solidFill>
                  <a:srgbClr val="002060"/>
                </a:solidFill>
                <a:latin typeface="+mj-lt"/>
              </a:rPr>
              <a:t>Là quyền khai thác tài nguyên thiên nhiên trong vùng biển như các nguồn hải sản, tôm, cá, dầu khí,..</a:t>
            </a:r>
            <a:endParaRPr lang="en-US" sz="2400" dirty="0">
              <a:solidFill>
                <a:srgbClr val="002060"/>
              </a:solidFill>
              <a:latin typeface="+mj-lt"/>
            </a:endParaRPr>
          </a:p>
        </p:txBody>
      </p:sp>
      <p:grpSp>
        <p:nvGrpSpPr>
          <p:cNvPr id="11" name="Group 10"/>
          <p:cNvGrpSpPr/>
          <p:nvPr/>
        </p:nvGrpSpPr>
        <p:grpSpPr>
          <a:xfrm>
            <a:off x="3135693" y="5042775"/>
            <a:ext cx="34007" cy="680149"/>
            <a:chOff x="1760646" y="992299"/>
            <a:chExt cx="34007" cy="680149"/>
          </a:xfrm>
        </p:grpSpPr>
        <p:sp>
          <p:nvSpPr>
            <p:cNvPr id="15" name="Straight Connector 9"/>
            <p:cNvSpPr/>
            <p:nvPr/>
          </p:nvSpPr>
          <p:spPr>
            <a:xfrm rot="2985546">
              <a:off x="1437575" y="1317315"/>
              <a:ext cx="680149" cy="30117"/>
            </a:xfrm>
            <a:custGeom>
              <a:avLst/>
              <a:gdLst/>
              <a:ahLst/>
              <a:cxnLst/>
              <a:rect l="0" t="0" r="0" b="0"/>
              <a:pathLst>
                <a:path>
                  <a:moveTo>
                    <a:pt x="0" y="15058"/>
                  </a:moveTo>
                  <a:lnTo>
                    <a:pt x="680149" y="15058"/>
                  </a:lnTo>
                </a:path>
              </a:pathLst>
            </a:custGeom>
            <a:noFill/>
            <a:ln>
              <a:headEnd type="none" w="med" len="med"/>
              <a:tailEnd type="arrow" w="med" len="med"/>
            </a:ln>
          </p:spPr>
          <p:style>
            <a:lnRef idx="3">
              <a:schemeClr val="accent5"/>
            </a:lnRef>
            <a:fillRef idx="0">
              <a:schemeClr val="accent5"/>
            </a:fillRef>
            <a:effectRef idx="2">
              <a:schemeClr val="accent5"/>
            </a:effectRef>
            <a:fontRef idx="minor">
              <a:schemeClr val="tx1">
                <a:hueOff val="0"/>
                <a:satOff val="0"/>
                <a:lumOff val="0"/>
                <a:alphaOff val="0"/>
              </a:schemeClr>
            </a:fontRef>
          </p:style>
          <p:txBody>
            <a:bodyPr/>
            <a:lstStyle/>
            <a:p>
              <a:endParaRPr lang="en-US"/>
            </a:p>
          </p:txBody>
        </p:sp>
        <p:sp>
          <p:nvSpPr>
            <p:cNvPr id="16" name="Straight Connector 10"/>
            <p:cNvSpPr txBox="1"/>
            <p:nvPr/>
          </p:nvSpPr>
          <p:spPr>
            <a:xfrm rot="2985546">
              <a:off x="1760646" y="1315370"/>
              <a:ext cx="34007" cy="340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12" name="Group 11"/>
          <p:cNvGrpSpPr/>
          <p:nvPr/>
        </p:nvGrpSpPr>
        <p:grpSpPr>
          <a:xfrm>
            <a:off x="3367970" y="4943741"/>
            <a:ext cx="5517886" cy="1107203"/>
            <a:chOff x="1997339" y="1038363"/>
            <a:chExt cx="5517886" cy="1107203"/>
          </a:xfrm>
        </p:grpSpPr>
        <p:sp>
          <p:nvSpPr>
            <p:cNvPr id="13" name="Rectangle: Rounded Corners 12"/>
            <p:cNvSpPr/>
            <p:nvPr/>
          </p:nvSpPr>
          <p:spPr>
            <a:xfrm>
              <a:off x="1997339" y="1038363"/>
              <a:ext cx="5517886" cy="1107203"/>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4" name="Rectangle: Rounded Corners 12"/>
            <p:cNvSpPr txBox="1"/>
            <p:nvPr/>
          </p:nvSpPr>
          <p:spPr>
            <a:xfrm>
              <a:off x="2029768" y="1070792"/>
              <a:ext cx="5453028" cy="10423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defTabSz="1066800">
                <a:lnSpc>
                  <a:spcPct val="90000"/>
                </a:lnSpc>
                <a:spcBef>
                  <a:spcPct val="0"/>
                </a:spcBef>
                <a:spcAft>
                  <a:spcPct val="35000"/>
                </a:spcAft>
                <a:buNone/>
              </a:pPr>
              <a:r>
                <a:rPr lang="vi-VN" sz="2400" kern="1200" dirty="0">
                  <a:solidFill>
                    <a:srgbClr val="002060"/>
                  </a:solidFill>
                  <a:latin typeface="+mj-lt"/>
                </a:rPr>
                <a:t>Là quyền ngăn chặn các nước khác xâm phạm hay sử dụng trái phép vùng biển của </a:t>
              </a:r>
              <a:r>
                <a:rPr lang="vi-VN" sz="2400" kern="1200">
                  <a:solidFill>
                    <a:srgbClr val="002060"/>
                  </a:solidFill>
                  <a:latin typeface="+mj-lt"/>
                </a:rPr>
                <a:t>Việt Nam.</a:t>
              </a:r>
              <a:endParaRPr lang="en-US" sz="2400" kern="1200" dirty="0">
                <a:solidFill>
                  <a:srgbClr val="002060"/>
                </a:solidFill>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1839157" y="177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3" name="Rectangle 1"/>
          <p:cNvSpPr>
            <a:spLocks noChangeArrowheads="1"/>
          </p:cNvSpPr>
          <p:nvPr/>
        </p:nvSpPr>
        <p:spPr bwMode="auto">
          <a:xfrm>
            <a:off x="2448757" y="7871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4" name="Rectangle 1"/>
          <p:cNvSpPr>
            <a:spLocks noChangeArrowheads="1"/>
          </p:cNvSpPr>
          <p:nvPr/>
        </p:nvSpPr>
        <p:spPr bwMode="auto">
          <a:xfrm>
            <a:off x="2075155" y="451897"/>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6" name="Rectangle 1"/>
          <p:cNvSpPr>
            <a:spLocks noChangeArrowheads="1"/>
          </p:cNvSpPr>
          <p:nvPr/>
        </p:nvSpPr>
        <p:spPr bwMode="auto">
          <a:xfrm>
            <a:off x="2905957" y="12443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19" name="Rectangle 1"/>
          <p:cNvSpPr>
            <a:spLocks noChangeArrowheads="1"/>
          </p:cNvSpPr>
          <p:nvPr/>
        </p:nvSpPr>
        <p:spPr bwMode="auto">
          <a:xfrm>
            <a:off x="3363157" y="1701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1" name="Rectangle 1"/>
          <p:cNvSpPr>
            <a:spLocks noChangeArrowheads="1"/>
          </p:cNvSpPr>
          <p:nvPr/>
        </p:nvSpPr>
        <p:spPr bwMode="auto">
          <a:xfrm>
            <a:off x="3667957" y="20063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2" name="Rectangle 1"/>
          <p:cNvSpPr>
            <a:spLocks noChangeArrowheads="1"/>
          </p:cNvSpPr>
          <p:nvPr/>
        </p:nvSpPr>
        <p:spPr bwMode="auto">
          <a:xfrm>
            <a:off x="3820357" y="21587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3" name="Rectangle 1"/>
          <p:cNvSpPr>
            <a:spLocks noChangeArrowheads="1"/>
          </p:cNvSpPr>
          <p:nvPr/>
        </p:nvSpPr>
        <p:spPr bwMode="auto">
          <a:xfrm>
            <a:off x="3972757" y="23111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4" name="Rectangle 1"/>
          <p:cNvSpPr>
            <a:spLocks noChangeArrowheads="1"/>
          </p:cNvSpPr>
          <p:nvPr/>
        </p:nvSpPr>
        <p:spPr bwMode="auto">
          <a:xfrm>
            <a:off x="4125157" y="2463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6" name="Rectangle 1"/>
          <p:cNvSpPr>
            <a:spLocks noChangeArrowheads="1"/>
          </p:cNvSpPr>
          <p:nvPr/>
        </p:nvSpPr>
        <p:spPr bwMode="auto">
          <a:xfrm>
            <a:off x="5453479" y="275874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29" name="Rectangle 1"/>
          <p:cNvSpPr>
            <a:spLocks noChangeArrowheads="1"/>
          </p:cNvSpPr>
          <p:nvPr/>
        </p:nvSpPr>
        <p:spPr bwMode="auto">
          <a:xfrm>
            <a:off x="4887157" y="3225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0" name="Rectangle 1"/>
          <p:cNvSpPr>
            <a:spLocks noChangeArrowheads="1"/>
          </p:cNvSpPr>
          <p:nvPr/>
        </p:nvSpPr>
        <p:spPr bwMode="auto">
          <a:xfrm>
            <a:off x="5039557" y="33779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2" name="Rectangle 1"/>
          <p:cNvSpPr>
            <a:spLocks noChangeArrowheads="1"/>
          </p:cNvSpPr>
          <p:nvPr/>
        </p:nvSpPr>
        <p:spPr bwMode="auto">
          <a:xfrm>
            <a:off x="5322502" y="367318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3" name="Rectangle 1"/>
          <p:cNvSpPr>
            <a:spLocks noChangeArrowheads="1"/>
          </p:cNvSpPr>
          <p:nvPr/>
        </p:nvSpPr>
        <p:spPr bwMode="auto">
          <a:xfrm>
            <a:off x="5496757" y="38351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4" name="Rectangle 1"/>
          <p:cNvSpPr>
            <a:spLocks noChangeArrowheads="1"/>
          </p:cNvSpPr>
          <p:nvPr/>
        </p:nvSpPr>
        <p:spPr bwMode="auto">
          <a:xfrm>
            <a:off x="5649157" y="39875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5" name="Rectangle 1"/>
          <p:cNvSpPr>
            <a:spLocks noChangeArrowheads="1"/>
          </p:cNvSpPr>
          <p:nvPr/>
        </p:nvSpPr>
        <p:spPr bwMode="auto">
          <a:xfrm>
            <a:off x="5801557" y="41399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6" name="Rectangle 1"/>
          <p:cNvSpPr>
            <a:spLocks noChangeArrowheads="1"/>
          </p:cNvSpPr>
          <p:nvPr/>
        </p:nvSpPr>
        <p:spPr bwMode="auto">
          <a:xfrm flipV="1">
            <a:off x="4582357" y="4692462"/>
            <a:ext cx="5624004" cy="66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7" name="Rectangle 1"/>
          <p:cNvSpPr>
            <a:spLocks noChangeArrowheads="1"/>
          </p:cNvSpPr>
          <p:nvPr/>
        </p:nvSpPr>
        <p:spPr bwMode="auto">
          <a:xfrm>
            <a:off x="6106357" y="4444752"/>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8" name="Rectangle 1"/>
          <p:cNvSpPr>
            <a:spLocks noChangeArrowheads="1"/>
          </p:cNvSpPr>
          <p:nvPr/>
        </p:nvSpPr>
        <p:spPr bwMode="auto">
          <a:xfrm>
            <a:off x="1770355" y="623039"/>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39" name="Rectangle 1"/>
          <p:cNvSpPr>
            <a:spLocks noChangeArrowheads="1"/>
          </p:cNvSpPr>
          <p:nvPr/>
        </p:nvSpPr>
        <p:spPr bwMode="auto">
          <a:xfrm>
            <a:off x="2753556" y="177552"/>
            <a:ext cx="6466643"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Thứ</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ngày</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tháng</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năm</a:t>
            </a:r>
            <a:r>
              <a:rPr lang="en-US" altLang="en-US" sz="2000" b="1" i="1" dirty="0">
                <a:latin typeface="Times New Roman" panose="02020603050405020304" pitchFamily="18" charset="0"/>
                <a:cs typeface="Times New Roman" panose="02020603050405020304" pitchFamily="18" charset="0"/>
              </a:rPr>
              <a:t> </a:t>
            </a:r>
          </a:p>
          <a:p>
            <a:pPr algn="ctr" eaLnBrk="1" hangingPunct="1"/>
            <a:endParaRPr lang="en-US" altLang="en-US" sz="2000" b="1" dirty="0">
              <a:latin typeface="Times New Roman" panose="02020603050405020304" pitchFamily="18" charset="0"/>
              <a:cs typeface="Times New Roman" panose="02020603050405020304" pitchFamily="18" charset="0"/>
            </a:endParaRPr>
          </a:p>
          <a:p>
            <a:pPr algn="ctr" eaLnBrk="1" hangingPunct="1">
              <a:spcBef>
                <a:spcPts val="600"/>
              </a:spcBef>
              <a:spcAft>
                <a:spcPts val="600"/>
              </a:spcAft>
            </a:pPr>
            <a:endParaRPr lang="en-US" altLang="en-US" sz="2000" b="1" dirty="0">
              <a:latin typeface="Times New Roman" panose="02020603050405020304" pitchFamily="18" charset="0"/>
              <a:cs typeface="Times New Roman" panose="02020603050405020304" pitchFamily="18" charset="0"/>
            </a:endParaRPr>
          </a:p>
        </p:txBody>
      </p:sp>
      <p:sp>
        <p:nvSpPr>
          <p:cNvPr id="40" name="Text Box 17"/>
          <p:cNvSpPr txBox="1">
            <a:spLocks noChangeArrowheads="1"/>
          </p:cNvSpPr>
          <p:nvPr/>
        </p:nvSpPr>
        <p:spPr bwMode="auto">
          <a:xfrm>
            <a:off x="1888354" y="562273"/>
            <a:ext cx="8436006" cy="523220"/>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en-US" altLang="en-US" sz="2800" b="1" dirty="0">
                <a:solidFill>
                  <a:srgbClr val="FF0000"/>
                </a:solidFill>
                <a:latin typeface="Times New Roman" panose="02020603050405020304" pitchFamily="18" charset="0"/>
                <a:cs typeface="Times New Roman" panose="02020603050405020304" pitchFamily="18" charset="0"/>
              </a:rPr>
              <a:t>LỊCH SỬ VÀ ĐỊA </a:t>
            </a:r>
            <a:r>
              <a:rPr lang="vi-VN" altLang="en-US" sz="2800" b="1" dirty="0">
                <a:solidFill>
                  <a:srgbClr val="FF0000"/>
                </a:solidFill>
                <a:latin typeface="Times New Roman" panose="02020603050405020304" pitchFamily="18" charset="0"/>
                <a:cs typeface="Times New Roman" panose="02020603050405020304" pitchFamily="18" charset="0"/>
              </a:rPr>
              <a:t> L</a:t>
            </a:r>
            <a:r>
              <a:rPr lang="en-US" altLang="en-US" sz="2800" b="1" dirty="0">
                <a:solidFill>
                  <a:srgbClr val="FF0000"/>
                </a:solidFill>
                <a:latin typeface="Times New Roman" panose="02020603050405020304" pitchFamily="18" charset="0"/>
                <a:cs typeface="Times New Roman" panose="02020603050405020304" pitchFamily="18" charset="0"/>
              </a:rPr>
              <a:t>Í</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sp>
        <p:nvSpPr>
          <p:cNvPr id="43" name="Text Box 17"/>
          <p:cNvSpPr txBox="1">
            <a:spLocks noChangeArrowheads="1"/>
          </p:cNvSpPr>
          <p:nvPr/>
        </p:nvSpPr>
        <p:spPr bwMode="auto">
          <a:xfrm>
            <a:off x="1061093" y="1307435"/>
            <a:ext cx="10532931" cy="584775"/>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vi-VN" altLang="en-US" sz="3200" b="1">
                <a:latin typeface="Times New Roman" panose="02020603050405020304" pitchFamily="18" charset="0"/>
                <a:cs typeface="Times New Roman" panose="02020603050405020304" pitchFamily="18" charset="0"/>
              </a:rPr>
              <a:t>Bài 3: </a:t>
            </a:r>
            <a:r>
              <a:rPr lang="en-US" altLang="en-US" sz="3200" b="1" dirty="0" err="1">
                <a:solidFill>
                  <a:srgbClr val="FF0000"/>
                </a:solidFill>
                <a:latin typeface="Times New Roman" panose="02020603050405020304" pitchFamily="18" charset="0"/>
                <a:cs typeface="Times New Roman" panose="02020603050405020304" pitchFamily="18" charset="0"/>
              </a:rPr>
              <a:t>Biển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đảo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Việt</a:t>
            </a:r>
            <a:r>
              <a:rPr lang="en-US" altLang="en-US" sz="3200" b="1" dirty="0">
                <a:solidFill>
                  <a:srgbClr val="FF0000"/>
                </a:solidFill>
                <a:latin typeface="Times New Roman" panose="02020603050405020304" pitchFamily="18" charset="0"/>
                <a:cs typeface="Times New Roman" panose="02020603050405020304" pitchFamily="18" charset="0"/>
              </a:rPr>
              <a:t> Nam (</a:t>
            </a:r>
            <a:r>
              <a:rPr lang="en-US" altLang="en-US" sz="3200" b="1" dirty="0" err="1">
                <a:solidFill>
                  <a:srgbClr val="FF0000"/>
                </a:solidFill>
                <a:latin typeface="Times New Roman" panose="02020603050405020304" pitchFamily="18" charset="0"/>
                <a:cs typeface="Times New Roman" panose="02020603050405020304" pitchFamily="18" charset="0"/>
              </a:rPr>
              <a:t>Tiết</a:t>
            </a:r>
            <a:r>
              <a:rPr lang="en-US" altLang="en-US" sz="3200" b="1" dirty="0">
                <a:solidFill>
                  <a:srgbClr val="FF0000"/>
                </a:solidFill>
                <a:latin typeface="Times New Roman" panose="02020603050405020304" pitchFamily="18" charset="0"/>
                <a:cs typeface="Times New Roman" panose="02020603050405020304" pitchFamily="18" charset="0"/>
              </a:rPr>
              <a:t> </a:t>
            </a:r>
            <a:r>
              <a:rPr lang="vi-VN" altLang="en-US" sz="3200" b="1" dirty="0">
                <a:solidFill>
                  <a:srgbClr val="FF0000"/>
                </a:solidFill>
                <a:latin typeface="Times New Roman" panose="02020603050405020304" pitchFamily="18" charset="0"/>
                <a:cs typeface="Times New Roman" panose="02020603050405020304" pitchFamily="18" charset="0"/>
              </a:rPr>
              <a:t>2</a:t>
            </a:r>
            <a:r>
              <a:rPr lang="en-US" altLang="en-US" sz="3200" b="1" dirty="0">
                <a:solidFill>
                  <a:srgbClr val="FF0000"/>
                </a:solidFill>
                <a:latin typeface="Times New Roman" panose="02020603050405020304" pitchFamily="18" charset="0"/>
                <a:cs typeface="Times New Roman" panose="02020603050405020304" pitchFamily="18" charset="0"/>
              </a:rPr>
              <a:t>)</a:t>
            </a:r>
            <a:endParaRPr lang="vi-VN" altLang="en-US" sz="3200" b="1"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337654" y="2279299"/>
            <a:ext cx="10256370" cy="954107"/>
          </a:xfrm>
          <a:prstGeom prst="rect">
            <a:avLst/>
          </a:prstGeom>
          <a:noFill/>
        </p:spPr>
        <p:txBody>
          <a:bodyPr wrap="square" rtlCol="0">
            <a:spAutoFit/>
          </a:bodyPr>
          <a:lstStyle/>
          <a:p>
            <a:pPr lvl="0"/>
            <a:r>
              <a:rPr lang="vi-VN" altLang="en-US" sz="2800" b="1" dirty="0">
                <a:solidFill>
                  <a:srgbClr val="0000FF"/>
                </a:solidFill>
                <a:latin typeface="Times New Roman" panose="02020603050405020304" pitchFamily="18" charset="0"/>
                <a:cs typeface="Times New Roman" panose="02020603050405020304" pitchFamily="18" charset="0"/>
              </a:rPr>
              <a:t>Hoạt động 1: </a:t>
            </a:r>
            <a:r>
              <a:rPr lang="en-US" altLang="en-US" sz="2800" b="1" dirty="0" err="1">
                <a:solidFill>
                  <a:srgbClr val="0000FF"/>
                </a:solidFill>
                <a:latin typeface="Times New Roman" panose="02020603050405020304" pitchFamily="18" charset="0"/>
                <a:cs typeface="Times New Roman" panose="02020603050405020304" pitchFamily="18" charset="0"/>
              </a:rPr>
              <a:t>Tìm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hiểu</a:t>
            </a:r>
            <a:r>
              <a:rPr lang="en-US" altLang="en-US" sz="2800" b="1" dirty="0">
                <a:solidFill>
                  <a:srgbClr val="0000FF"/>
                </a:solidFill>
                <a:latin typeface="Times New Roman" panose="02020603050405020304" pitchFamily="18" charset="0"/>
                <a:cs typeface="Times New Roman" panose="02020603050405020304" pitchFamily="18" charset="0"/>
              </a:rPr>
              <a:t> </a:t>
            </a:r>
            <a:r>
              <a:rPr lang="vi-VN" altLang="en-US" sz="2800" b="1">
                <a:solidFill>
                  <a:srgbClr val="0000FF"/>
                </a:solidFill>
                <a:latin typeface="Times New Roman" panose="02020603050405020304" pitchFamily="18" charset="0"/>
                <a:cs typeface="Times New Roman" panose="02020603050405020304" pitchFamily="18" charset="0"/>
              </a:rPr>
              <a:t>công cuộc bảo </a:t>
            </a:r>
            <a:r>
              <a:rPr lang="vi-VN" altLang="en-US" sz="2800" b="1" dirty="0">
                <a:solidFill>
                  <a:srgbClr val="0000FF"/>
                </a:solidFill>
                <a:latin typeface="Times New Roman" panose="02020603050405020304" pitchFamily="18" charset="0"/>
                <a:cs typeface="Times New Roman" panose="02020603050405020304" pitchFamily="18" charset="0"/>
              </a:rPr>
              <a:t>vệ chủ quyền, các quyền và lợi ích hợp pháp của Việt Nam ở biển Đông </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85266" y="93651"/>
            <a:ext cx="144222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SGK/16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636" y="7378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76"/>
          <p:cNvSpPr>
            <a:spLocks noChangeArrowheads="1"/>
          </p:cNvSpPr>
          <p:nvPr/>
        </p:nvSpPr>
        <p:spPr bwMode="auto">
          <a:xfrm>
            <a:off x="431967" y="45158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dirty="0">
                <a:solidFill>
                  <a:srgbClr val="DC2608"/>
                </a:solidFill>
                <a:latin typeface=".VnBlack" panose="020B7200000000000000" pitchFamily="34" charset="0"/>
              </a:rPr>
              <a:t>10</a:t>
            </a:r>
          </a:p>
        </p:txBody>
      </p:sp>
      <p:sp>
        <p:nvSpPr>
          <p:cNvPr id="18" name="Oval 176"/>
          <p:cNvSpPr>
            <a:spLocks noChangeArrowheads="1"/>
          </p:cNvSpPr>
          <p:nvPr/>
        </p:nvSpPr>
        <p:spPr bwMode="auto">
          <a:xfrm>
            <a:off x="437263" y="44460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dirty="0">
                <a:solidFill>
                  <a:srgbClr val="DC2608"/>
                </a:solidFill>
                <a:latin typeface=".VnBlack" panose="020B7200000000000000" pitchFamily="34" charset="0"/>
              </a:rPr>
              <a:t>9</a:t>
            </a:r>
          </a:p>
        </p:txBody>
      </p:sp>
      <p:sp>
        <p:nvSpPr>
          <p:cNvPr id="31" name="Oval 176"/>
          <p:cNvSpPr>
            <a:spLocks noChangeArrowheads="1"/>
          </p:cNvSpPr>
          <p:nvPr/>
        </p:nvSpPr>
        <p:spPr bwMode="auto">
          <a:xfrm>
            <a:off x="431967" y="43762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a:solidFill>
                  <a:srgbClr val="DC2608"/>
                </a:solidFill>
                <a:latin typeface=".VnBlack" panose="020B7200000000000000" pitchFamily="34" charset="0"/>
              </a:rPr>
              <a:t>8</a:t>
            </a:r>
          </a:p>
        </p:txBody>
      </p:sp>
      <p:sp>
        <p:nvSpPr>
          <p:cNvPr id="32" name="Oval 176"/>
          <p:cNvSpPr>
            <a:spLocks noChangeArrowheads="1"/>
          </p:cNvSpPr>
          <p:nvPr/>
        </p:nvSpPr>
        <p:spPr bwMode="auto">
          <a:xfrm>
            <a:off x="443079" y="45158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a:solidFill>
                  <a:srgbClr val="DC2608"/>
                </a:solidFill>
                <a:latin typeface=".VnBlack" panose="020B7200000000000000" pitchFamily="34" charset="0"/>
              </a:rPr>
              <a:t>7</a:t>
            </a:r>
          </a:p>
        </p:txBody>
      </p:sp>
      <p:sp>
        <p:nvSpPr>
          <p:cNvPr id="33" name="Oval 176"/>
          <p:cNvSpPr>
            <a:spLocks noChangeArrowheads="1"/>
          </p:cNvSpPr>
          <p:nvPr/>
        </p:nvSpPr>
        <p:spPr bwMode="auto">
          <a:xfrm>
            <a:off x="420855" y="43762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dirty="0">
                <a:solidFill>
                  <a:srgbClr val="DC2608"/>
                </a:solidFill>
                <a:latin typeface=".VnBlack" panose="020B7200000000000000" pitchFamily="34" charset="0"/>
              </a:rPr>
              <a:t>6</a:t>
            </a:r>
          </a:p>
        </p:txBody>
      </p:sp>
      <p:sp>
        <p:nvSpPr>
          <p:cNvPr id="34" name="Oval 176"/>
          <p:cNvSpPr>
            <a:spLocks noChangeArrowheads="1"/>
          </p:cNvSpPr>
          <p:nvPr/>
        </p:nvSpPr>
        <p:spPr bwMode="auto">
          <a:xfrm>
            <a:off x="435919" y="43762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dirty="0">
                <a:solidFill>
                  <a:srgbClr val="DC2608"/>
                </a:solidFill>
                <a:latin typeface=".VnBlack" panose="020B7200000000000000" pitchFamily="34" charset="0"/>
              </a:rPr>
              <a:t>5</a:t>
            </a:r>
          </a:p>
        </p:txBody>
      </p:sp>
      <p:sp>
        <p:nvSpPr>
          <p:cNvPr id="35" name="Oval 176"/>
          <p:cNvSpPr>
            <a:spLocks noChangeArrowheads="1"/>
          </p:cNvSpPr>
          <p:nvPr/>
        </p:nvSpPr>
        <p:spPr bwMode="auto">
          <a:xfrm>
            <a:off x="429059" y="4457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a:solidFill>
                  <a:srgbClr val="DC2608"/>
                </a:solidFill>
                <a:latin typeface=".VnBlack" panose="020B7200000000000000" pitchFamily="34" charset="0"/>
              </a:rPr>
              <a:t>4</a:t>
            </a:r>
          </a:p>
        </p:txBody>
      </p:sp>
      <p:sp>
        <p:nvSpPr>
          <p:cNvPr id="36" name="Oval 176"/>
          <p:cNvSpPr>
            <a:spLocks noChangeArrowheads="1"/>
          </p:cNvSpPr>
          <p:nvPr/>
        </p:nvSpPr>
        <p:spPr bwMode="auto">
          <a:xfrm>
            <a:off x="432355" y="4542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a:solidFill>
                  <a:srgbClr val="DC2608"/>
                </a:solidFill>
                <a:latin typeface=".VnBlack" panose="020B7200000000000000" pitchFamily="34" charset="0"/>
              </a:rPr>
              <a:t>3</a:t>
            </a:r>
          </a:p>
        </p:txBody>
      </p:sp>
      <p:sp>
        <p:nvSpPr>
          <p:cNvPr id="37" name="Oval 176"/>
          <p:cNvSpPr>
            <a:spLocks noChangeArrowheads="1"/>
          </p:cNvSpPr>
          <p:nvPr/>
        </p:nvSpPr>
        <p:spPr bwMode="auto">
          <a:xfrm>
            <a:off x="429059" y="43617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a:solidFill>
                  <a:srgbClr val="DC2608"/>
                </a:solidFill>
                <a:latin typeface=".VnBlack" panose="020B7200000000000000" pitchFamily="34" charset="0"/>
              </a:rPr>
              <a:t>2</a:t>
            </a:r>
          </a:p>
        </p:txBody>
      </p:sp>
      <p:sp>
        <p:nvSpPr>
          <p:cNvPr id="38" name="Oval 176"/>
          <p:cNvSpPr>
            <a:spLocks noChangeArrowheads="1"/>
          </p:cNvSpPr>
          <p:nvPr/>
        </p:nvSpPr>
        <p:spPr bwMode="auto">
          <a:xfrm>
            <a:off x="424151" y="45681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dirty="0">
                <a:solidFill>
                  <a:srgbClr val="DC2608"/>
                </a:solidFill>
                <a:latin typeface=".VnBlack" panose="020B7200000000000000" pitchFamily="34" charset="0"/>
              </a:rPr>
              <a:t>1</a:t>
            </a:r>
          </a:p>
        </p:txBody>
      </p:sp>
      <p:sp>
        <p:nvSpPr>
          <p:cNvPr id="39" name="Oval 176"/>
          <p:cNvSpPr>
            <a:spLocks noChangeArrowheads="1"/>
          </p:cNvSpPr>
          <p:nvPr/>
        </p:nvSpPr>
        <p:spPr bwMode="auto">
          <a:xfrm>
            <a:off x="447987" y="47077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p>
            <a:pPr algn="ctr" defTabSz="914400" eaLnBrk="0" hangingPunct="0">
              <a:buClrTx/>
              <a:defRPr/>
            </a:pPr>
            <a:r>
              <a:rPr lang="en-US" sz="1800" b="1" dirty="0" err="1">
                <a:solidFill>
                  <a:srgbClr val="DC2608"/>
                </a:solidFill>
                <a:latin typeface="Times New Roman" panose="02020603050405020304" pitchFamily="18" charset="0"/>
                <a:cs typeface="Times New Roman" panose="02020603050405020304" pitchFamily="18" charset="0"/>
              </a:rPr>
              <a:t>Hết</a:t>
            </a:r>
            <a:r>
              <a:rPr lang="en-US" sz="1800" b="1" dirty="0">
                <a:solidFill>
                  <a:srgbClr val="DC2608"/>
                </a:solidFill>
                <a:latin typeface="Times New Roman" panose="02020603050405020304" pitchFamily="18" charset="0"/>
                <a:cs typeface="Times New Roman" panose="02020603050405020304" pitchFamily="18" charset="0"/>
              </a:rPr>
              <a:t> </a:t>
            </a:r>
            <a:r>
              <a:rPr lang="en-US" sz="1800" b="1" dirty="0" err="1">
                <a:solidFill>
                  <a:srgbClr val="DC2608"/>
                </a:solidFill>
                <a:latin typeface="Times New Roman" panose="02020603050405020304" pitchFamily="18" charset="0"/>
                <a:cs typeface="Times New Roman" panose="02020603050405020304" pitchFamily="18" charset="0"/>
              </a:rPr>
              <a:t>giờ</a:t>
            </a:r>
            <a:endParaRPr lang="en-US" sz="1800" b="1" dirty="0">
              <a:solidFill>
                <a:srgbClr val="DC2608"/>
              </a:solidFill>
              <a:latin typeface="Times New Roman" panose="02020603050405020304" pitchFamily="18" charset="0"/>
              <a:cs typeface="Times New Roman" panose="02020603050405020304" pitchFamily="18" charset="0"/>
            </a:endParaRPr>
          </a:p>
        </p:txBody>
      </p:sp>
      <p:sp>
        <p:nvSpPr>
          <p:cNvPr id="2" name="Thought Bubble: Cloud 1"/>
          <p:cNvSpPr/>
          <p:nvPr/>
        </p:nvSpPr>
        <p:spPr>
          <a:xfrm>
            <a:off x="1545337" y="1004179"/>
            <a:ext cx="9555480" cy="3330077"/>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FF00"/>
                </a:solidFill>
                <a:latin typeface="+mj-lt"/>
              </a:rPr>
              <a:t>THẢO LUẬN NHÓM 6</a:t>
            </a:r>
            <a:endParaRPr lang="en-US" sz="4000" b="1" dirty="0">
              <a:solidFill>
                <a:srgbClr val="FFFF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beep.wav"/>
                                        </p:tgtEl>
                                      </p:cMediaNode>
                                    </p:audio>
                                  </p:sub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eep.wav"/>
                                        </p:tgtEl>
                                      </p:cMediaNode>
                                    </p:audio>
                                  </p:sub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beep.wav"/>
                                        </p:tgtEl>
                                      </p:cMediaNode>
                                    </p:audio>
                                  </p:sub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Tieng-chuong-reo-vao-lop-www_tiengdong_com-_mp3cut.net_.wav"/>
                                        </p:tgtEl>
                                      </p:cMediaNode>
                                    </p:audio>
                                  </p:subTnLst>
                                </p:cTn>
                              </p:par>
                            </p:childTnLst>
                          </p:cTn>
                        </p:par>
                        <p:par>
                          <p:cTn id="42" fill="hold">
                            <p:stCondLst>
                              <p:cond delay="11000"/>
                            </p:stCondLst>
                            <p:childTnLst>
                              <p:par>
                                <p:cTn id="43" presetID="22" presetClass="exit" presetSubtype="4" fill="hold" grpId="1" nodeType="afterEffect">
                                  <p:stCondLst>
                                    <p:cond delay="0"/>
                                  </p:stCondLst>
                                  <p:childTnLst>
                                    <p:animEffect transition="out" filter="wipe(down)">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22" presetClass="exit" presetSubtype="4" fill="hold" grpId="1" nodeType="withEffect">
                                  <p:stCondLst>
                                    <p:cond delay="0"/>
                                  </p:stCondLst>
                                  <p:childTnLst>
                                    <p:animEffect transition="out" filter="wipe(down)">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22" presetClass="exit" presetSubtype="4" fill="hold" grpId="1" nodeType="withEffect">
                                  <p:stCondLst>
                                    <p:cond delay="0"/>
                                  </p:stCondLst>
                                  <p:childTnLst>
                                    <p:animEffect transition="out" filter="wipe(down)">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22" presetClass="exit" presetSubtype="4" fill="hold" grpId="1" nodeType="withEffect">
                                  <p:stCondLst>
                                    <p:cond delay="0"/>
                                  </p:stCondLst>
                                  <p:childTnLst>
                                    <p:animEffect transition="out" filter="wipe(down)">
                                      <p:cBhvr>
                                        <p:cTn id="56" dur="500"/>
                                        <p:tgtEl>
                                          <p:spTgt spid="33"/>
                                        </p:tgtEl>
                                      </p:cBhvr>
                                    </p:animEffect>
                                    <p:set>
                                      <p:cBhvr>
                                        <p:cTn id="57" dur="1" fill="hold">
                                          <p:stCondLst>
                                            <p:cond delay="499"/>
                                          </p:stCondLst>
                                        </p:cTn>
                                        <p:tgtEl>
                                          <p:spTgt spid="33"/>
                                        </p:tgtEl>
                                        <p:attrNameLst>
                                          <p:attrName>style.visibility</p:attrName>
                                        </p:attrNameLst>
                                      </p:cBhvr>
                                      <p:to>
                                        <p:strVal val="hidden"/>
                                      </p:to>
                                    </p:set>
                                  </p:childTnLst>
                                </p:cTn>
                              </p:par>
                              <p:par>
                                <p:cTn id="58" presetID="22" presetClass="exit" presetSubtype="4" fill="hold" grpId="1" nodeType="withEffect">
                                  <p:stCondLst>
                                    <p:cond delay="0"/>
                                  </p:stCondLst>
                                  <p:childTnLst>
                                    <p:animEffect transition="out" filter="wipe(down)">
                                      <p:cBhvr>
                                        <p:cTn id="59" dur="500"/>
                                        <p:tgtEl>
                                          <p:spTgt spid="34"/>
                                        </p:tgtEl>
                                      </p:cBhvr>
                                    </p:animEffect>
                                    <p:set>
                                      <p:cBhvr>
                                        <p:cTn id="60" dur="1" fill="hold">
                                          <p:stCondLst>
                                            <p:cond delay="499"/>
                                          </p:stCondLst>
                                        </p:cTn>
                                        <p:tgtEl>
                                          <p:spTgt spid="34"/>
                                        </p:tgtEl>
                                        <p:attrNameLst>
                                          <p:attrName>style.visibility</p:attrName>
                                        </p:attrNameLst>
                                      </p:cBhvr>
                                      <p:to>
                                        <p:strVal val="hidden"/>
                                      </p:to>
                                    </p:set>
                                  </p:childTnLst>
                                </p:cTn>
                              </p:par>
                              <p:par>
                                <p:cTn id="61" presetID="22" presetClass="exit" presetSubtype="4" fill="hold" grpId="1" nodeType="withEffect">
                                  <p:stCondLst>
                                    <p:cond delay="0"/>
                                  </p:stCondLst>
                                  <p:childTnLst>
                                    <p:animEffect transition="out" filter="wipe(down)">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par>
                                <p:cTn id="64" presetID="22" presetClass="exit" presetSubtype="4" fill="hold" grpId="1" nodeType="withEffect">
                                  <p:stCondLst>
                                    <p:cond delay="0"/>
                                  </p:stCondLst>
                                  <p:childTnLst>
                                    <p:animEffect transition="out" filter="wipe(down)">
                                      <p:cBhvr>
                                        <p:cTn id="65" dur="500"/>
                                        <p:tgtEl>
                                          <p:spTgt spid="36"/>
                                        </p:tgtEl>
                                      </p:cBhvr>
                                    </p:animEffect>
                                    <p:set>
                                      <p:cBhvr>
                                        <p:cTn id="66" dur="1" fill="hold">
                                          <p:stCondLst>
                                            <p:cond delay="499"/>
                                          </p:stCondLst>
                                        </p:cTn>
                                        <p:tgtEl>
                                          <p:spTgt spid="36"/>
                                        </p:tgtEl>
                                        <p:attrNameLst>
                                          <p:attrName>style.visibility</p:attrName>
                                        </p:attrNameLst>
                                      </p:cBhvr>
                                      <p:to>
                                        <p:strVal val="hidden"/>
                                      </p:to>
                                    </p:set>
                                  </p:childTnLst>
                                </p:cTn>
                              </p:par>
                              <p:par>
                                <p:cTn id="67" presetID="22" presetClass="exit" presetSubtype="4" fill="hold" grpId="1" nodeType="withEffect">
                                  <p:stCondLst>
                                    <p:cond delay="0"/>
                                  </p:stCondLst>
                                  <p:childTnLst>
                                    <p:animEffect transition="out" filter="wipe(down)">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par>
                                <p:cTn id="70" presetID="22" presetClass="exit" presetSubtype="4" fill="hold" grpId="1" nodeType="withEffect">
                                  <p:stCondLst>
                                    <p:cond delay="0"/>
                                  </p:stCondLst>
                                  <p:childTnLst>
                                    <p:animEffect transition="out" filter="wipe(down)">
                                      <p:cBhvr>
                                        <p:cTn id="71" dur="500"/>
                                        <p:tgtEl>
                                          <p:spTgt spid="38"/>
                                        </p:tgtEl>
                                      </p:cBhvr>
                                    </p:animEffect>
                                    <p:set>
                                      <p:cBhvr>
                                        <p:cTn id="72" dur="1" fill="hold">
                                          <p:stCondLst>
                                            <p:cond delay="499"/>
                                          </p:stCondLst>
                                        </p:cTn>
                                        <p:tgtEl>
                                          <p:spTgt spid="38"/>
                                        </p:tgtEl>
                                        <p:attrNameLst>
                                          <p:attrName>style.visibility</p:attrName>
                                        </p:attrNameLst>
                                      </p:cBhvr>
                                      <p:to>
                                        <p:strVal val="hidden"/>
                                      </p:to>
                                    </p:set>
                                  </p:childTnLst>
                                </p:cTn>
                              </p:par>
                              <p:par>
                                <p:cTn id="73" presetID="22" presetClass="exit" presetSubtype="4" fill="hold" grpId="1" nodeType="withEffect">
                                  <p:stCondLst>
                                    <p:cond delay="0"/>
                                  </p:stCondLst>
                                  <p:childTnLst>
                                    <p:animEffect transition="out" filter="wipe(down)">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par>
                                <p:cTn id="76" presetID="22" presetClass="exit" presetSubtype="4" fill="hold" nodeType="withEffect">
                                  <p:stCondLst>
                                    <p:cond delay="0"/>
                                  </p:stCondLst>
                                  <p:childTnLst>
                                    <p:animEffect transition="out" filter="wipe(down)">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animBg="1"/>
      <p:bldP spid="17" grpId="1" animBg="1"/>
      <p:bldP spid="18" grpId="0" animBg="1"/>
      <p:bldP spid="18"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98500" y="5716"/>
            <a:ext cx="9972296" cy="1049554"/>
          </a:xfrm>
          <a:prstGeom prst="roundRect">
            <a:avLst/>
          </a:prstGeom>
          <a:noFill/>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b="1" dirty="0">
                <a:solidFill>
                  <a:schemeClr val="tx1"/>
                </a:solidFill>
                <a:latin typeface="Times New Roman" panose="02020603050405020304" pitchFamily="18" charset="0"/>
                <a:cs typeface="Times New Roman" panose="02020603050405020304" pitchFamily="18" charset="0"/>
              </a:rPr>
              <a:t>LỒNG GHÉP </a:t>
            </a:r>
            <a:r>
              <a:rPr lang="vi-VN" sz="2400" b="1" dirty="0">
                <a:solidFill>
                  <a:schemeClr val="tx1"/>
                </a:solidFill>
                <a:latin typeface="Times New Roman" panose="02020603050405020304" pitchFamily="18" charset="0"/>
                <a:cs typeface="Times New Roman" panose="02020603050405020304" pitchFamily="18" charset="0"/>
              </a:rPr>
              <a:t>NỘI DUNG </a:t>
            </a:r>
            <a:r>
              <a:rPr lang="en-US" sz="2400" b="1" dirty="0">
                <a:solidFill>
                  <a:schemeClr val="tx1"/>
                </a:solidFill>
                <a:latin typeface="Times New Roman" panose="02020603050405020304" pitchFamily="18" charset="0"/>
                <a:cs typeface="Times New Roman" panose="02020603050405020304" pitchFamily="18" charset="0"/>
              </a:rPr>
              <a:t>GIÁO DỤC QUỐC PHÒNG VÀ AN NINH MÔN LỊCH SỬ - ĐỊA LÍ  LỚP 5</a:t>
            </a:r>
          </a:p>
        </p:txBody>
      </p:sp>
      <p:grpSp>
        <p:nvGrpSpPr>
          <p:cNvPr id="4" name="Group 3"/>
          <p:cNvGrpSpPr/>
          <p:nvPr>
            <p:custDataLst>
              <p:tags r:id="rId1"/>
            </p:custDataLst>
          </p:nvPr>
        </p:nvGrpSpPr>
        <p:grpSpPr>
          <a:xfrm>
            <a:off x="821163" y="2025015"/>
            <a:ext cx="9166118" cy="847190"/>
            <a:chOff x="744522" y="1763601"/>
            <a:chExt cx="8018478" cy="1083801"/>
          </a:xfrm>
        </p:grpSpPr>
        <p:sp>
          <p:nvSpPr>
            <p:cNvPr id="6" name="Freeform 5"/>
            <p:cNvSpPr/>
            <p:nvPr>
              <p:custDataLst>
                <p:tags r:id="rId17"/>
              </p:custDataLst>
            </p:nvPr>
          </p:nvSpPr>
          <p:spPr>
            <a:xfrm>
              <a:off x="762000" y="1763601"/>
              <a:ext cx="8001000" cy="1074737"/>
            </a:xfrm>
            <a:custGeom>
              <a:avLst/>
              <a:gdLst>
                <a:gd name="connsiteX0" fmla="*/ 0 w 8001000"/>
                <a:gd name="connsiteY0" fmla="*/ 107444 h 1074439"/>
                <a:gd name="connsiteX1" fmla="*/ 107444 w 8001000"/>
                <a:gd name="connsiteY1" fmla="*/ 0 h 1074439"/>
                <a:gd name="connsiteX2" fmla="*/ 7893556 w 8001000"/>
                <a:gd name="connsiteY2" fmla="*/ 0 h 1074439"/>
                <a:gd name="connsiteX3" fmla="*/ 8001000 w 8001000"/>
                <a:gd name="connsiteY3" fmla="*/ 107444 h 1074439"/>
                <a:gd name="connsiteX4" fmla="*/ 8001000 w 8001000"/>
                <a:gd name="connsiteY4" fmla="*/ 966995 h 1074439"/>
                <a:gd name="connsiteX5" fmla="*/ 7893556 w 8001000"/>
                <a:gd name="connsiteY5" fmla="*/ 1074439 h 1074439"/>
                <a:gd name="connsiteX6" fmla="*/ 107444 w 8001000"/>
                <a:gd name="connsiteY6" fmla="*/ 1074439 h 1074439"/>
                <a:gd name="connsiteX7" fmla="*/ 0 w 8001000"/>
                <a:gd name="connsiteY7" fmla="*/ 966995 h 1074439"/>
                <a:gd name="connsiteX8" fmla="*/ 0 w 8001000"/>
                <a:gd name="connsiteY8" fmla="*/ 107444 h 107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0" h="1074439">
                  <a:moveTo>
                    <a:pt x="0" y="107444"/>
                  </a:moveTo>
                  <a:cubicBezTo>
                    <a:pt x="0" y="48104"/>
                    <a:pt x="48104" y="0"/>
                    <a:pt x="107444" y="0"/>
                  </a:cubicBezTo>
                  <a:lnTo>
                    <a:pt x="7893556" y="0"/>
                  </a:lnTo>
                  <a:cubicBezTo>
                    <a:pt x="7952896" y="0"/>
                    <a:pt x="8001000" y="48104"/>
                    <a:pt x="8001000" y="107444"/>
                  </a:cubicBezTo>
                  <a:lnTo>
                    <a:pt x="8001000" y="966995"/>
                  </a:lnTo>
                  <a:cubicBezTo>
                    <a:pt x="8001000" y="1026335"/>
                    <a:pt x="7952896" y="1074439"/>
                    <a:pt x="7893556" y="1074439"/>
                  </a:cubicBezTo>
                  <a:lnTo>
                    <a:pt x="107444" y="1074439"/>
                  </a:lnTo>
                  <a:cubicBezTo>
                    <a:pt x="48104" y="1074439"/>
                    <a:pt x="0" y="1026335"/>
                    <a:pt x="0" y="966995"/>
                  </a:cubicBezTo>
                  <a:lnTo>
                    <a:pt x="0" y="107444"/>
                  </a:lnTo>
                  <a:close/>
                </a:path>
              </a:pathLst>
            </a:custGeom>
            <a:solidFill>
              <a:srgbClr val="92D05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lIns="1875283" tIns="167640" rIns="167641" bIns="167640" spcCol="1270" anchor="ctr"/>
            <a:lstStyle/>
            <a:p>
              <a:pPr defTabSz="1955800">
                <a:lnSpc>
                  <a:spcPct val="90000"/>
                </a:lnSpc>
                <a:spcAft>
                  <a:spcPct val="35000"/>
                </a:spcAft>
                <a:defRPr/>
              </a:pP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err="1">
                  <a:solidFill>
                    <a:schemeClr val="tx1"/>
                  </a:solidFill>
                  <a:latin typeface="Times New Roman" panose="02020603050405020304" pitchFamily="18" charset="0"/>
                  <a:cs typeface="Times New Roman" panose="02020603050405020304" pitchFamily="18" charset="0"/>
                </a:rPr>
                <a:t>tiêu</a:t>
              </a:r>
              <a:r>
                <a:rPr lang="en-US" sz="2800" b="1">
                  <a:solidFill>
                    <a:schemeClr val="tx1"/>
                  </a:solidFill>
                  <a:latin typeface="Times New Roman" panose="02020603050405020304" pitchFamily="18" charset="0"/>
                  <a:cs typeface="Times New Roman" panose="02020603050405020304" pitchFamily="18" charset="0"/>
                </a:rPr>
                <a:t> </a:t>
              </a:r>
              <a:r>
                <a:rPr lang="vi-VN" sz="2800" b="1">
                  <a:solidFill>
                    <a:schemeClr val="tx1"/>
                  </a:solidFill>
                  <a:latin typeface="Times New Roman" panose="02020603050405020304" pitchFamily="18" charset="0"/>
                  <a:cs typeface="Times New Roman" panose="02020603050405020304" pitchFamily="18" charset="0"/>
                </a:rPr>
                <a:t>GD</a:t>
              </a:r>
              <a:r>
                <a:rPr lang="en-US" sz="2800" b="1">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QP-AN</a:t>
              </a:r>
            </a:p>
          </p:txBody>
        </p:sp>
        <p:sp>
          <p:nvSpPr>
            <p:cNvPr id="7" name="Rounded Rectangle 6"/>
            <p:cNvSpPr/>
            <p:nvPr>
              <p:custDataLst>
                <p:tags r:id="rId18"/>
              </p:custDataLst>
            </p:nvPr>
          </p:nvSpPr>
          <p:spPr>
            <a:xfrm>
              <a:off x="744522" y="1772665"/>
              <a:ext cx="951439" cy="1074737"/>
            </a:xfrm>
            <a:prstGeom prst="roundRect">
              <a:avLst>
                <a:gd name="adj" fmla="val 10000"/>
              </a:avLst>
            </a:prstGeom>
            <a:solidFill>
              <a:srgbClr val="339966"/>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02</a:t>
              </a:r>
            </a:p>
          </p:txBody>
        </p:sp>
      </p:grpSp>
      <p:grpSp>
        <p:nvGrpSpPr>
          <p:cNvPr id="5" name="Group 4"/>
          <p:cNvGrpSpPr/>
          <p:nvPr>
            <p:custDataLst>
              <p:tags r:id="rId2"/>
            </p:custDataLst>
          </p:nvPr>
        </p:nvGrpSpPr>
        <p:grpSpPr>
          <a:xfrm>
            <a:off x="838201" y="2962275"/>
            <a:ext cx="9150984" cy="791210"/>
            <a:chOff x="746301" y="3131494"/>
            <a:chExt cx="8001554" cy="1141633"/>
          </a:xfrm>
        </p:grpSpPr>
        <p:sp>
          <p:nvSpPr>
            <p:cNvPr id="8" name="Freeform 7"/>
            <p:cNvSpPr/>
            <p:nvPr>
              <p:custDataLst>
                <p:tags r:id="rId15"/>
              </p:custDataLst>
            </p:nvPr>
          </p:nvSpPr>
          <p:spPr>
            <a:xfrm>
              <a:off x="746855" y="3131494"/>
              <a:ext cx="8001000" cy="1141633"/>
            </a:xfrm>
            <a:custGeom>
              <a:avLst/>
              <a:gdLst>
                <a:gd name="connsiteX0" fmla="*/ 0 w 8001000"/>
                <a:gd name="connsiteY0" fmla="*/ 107444 h 1074439"/>
                <a:gd name="connsiteX1" fmla="*/ 107444 w 8001000"/>
                <a:gd name="connsiteY1" fmla="*/ 0 h 1074439"/>
                <a:gd name="connsiteX2" fmla="*/ 7893556 w 8001000"/>
                <a:gd name="connsiteY2" fmla="*/ 0 h 1074439"/>
                <a:gd name="connsiteX3" fmla="*/ 8001000 w 8001000"/>
                <a:gd name="connsiteY3" fmla="*/ 107444 h 1074439"/>
                <a:gd name="connsiteX4" fmla="*/ 8001000 w 8001000"/>
                <a:gd name="connsiteY4" fmla="*/ 966995 h 1074439"/>
                <a:gd name="connsiteX5" fmla="*/ 7893556 w 8001000"/>
                <a:gd name="connsiteY5" fmla="*/ 1074439 h 1074439"/>
                <a:gd name="connsiteX6" fmla="*/ 107444 w 8001000"/>
                <a:gd name="connsiteY6" fmla="*/ 1074439 h 1074439"/>
                <a:gd name="connsiteX7" fmla="*/ 0 w 8001000"/>
                <a:gd name="connsiteY7" fmla="*/ 966995 h 1074439"/>
                <a:gd name="connsiteX8" fmla="*/ 0 w 8001000"/>
                <a:gd name="connsiteY8" fmla="*/ 107444 h 107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0" h="1074439">
                  <a:moveTo>
                    <a:pt x="0" y="107444"/>
                  </a:moveTo>
                  <a:cubicBezTo>
                    <a:pt x="0" y="48104"/>
                    <a:pt x="48104" y="0"/>
                    <a:pt x="107444" y="0"/>
                  </a:cubicBezTo>
                  <a:lnTo>
                    <a:pt x="7893556" y="0"/>
                  </a:lnTo>
                  <a:cubicBezTo>
                    <a:pt x="7952896" y="0"/>
                    <a:pt x="8001000" y="48104"/>
                    <a:pt x="8001000" y="107444"/>
                  </a:cubicBezTo>
                  <a:lnTo>
                    <a:pt x="8001000" y="966995"/>
                  </a:lnTo>
                  <a:cubicBezTo>
                    <a:pt x="8001000" y="1026335"/>
                    <a:pt x="7952896" y="1074439"/>
                    <a:pt x="7893556" y="1074439"/>
                  </a:cubicBezTo>
                  <a:lnTo>
                    <a:pt x="107444" y="1074439"/>
                  </a:lnTo>
                  <a:cubicBezTo>
                    <a:pt x="48104" y="1074439"/>
                    <a:pt x="0" y="1026335"/>
                    <a:pt x="0" y="966995"/>
                  </a:cubicBezTo>
                  <a:lnTo>
                    <a:pt x="0" y="107444"/>
                  </a:lnTo>
                  <a:close/>
                </a:path>
              </a:pathLst>
            </a:custGeom>
            <a:solidFill>
              <a:srgbClr val="FF9966"/>
            </a:solidFill>
          </p:spPr>
          <p:style>
            <a:lnRef idx="2">
              <a:schemeClr val="lt1">
                <a:hueOff val="0"/>
                <a:satOff val="0"/>
                <a:lumOff val="0"/>
                <a:alphaOff val="0"/>
              </a:schemeClr>
            </a:lnRef>
            <a:fillRef idx="1">
              <a:scrgbClr r="0" g="0" b="0"/>
            </a:fillRef>
            <a:effectRef idx="0">
              <a:schemeClr val="accent5">
                <a:hueOff val="1085675"/>
                <a:satOff val="3732"/>
                <a:lumOff val="-17898"/>
                <a:alphaOff val="0"/>
              </a:schemeClr>
            </a:effectRef>
            <a:fontRef idx="minor">
              <a:schemeClr val="lt1"/>
            </a:fontRef>
          </p:style>
          <p:txBody>
            <a:bodyPr lIns="1875283" tIns="167640" rIns="167641" bIns="167640" spcCol="1270" anchor="ctr"/>
            <a:lstStyle/>
            <a:p>
              <a:pPr defTabSz="1955800">
                <a:lnSpc>
                  <a:spcPct val="90000"/>
                </a:lnSpc>
                <a:spcAft>
                  <a:spcPct val="35000"/>
                </a:spcAft>
                <a:defRPr/>
              </a:pPr>
              <a:r>
                <a:rPr lang="en-US" sz="2800" b="1" dirty="0">
                  <a:solidFill>
                    <a:schemeClr val="tx1"/>
                  </a:solidFill>
                  <a:latin typeface="Times New Roman" panose="02020603050405020304" pitchFamily="18" charset="0"/>
                  <a:cs typeface="Times New Roman" panose="02020603050405020304" pitchFamily="18" charset="0"/>
                </a:rPr>
                <a:t>Nguyên </a:t>
              </a:r>
              <a:r>
                <a:rPr lang="en-US" sz="2800" b="1" dirty="0" err="1">
                  <a:solidFill>
                    <a:schemeClr val="tx1"/>
                  </a:solidFill>
                  <a:latin typeface="Times New Roman" panose="02020603050405020304" pitchFamily="18" charset="0"/>
                  <a:cs typeface="Times New Roman" panose="02020603050405020304" pitchFamily="18" charset="0"/>
                </a:rPr>
                <a:t>tắc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err="1">
                  <a:solidFill>
                    <a:schemeClr val="tx1"/>
                  </a:solidFill>
                  <a:latin typeface="Times New Roman" panose="02020603050405020304" pitchFamily="18" charset="0"/>
                  <a:cs typeface="Times New Roman" panose="02020603050405020304" pitchFamily="18" charset="0"/>
                </a:rPr>
                <a:t>ghép</a:t>
              </a:r>
              <a:r>
                <a:rPr lang="en-US" sz="2800" b="1">
                  <a:solidFill>
                    <a:schemeClr val="tx1"/>
                  </a:solidFill>
                  <a:latin typeface="Times New Roman" panose="02020603050405020304" pitchFamily="18" charset="0"/>
                  <a:cs typeface="Times New Roman" panose="02020603050405020304" pitchFamily="18" charset="0"/>
                </a:rPr>
                <a:t> </a:t>
              </a:r>
              <a:r>
                <a:rPr lang="vi-VN" sz="2800" b="1">
                  <a:solidFill>
                    <a:schemeClr val="tx1"/>
                  </a:solidFill>
                  <a:latin typeface="Times New Roman" panose="02020603050405020304" pitchFamily="18" charset="0"/>
                  <a:cs typeface="Times New Roman" panose="02020603050405020304" pitchFamily="18" charset="0"/>
                </a:rPr>
                <a:t>GD </a:t>
              </a:r>
              <a:r>
                <a:rPr lang="en-US" sz="2800" b="1">
                  <a:solidFill>
                    <a:schemeClr val="tx1"/>
                  </a:solidFill>
                  <a:latin typeface="Times New Roman" panose="02020603050405020304" pitchFamily="18" charset="0"/>
                  <a:cs typeface="Times New Roman" panose="02020603050405020304" pitchFamily="18" charset="0"/>
                </a:rPr>
                <a:t>QP-AN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custDataLst>
                <p:tags r:id="rId16"/>
              </p:custDataLst>
            </p:nvPr>
          </p:nvSpPr>
          <p:spPr>
            <a:xfrm>
              <a:off x="746301" y="3165875"/>
              <a:ext cx="951001" cy="1107250"/>
            </a:xfrm>
            <a:prstGeom prst="roundRect">
              <a:avLst>
                <a:gd name="adj" fmla="val 10000"/>
              </a:avLst>
            </a:prstGeom>
            <a:solidFill>
              <a:schemeClr val="accent6">
                <a:lumMod val="20000"/>
                <a:lumOff val="80000"/>
              </a:schemeClr>
            </a:solidFill>
          </p:spPr>
          <p:style>
            <a:lnRef idx="2">
              <a:schemeClr val="lt1">
                <a:hueOff val="0"/>
                <a:satOff val="0"/>
                <a:lumOff val="0"/>
                <a:alphaOff val="0"/>
              </a:schemeClr>
            </a:lnRef>
            <a:fillRef idx="1">
              <a:schemeClr val="accent5">
                <a:tint val="50000"/>
                <a:hueOff val="1082130"/>
                <a:satOff val="-7510"/>
                <a:lumOff val="-5706"/>
                <a:alphaOff val="0"/>
              </a:schemeClr>
            </a:fillRef>
            <a:effectRef idx="0">
              <a:schemeClr val="accent5">
                <a:tint val="50000"/>
                <a:hueOff val="1082130"/>
                <a:satOff val="-7510"/>
                <a:lumOff val="-5706"/>
                <a:alphaOff val="0"/>
              </a:schemeClr>
            </a:effectRef>
            <a:fontRef idx="minor">
              <a:schemeClr val="lt1">
                <a:hueOff val="0"/>
                <a:satOff val="0"/>
                <a:lumOff val="0"/>
                <a:alphaOff val="0"/>
              </a:schemeClr>
            </a:fontRef>
          </p:style>
          <p: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03</a:t>
              </a:r>
            </a:p>
          </p:txBody>
        </p:sp>
      </p:grpSp>
      <p:grpSp>
        <p:nvGrpSpPr>
          <p:cNvPr id="10" name="Group 9"/>
          <p:cNvGrpSpPr/>
          <p:nvPr>
            <p:custDataLst>
              <p:tags r:id="rId3"/>
            </p:custDataLst>
          </p:nvPr>
        </p:nvGrpSpPr>
        <p:grpSpPr>
          <a:xfrm>
            <a:off x="821162" y="3889370"/>
            <a:ext cx="9146138" cy="847725"/>
            <a:chOff x="869950" y="3871204"/>
            <a:chExt cx="8049126" cy="1074736"/>
          </a:xfrm>
        </p:grpSpPr>
        <p:sp>
          <p:nvSpPr>
            <p:cNvPr id="11" name="Freeform 10"/>
            <p:cNvSpPr/>
            <p:nvPr>
              <p:custDataLst>
                <p:tags r:id="rId13"/>
              </p:custDataLst>
            </p:nvPr>
          </p:nvSpPr>
          <p:spPr>
            <a:xfrm>
              <a:off x="869950" y="3871204"/>
              <a:ext cx="8049126" cy="1074736"/>
            </a:xfrm>
            <a:custGeom>
              <a:avLst/>
              <a:gdLst>
                <a:gd name="connsiteX0" fmla="*/ 0 w 8001000"/>
                <a:gd name="connsiteY0" fmla="*/ 107444 h 1074439"/>
                <a:gd name="connsiteX1" fmla="*/ 107444 w 8001000"/>
                <a:gd name="connsiteY1" fmla="*/ 0 h 1074439"/>
                <a:gd name="connsiteX2" fmla="*/ 7893556 w 8001000"/>
                <a:gd name="connsiteY2" fmla="*/ 0 h 1074439"/>
                <a:gd name="connsiteX3" fmla="*/ 8001000 w 8001000"/>
                <a:gd name="connsiteY3" fmla="*/ 107444 h 1074439"/>
                <a:gd name="connsiteX4" fmla="*/ 8001000 w 8001000"/>
                <a:gd name="connsiteY4" fmla="*/ 966995 h 1074439"/>
                <a:gd name="connsiteX5" fmla="*/ 7893556 w 8001000"/>
                <a:gd name="connsiteY5" fmla="*/ 1074439 h 1074439"/>
                <a:gd name="connsiteX6" fmla="*/ 107444 w 8001000"/>
                <a:gd name="connsiteY6" fmla="*/ 1074439 h 1074439"/>
                <a:gd name="connsiteX7" fmla="*/ 0 w 8001000"/>
                <a:gd name="connsiteY7" fmla="*/ 966995 h 1074439"/>
                <a:gd name="connsiteX8" fmla="*/ 0 w 8001000"/>
                <a:gd name="connsiteY8" fmla="*/ 107444 h 107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0" h="1074439">
                  <a:moveTo>
                    <a:pt x="0" y="107444"/>
                  </a:moveTo>
                  <a:cubicBezTo>
                    <a:pt x="0" y="48104"/>
                    <a:pt x="48104" y="0"/>
                    <a:pt x="107444" y="0"/>
                  </a:cubicBezTo>
                  <a:lnTo>
                    <a:pt x="7893556" y="0"/>
                  </a:lnTo>
                  <a:cubicBezTo>
                    <a:pt x="7952896" y="0"/>
                    <a:pt x="8001000" y="48104"/>
                    <a:pt x="8001000" y="107444"/>
                  </a:cubicBezTo>
                  <a:lnTo>
                    <a:pt x="8001000" y="966995"/>
                  </a:lnTo>
                  <a:cubicBezTo>
                    <a:pt x="8001000" y="1026335"/>
                    <a:pt x="7952896" y="1074439"/>
                    <a:pt x="7893556" y="1074439"/>
                  </a:cubicBezTo>
                  <a:lnTo>
                    <a:pt x="107444" y="1074439"/>
                  </a:lnTo>
                  <a:cubicBezTo>
                    <a:pt x="48104" y="1074439"/>
                    <a:pt x="0" y="1026335"/>
                    <a:pt x="0" y="966995"/>
                  </a:cubicBezTo>
                  <a:lnTo>
                    <a:pt x="0" y="107444"/>
                  </a:lnTo>
                  <a:close/>
                </a:path>
              </a:pathLst>
            </a:custGeom>
            <a:solidFill>
              <a:schemeClr val="accent2">
                <a:lumMod val="40000"/>
                <a:lumOff val="60000"/>
              </a:schemeClr>
            </a:solidFill>
          </p:spPr>
          <p:style>
            <a:lnRef idx="2">
              <a:schemeClr val="lt1">
                <a:hueOff val="0"/>
                <a:satOff val="0"/>
                <a:lumOff val="0"/>
                <a:alphaOff val="0"/>
              </a:schemeClr>
            </a:lnRef>
            <a:fillRef idx="1">
              <a:schemeClr val="accent5">
                <a:hueOff val="2171351"/>
                <a:satOff val="7464"/>
                <a:lumOff val="-35806"/>
                <a:alphaOff val="0"/>
              </a:schemeClr>
            </a:fillRef>
            <a:effectRef idx="0">
              <a:schemeClr val="accent5">
                <a:hueOff val="2171351"/>
                <a:satOff val="7464"/>
                <a:lumOff val="-35806"/>
                <a:alphaOff val="0"/>
              </a:schemeClr>
            </a:effectRef>
            <a:fontRef idx="minor">
              <a:schemeClr val="lt1"/>
            </a:fontRef>
          </p:style>
          <p:txBody>
            <a:bodyPr lIns="1875283" tIns="167640" rIns="167641" bIns="167640" spcCol="1270" anchor="ctr"/>
            <a:lstStyle/>
            <a:p>
              <a:pPr defTabSz="1955800">
                <a:lnSpc>
                  <a:spcPct val="90000"/>
                </a:lnSpc>
                <a:spcAft>
                  <a:spcPct val="35000"/>
                </a:spcAft>
                <a:defRPr/>
              </a:pPr>
              <a:r>
                <a:rPr lang="en-US" sz="2800" b="1" dirty="0">
                  <a:solidFill>
                    <a:schemeClr val="tx1"/>
                  </a:solidFill>
                  <a:latin typeface="Times New Roman" panose="02020603050405020304" pitchFamily="18" charset="0"/>
                  <a:cs typeface="Times New Roman" panose="02020603050405020304" pitchFamily="18" charset="0"/>
                </a:rPr>
                <a:t>Nội dung, phương pháp, </a:t>
              </a:r>
              <a:r>
                <a:rPr lang="en-US" sz="2800" b="1">
                  <a:solidFill>
                    <a:schemeClr val="tx1"/>
                  </a:solidFill>
                  <a:latin typeface="Times New Roman" panose="02020603050405020304" pitchFamily="18" charset="0"/>
                  <a:cs typeface="Times New Roman" panose="02020603050405020304" pitchFamily="18" charset="0"/>
                </a:rPr>
                <a:t>hình thức</a:t>
              </a:r>
              <a:r>
                <a:rPr lang="vi-VN" sz="2800" b="1">
                  <a:solidFill>
                    <a:schemeClr val="tx1"/>
                  </a:solidFill>
                  <a:latin typeface="Times New Roman" panose="02020603050405020304" pitchFamily="18" charset="0"/>
                  <a:cs typeface="Times New Roman" panose="02020603050405020304" pitchFamily="18" charset="0"/>
                </a:rPr>
                <a:t> lồng ghép GD QP - AN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custDataLst>
                <p:tags r:id="rId14"/>
              </p:custDataLst>
            </p:nvPr>
          </p:nvSpPr>
          <p:spPr>
            <a:xfrm>
              <a:off x="869950" y="3896717"/>
              <a:ext cx="957163" cy="1022407"/>
            </a:xfrm>
            <a:prstGeom prst="roundRect">
              <a:avLst>
                <a:gd name="adj" fmla="val 10000"/>
              </a:avLst>
            </a:prstGeom>
            <a:solidFill>
              <a:schemeClr val="accent5"/>
            </a:solidFill>
          </p:spPr>
          <p:style>
            <a:lnRef idx="2">
              <a:schemeClr val="lt1">
                <a:hueOff val="0"/>
                <a:satOff val="0"/>
                <a:lumOff val="0"/>
                <a:alphaOff val="0"/>
              </a:schemeClr>
            </a:lnRef>
            <a:fillRef idx="1">
              <a:schemeClr val="accent5">
                <a:tint val="50000"/>
                <a:hueOff val="2164260"/>
                <a:satOff val="-15030"/>
                <a:lumOff val="-11422"/>
                <a:alphaOff val="0"/>
              </a:schemeClr>
            </a:fillRef>
            <a:effectRef idx="0">
              <a:schemeClr val="accent5">
                <a:tint val="50000"/>
                <a:hueOff val="2164260"/>
                <a:satOff val="-15030"/>
                <a:lumOff val="-11422"/>
                <a:alphaOff val="0"/>
              </a:schemeClr>
            </a:effectRef>
            <a:fontRef idx="minor">
              <a:schemeClr val="lt1">
                <a:hueOff val="0"/>
                <a:satOff val="0"/>
                <a:lumOff val="0"/>
                <a:alphaOff val="0"/>
              </a:schemeClr>
            </a:fontRef>
          </p:style>
          <p: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04</a:t>
              </a:r>
            </a:p>
          </p:txBody>
        </p:sp>
      </p:grpSp>
      <p:grpSp>
        <p:nvGrpSpPr>
          <p:cNvPr id="13" name="Group 12"/>
          <p:cNvGrpSpPr/>
          <p:nvPr>
            <p:custDataLst>
              <p:tags r:id="rId4"/>
            </p:custDataLst>
          </p:nvPr>
        </p:nvGrpSpPr>
        <p:grpSpPr>
          <a:xfrm>
            <a:off x="798838" y="4803039"/>
            <a:ext cx="9150985" cy="715010"/>
            <a:chOff x="762000" y="5859634"/>
            <a:chExt cx="8001000" cy="1074736"/>
          </a:xfrm>
        </p:grpSpPr>
        <p:sp>
          <p:nvSpPr>
            <p:cNvPr id="15" name="Freeform 14"/>
            <p:cNvSpPr/>
            <p:nvPr>
              <p:custDataLst>
                <p:tags r:id="rId11"/>
              </p:custDataLst>
            </p:nvPr>
          </p:nvSpPr>
          <p:spPr>
            <a:xfrm>
              <a:off x="762000" y="5859634"/>
              <a:ext cx="8001000" cy="1074736"/>
            </a:xfrm>
            <a:custGeom>
              <a:avLst/>
              <a:gdLst>
                <a:gd name="connsiteX0" fmla="*/ 0 w 8001000"/>
                <a:gd name="connsiteY0" fmla="*/ 107444 h 1074439"/>
                <a:gd name="connsiteX1" fmla="*/ 107444 w 8001000"/>
                <a:gd name="connsiteY1" fmla="*/ 0 h 1074439"/>
                <a:gd name="connsiteX2" fmla="*/ 7893556 w 8001000"/>
                <a:gd name="connsiteY2" fmla="*/ 0 h 1074439"/>
                <a:gd name="connsiteX3" fmla="*/ 8001000 w 8001000"/>
                <a:gd name="connsiteY3" fmla="*/ 107444 h 1074439"/>
                <a:gd name="connsiteX4" fmla="*/ 8001000 w 8001000"/>
                <a:gd name="connsiteY4" fmla="*/ 966995 h 1074439"/>
                <a:gd name="connsiteX5" fmla="*/ 7893556 w 8001000"/>
                <a:gd name="connsiteY5" fmla="*/ 1074439 h 1074439"/>
                <a:gd name="connsiteX6" fmla="*/ 107444 w 8001000"/>
                <a:gd name="connsiteY6" fmla="*/ 1074439 h 1074439"/>
                <a:gd name="connsiteX7" fmla="*/ 0 w 8001000"/>
                <a:gd name="connsiteY7" fmla="*/ 966995 h 1074439"/>
                <a:gd name="connsiteX8" fmla="*/ 0 w 8001000"/>
                <a:gd name="connsiteY8" fmla="*/ 107444 h 107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0" h="1074439">
                  <a:moveTo>
                    <a:pt x="0" y="107444"/>
                  </a:moveTo>
                  <a:cubicBezTo>
                    <a:pt x="0" y="48104"/>
                    <a:pt x="48104" y="0"/>
                    <a:pt x="107444" y="0"/>
                  </a:cubicBezTo>
                  <a:lnTo>
                    <a:pt x="7893556" y="0"/>
                  </a:lnTo>
                  <a:cubicBezTo>
                    <a:pt x="7952896" y="0"/>
                    <a:pt x="8001000" y="48104"/>
                    <a:pt x="8001000" y="107444"/>
                  </a:cubicBezTo>
                  <a:lnTo>
                    <a:pt x="8001000" y="966995"/>
                  </a:lnTo>
                  <a:cubicBezTo>
                    <a:pt x="8001000" y="1026335"/>
                    <a:pt x="7952896" y="1074439"/>
                    <a:pt x="7893556" y="1074439"/>
                  </a:cubicBezTo>
                  <a:lnTo>
                    <a:pt x="107444" y="1074439"/>
                  </a:lnTo>
                  <a:cubicBezTo>
                    <a:pt x="48104" y="1074439"/>
                    <a:pt x="0" y="1026335"/>
                    <a:pt x="0" y="966995"/>
                  </a:cubicBezTo>
                  <a:lnTo>
                    <a:pt x="0" y="107444"/>
                  </a:lnTo>
                  <a:close/>
                </a:path>
              </a:pathLst>
            </a:custGeom>
            <a:solidFill>
              <a:srgbClr val="FFCE3C"/>
            </a:solidFill>
          </p:spPr>
          <p:style>
            <a:lnRef idx="2">
              <a:schemeClr val="lt1">
                <a:hueOff val="0"/>
                <a:satOff val="0"/>
                <a:lumOff val="0"/>
                <a:alphaOff val="0"/>
              </a:schemeClr>
            </a:lnRef>
            <a:fillRef idx="1">
              <a:scrgbClr r="0" g="0" b="0"/>
            </a:fillRef>
            <a:effectRef idx="0">
              <a:schemeClr val="accent5">
                <a:hueOff val="3257026"/>
                <a:satOff val="11196"/>
                <a:lumOff val="-53715"/>
                <a:alphaOff val="0"/>
              </a:schemeClr>
            </a:effectRef>
            <a:fontRef idx="minor">
              <a:schemeClr val="lt1"/>
            </a:fontRef>
          </p:style>
          <p:txBody>
            <a:bodyPr lIns="1875283" tIns="167640" rIns="167641" bIns="167640" spcCol="1270" anchor="ctr"/>
            <a:lstStyle/>
            <a:p>
              <a:pPr defTabSz="1955800">
                <a:lnSpc>
                  <a:spcPct val="90000"/>
                </a:lnSpc>
                <a:spcAft>
                  <a:spcPct val="35000"/>
                </a:spcAft>
                <a:defRPr/>
              </a:pPr>
              <a:r>
                <a:rPr lang="en-US" sz="2800" b="1" dirty="0" err="1">
                  <a:solidFill>
                    <a:schemeClr val="tx1"/>
                  </a:solidFill>
                  <a:latin typeface="Times New Roman" panose="02020603050405020304" pitchFamily="18" charset="0"/>
                  <a:cs typeface="Times New Roman" panose="02020603050405020304" pitchFamily="18" charset="0"/>
                </a:rPr>
                <a:t>Kế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dạy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ghép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nội</a:t>
              </a:r>
              <a:r>
                <a:rPr lang="en-US" sz="2800" b="1" dirty="0">
                  <a:solidFill>
                    <a:schemeClr val="tx1"/>
                  </a:solidFill>
                  <a:latin typeface="Times New Roman" panose="02020603050405020304" pitchFamily="18" charset="0"/>
                  <a:cs typeface="Times New Roman" panose="02020603050405020304" pitchFamily="18" charset="0"/>
                </a:rPr>
                <a:t> dung GDQP-AN</a:t>
              </a:r>
            </a:p>
          </p:txBody>
        </p:sp>
        <p:sp>
          <p:nvSpPr>
            <p:cNvPr id="16" name="Rounded Rectangle 15"/>
            <p:cNvSpPr/>
            <p:nvPr>
              <p:custDataLst>
                <p:tags r:id="rId12"/>
              </p:custDataLst>
            </p:nvPr>
          </p:nvSpPr>
          <p:spPr>
            <a:xfrm>
              <a:off x="762000" y="5874246"/>
              <a:ext cx="990600" cy="1060124"/>
            </a:xfrm>
            <a:prstGeom prst="roundRect">
              <a:avLst>
                <a:gd name="adj" fmla="val 10000"/>
              </a:avLst>
            </a:prstGeom>
            <a:solidFill>
              <a:schemeClr val="accent6">
                <a:lumMod val="40000"/>
                <a:lumOff val="60000"/>
              </a:schemeClr>
            </a:solidFill>
          </p:spPr>
          <p:style>
            <a:lnRef idx="2">
              <a:schemeClr val="lt1">
                <a:hueOff val="0"/>
                <a:satOff val="0"/>
                <a:lumOff val="0"/>
                <a:alphaOff val="0"/>
              </a:schemeClr>
            </a:lnRef>
            <a:fillRef idx="1">
              <a:schemeClr val="accent5">
                <a:tint val="50000"/>
                <a:hueOff val="3246390"/>
                <a:satOff val="-22551"/>
                <a:lumOff val="-17139"/>
                <a:alphaOff val="0"/>
              </a:schemeClr>
            </a:fillRef>
            <a:effectRef idx="0">
              <a:schemeClr val="accent5">
                <a:tint val="50000"/>
                <a:hueOff val="3246390"/>
                <a:satOff val="-22551"/>
                <a:lumOff val="-17139"/>
                <a:alphaOff val="0"/>
              </a:schemeClr>
            </a:effectRef>
            <a:fontRef idx="minor">
              <a:schemeClr val="lt1">
                <a:hueOff val="0"/>
                <a:satOff val="0"/>
                <a:lumOff val="0"/>
                <a:alphaOff val="0"/>
              </a:schemeClr>
            </a:fontRef>
          </p:style>
          <p: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05</a:t>
              </a:r>
            </a:p>
          </p:txBody>
        </p:sp>
      </p:grpSp>
      <p:grpSp>
        <p:nvGrpSpPr>
          <p:cNvPr id="17" name="Group 16"/>
          <p:cNvGrpSpPr/>
          <p:nvPr>
            <p:custDataLst>
              <p:tags r:id="rId5"/>
            </p:custDataLst>
          </p:nvPr>
        </p:nvGrpSpPr>
        <p:grpSpPr>
          <a:xfrm>
            <a:off x="838200" y="5605145"/>
            <a:ext cx="9149080" cy="838835"/>
            <a:chOff x="760658" y="5533484"/>
            <a:chExt cx="8001000" cy="527832"/>
          </a:xfrm>
          <a:solidFill>
            <a:schemeClr val="accent2"/>
          </a:solidFill>
        </p:grpSpPr>
        <p:sp>
          <p:nvSpPr>
            <p:cNvPr id="18" name="Freeform 17"/>
            <p:cNvSpPr/>
            <p:nvPr>
              <p:custDataLst>
                <p:tags r:id="rId9"/>
              </p:custDataLst>
            </p:nvPr>
          </p:nvSpPr>
          <p:spPr>
            <a:xfrm>
              <a:off x="760658" y="5533484"/>
              <a:ext cx="8001000" cy="527829"/>
            </a:xfrm>
            <a:custGeom>
              <a:avLst/>
              <a:gdLst>
                <a:gd name="connsiteX0" fmla="*/ 0 w 8001000"/>
                <a:gd name="connsiteY0" fmla="*/ 107444 h 1074439"/>
                <a:gd name="connsiteX1" fmla="*/ 107444 w 8001000"/>
                <a:gd name="connsiteY1" fmla="*/ 0 h 1074439"/>
                <a:gd name="connsiteX2" fmla="*/ 7893556 w 8001000"/>
                <a:gd name="connsiteY2" fmla="*/ 0 h 1074439"/>
                <a:gd name="connsiteX3" fmla="*/ 8001000 w 8001000"/>
                <a:gd name="connsiteY3" fmla="*/ 107444 h 1074439"/>
                <a:gd name="connsiteX4" fmla="*/ 8001000 w 8001000"/>
                <a:gd name="connsiteY4" fmla="*/ 966995 h 1074439"/>
                <a:gd name="connsiteX5" fmla="*/ 7893556 w 8001000"/>
                <a:gd name="connsiteY5" fmla="*/ 1074439 h 1074439"/>
                <a:gd name="connsiteX6" fmla="*/ 107444 w 8001000"/>
                <a:gd name="connsiteY6" fmla="*/ 1074439 h 1074439"/>
                <a:gd name="connsiteX7" fmla="*/ 0 w 8001000"/>
                <a:gd name="connsiteY7" fmla="*/ 966995 h 1074439"/>
                <a:gd name="connsiteX8" fmla="*/ 0 w 8001000"/>
                <a:gd name="connsiteY8" fmla="*/ 107444 h 107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0" h="1074439">
                  <a:moveTo>
                    <a:pt x="0" y="107444"/>
                  </a:moveTo>
                  <a:cubicBezTo>
                    <a:pt x="0" y="48104"/>
                    <a:pt x="48104" y="0"/>
                    <a:pt x="107444" y="0"/>
                  </a:cubicBezTo>
                  <a:lnTo>
                    <a:pt x="7893556" y="0"/>
                  </a:lnTo>
                  <a:cubicBezTo>
                    <a:pt x="7952896" y="0"/>
                    <a:pt x="8001000" y="48104"/>
                    <a:pt x="8001000" y="107444"/>
                  </a:cubicBezTo>
                  <a:lnTo>
                    <a:pt x="8001000" y="966995"/>
                  </a:lnTo>
                  <a:cubicBezTo>
                    <a:pt x="8001000" y="1026335"/>
                    <a:pt x="7952896" y="1074439"/>
                    <a:pt x="7893556" y="1074439"/>
                  </a:cubicBezTo>
                  <a:lnTo>
                    <a:pt x="107444" y="1074439"/>
                  </a:lnTo>
                  <a:cubicBezTo>
                    <a:pt x="48104" y="1074439"/>
                    <a:pt x="0" y="1026335"/>
                    <a:pt x="0" y="966995"/>
                  </a:cubicBezTo>
                  <a:lnTo>
                    <a:pt x="0" y="107444"/>
                  </a:lnTo>
                  <a:close/>
                </a:path>
              </a:pathLst>
            </a:custGeom>
            <a:grpFill/>
          </p:spPr>
          <p:style>
            <a:lnRef idx="2">
              <a:schemeClr val="lt1">
                <a:hueOff val="0"/>
                <a:satOff val="0"/>
                <a:lumOff val="0"/>
                <a:alphaOff val="0"/>
              </a:schemeClr>
            </a:lnRef>
            <a:fillRef idx="1">
              <a:scrgbClr r="0" g="0" b="0"/>
            </a:fillRef>
            <a:effectRef idx="0">
              <a:schemeClr val="accent5">
                <a:hueOff val="3257026"/>
                <a:satOff val="11196"/>
                <a:lumOff val="-53714"/>
                <a:alphaOff val="0"/>
              </a:schemeClr>
            </a:effectRef>
            <a:fontRef idx="minor">
              <a:schemeClr val="lt1"/>
            </a:fontRef>
          </p:style>
          <p:txBody>
            <a:bodyPr lIns="1875283" tIns="167640" rIns="167641" bIns="167640" spcCol="1270" anchor="ctr"/>
            <a:lstStyle/>
            <a:p>
              <a:pPr defTabSz="1955800">
                <a:lnSpc>
                  <a:spcPct val="90000"/>
                </a:lnSpc>
                <a:spcAft>
                  <a:spcPct val="35000"/>
                </a:spcAft>
                <a:defRPr/>
              </a:pPr>
              <a:r>
                <a:rPr lang="en-US" sz="2800" b="1" dirty="0" err="1">
                  <a:solidFill>
                    <a:schemeClr val="tx1"/>
                  </a:solidFill>
                  <a:latin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dạy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hoạ</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19" name="Rounded Rectangle 18"/>
            <p:cNvSpPr/>
            <p:nvPr>
              <p:custDataLst>
                <p:tags r:id="rId10"/>
              </p:custDataLst>
            </p:nvPr>
          </p:nvSpPr>
          <p:spPr>
            <a:xfrm>
              <a:off x="760659" y="5545397"/>
              <a:ext cx="991942" cy="515919"/>
            </a:xfrm>
            <a:prstGeom prst="roundRect">
              <a:avLst>
                <a:gd name="adj" fmla="val 10000"/>
              </a:avLst>
            </a:prstGeom>
            <a:grpFill/>
          </p:spPr>
          <p:style>
            <a:lnRef idx="2">
              <a:schemeClr val="lt1">
                <a:hueOff val="0"/>
                <a:satOff val="0"/>
                <a:lumOff val="0"/>
                <a:alphaOff val="0"/>
              </a:schemeClr>
            </a:lnRef>
            <a:fillRef idx="1">
              <a:schemeClr val="accent5">
                <a:tint val="50000"/>
                <a:hueOff val="3246390"/>
                <a:satOff val="-22550"/>
                <a:lumOff val="-17138"/>
                <a:alphaOff val="0"/>
              </a:schemeClr>
            </a:fillRef>
            <a:effectRef idx="0">
              <a:schemeClr val="accent5">
                <a:tint val="50000"/>
                <a:hueOff val="3246390"/>
                <a:satOff val="-22550"/>
                <a:lumOff val="-17138"/>
                <a:alphaOff val="0"/>
              </a:schemeClr>
            </a:effectRef>
            <a:fontRef idx="minor">
              <a:schemeClr val="lt1">
                <a:hueOff val="0"/>
                <a:satOff val="0"/>
                <a:lumOff val="0"/>
                <a:alphaOff val="0"/>
              </a:schemeClr>
            </a:fontRef>
          </p:style>
          <p:txBody>
            <a:bodyPr/>
            <a:lstStyle/>
            <a:p>
              <a:pPr algn="ctr"/>
              <a:r>
                <a:rPr lang="en-US" sz="3200" b="1" dirty="0">
                  <a:solidFill>
                    <a:schemeClr val="tx1"/>
                  </a:solidFill>
                  <a:latin typeface="Times New Roman" panose="02020603050405020304" pitchFamily="18" charset="0"/>
                  <a:cs typeface="Times New Roman" panose="02020603050405020304" pitchFamily="18" charset="0"/>
                </a:rPr>
                <a:t>06</a:t>
              </a:r>
            </a:p>
          </p:txBody>
        </p:sp>
      </p:grpSp>
      <p:grpSp>
        <p:nvGrpSpPr>
          <p:cNvPr id="20" name="Group 19"/>
          <p:cNvGrpSpPr/>
          <p:nvPr>
            <p:custDataLst>
              <p:tags r:id="rId6"/>
            </p:custDataLst>
          </p:nvPr>
        </p:nvGrpSpPr>
        <p:grpSpPr>
          <a:xfrm>
            <a:off x="889000" y="1138555"/>
            <a:ext cx="9104630" cy="840105"/>
            <a:chOff x="762000" y="1657183"/>
            <a:chExt cx="8001000" cy="1074737"/>
          </a:xfrm>
        </p:grpSpPr>
        <p:sp>
          <p:nvSpPr>
            <p:cNvPr id="21" name="Freeform 20"/>
            <p:cNvSpPr/>
            <p:nvPr>
              <p:custDataLst>
                <p:tags r:id="rId7"/>
              </p:custDataLst>
            </p:nvPr>
          </p:nvSpPr>
          <p:spPr>
            <a:xfrm>
              <a:off x="762000" y="1657183"/>
              <a:ext cx="8001000" cy="1074737"/>
            </a:xfrm>
            <a:custGeom>
              <a:avLst/>
              <a:gdLst>
                <a:gd name="connsiteX0" fmla="*/ 0 w 8001000"/>
                <a:gd name="connsiteY0" fmla="*/ 107444 h 1074439"/>
                <a:gd name="connsiteX1" fmla="*/ 107444 w 8001000"/>
                <a:gd name="connsiteY1" fmla="*/ 0 h 1074439"/>
                <a:gd name="connsiteX2" fmla="*/ 7893556 w 8001000"/>
                <a:gd name="connsiteY2" fmla="*/ 0 h 1074439"/>
                <a:gd name="connsiteX3" fmla="*/ 8001000 w 8001000"/>
                <a:gd name="connsiteY3" fmla="*/ 107444 h 1074439"/>
                <a:gd name="connsiteX4" fmla="*/ 8001000 w 8001000"/>
                <a:gd name="connsiteY4" fmla="*/ 966995 h 1074439"/>
                <a:gd name="connsiteX5" fmla="*/ 7893556 w 8001000"/>
                <a:gd name="connsiteY5" fmla="*/ 1074439 h 1074439"/>
                <a:gd name="connsiteX6" fmla="*/ 107444 w 8001000"/>
                <a:gd name="connsiteY6" fmla="*/ 1074439 h 1074439"/>
                <a:gd name="connsiteX7" fmla="*/ 0 w 8001000"/>
                <a:gd name="connsiteY7" fmla="*/ 966995 h 1074439"/>
                <a:gd name="connsiteX8" fmla="*/ 0 w 8001000"/>
                <a:gd name="connsiteY8" fmla="*/ 107444 h 107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1000" h="1074439">
                  <a:moveTo>
                    <a:pt x="0" y="107444"/>
                  </a:moveTo>
                  <a:cubicBezTo>
                    <a:pt x="0" y="48104"/>
                    <a:pt x="48104" y="0"/>
                    <a:pt x="107444" y="0"/>
                  </a:cubicBezTo>
                  <a:lnTo>
                    <a:pt x="7893556" y="0"/>
                  </a:lnTo>
                  <a:cubicBezTo>
                    <a:pt x="7952896" y="0"/>
                    <a:pt x="8001000" y="48104"/>
                    <a:pt x="8001000" y="107444"/>
                  </a:cubicBezTo>
                  <a:lnTo>
                    <a:pt x="8001000" y="966995"/>
                  </a:lnTo>
                  <a:cubicBezTo>
                    <a:pt x="8001000" y="1026335"/>
                    <a:pt x="7952896" y="1074439"/>
                    <a:pt x="7893556" y="1074439"/>
                  </a:cubicBezTo>
                  <a:lnTo>
                    <a:pt x="107444" y="1074439"/>
                  </a:lnTo>
                  <a:cubicBezTo>
                    <a:pt x="48104" y="1074439"/>
                    <a:pt x="0" y="1026335"/>
                    <a:pt x="0" y="966995"/>
                  </a:cubicBezTo>
                  <a:lnTo>
                    <a:pt x="0" y="107444"/>
                  </a:lnTo>
                  <a:close/>
                </a:path>
              </a:pathLst>
            </a:custGeom>
            <a:solidFill>
              <a:schemeClr val="accent1"/>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lIns="1875283" tIns="167640" rIns="167641" bIns="167640" spcCol="1270" anchor="ctr"/>
            <a:lstStyle/>
            <a:p>
              <a:pPr defTabSz="1955800">
                <a:lnSpc>
                  <a:spcPct val="90000"/>
                </a:lnSpc>
                <a:spcAft>
                  <a:spcPct val="35000"/>
                </a:spcAft>
                <a:defRPr/>
              </a:pPr>
              <a:r>
                <a:rPr lang="en-US" sz="2800" b="1" dirty="0">
                  <a:solidFill>
                    <a:schemeClr val="tx1"/>
                  </a:solidFill>
                  <a:latin typeface="Times New Roman" panose="02020603050405020304" pitchFamily="18" charset="0"/>
                  <a:cs typeface="Times New Roman" panose="02020603050405020304" pitchFamily="18" charset="0"/>
                </a:rPr>
                <a:t>Lí do </a:t>
              </a:r>
              <a:r>
                <a:rPr lang="en-US" sz="2800" b="1">
                  <a:solidFill>
                    <a:schemeClr val="tx1"/>
                  </a:solidFill>
                  <a:latin typeface="Times New Roman" panose="02020603050405020304" pitchFamily="18" charset="0"/>
                  <a:cs typeface="Times New Roman" panose="02020603050405020304" pitchFamily="18" charset="0"/>
                </a:rPr>
                <a:t>lồng ghép</a:t>
              </a:r>
              <a:r>
                <a:rPr lang="vi-VN" sz="2800" b="1">
                  <a:solidFill>
                    <a:schemeClr val="tx1"/>
                  </a:solidFill>
                  <a:latin typeface="Times New Roman" panose="02020603050405020304" pitchFamily="18" charset="0"/>
                  <a:cs typeface="Times New Roman" panose="02020603050405020304" pitchFamily="18" charset="0"/>
                </a:rPr>
                <a:t> GD</a:t>
              </a:r>
              <a:r>
                <a:rPr lang="en-US" sz="2800" b="1">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QP-AN</a:t>
              </a:r>
            </a:p>
          </p:txBody>
        </p:sp>
        <p:sp>
          <p:nvSpPr>
            <p:cNvPr id="22" name="Rounded Rectangle 21"/>
            <p:cNvSpPr/>
            <p:nvPr>
              <p:custDataLst>
                <p:tags r:id="rId8"/>
              </p:custDataLst>
            </p:nvPr>
          </p:nvSpPr>
          <p:spPr>
            <a:xfrm>
              <a:off x="771486" y="1674927"/>
              <a:ext cx="886677" cy="1027873"/>
            </a:xfrm>
            <a:prstGeom prst="roundRect">
              <a:avLst>
                <a:gd name="adj" fmla="val 10000"/>
              </a:avLst>
            </a:prstGeom>
            <a:solidFill>
              <a:srgbClr val="339966"/>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01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79929" y="275636"/>
            <a:ext cx="396548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LÀM VIỆC </a:t>
            </a:r>
            <a:r>
              <a:rPr lang="vi-VN" sz="2800" b="1" dirty="0">
                <a:latin typeface="Times New Roman" panose="02020603050405020304" pitchFamily="18" charset="0"/>
                <a:cs typeface="Times New Roman" panose="02020603050405020304" pitchFamily="18" charset="0"/>
              </a:rPr>
              <a:t>NHÓM 6</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202699" y="1292985"/>
            <a:ext cx="10044421" cy="2302682"/>
          </a:xfrm>
          <a:prstGeom prst="rect">
            <a:avLst/>
          </a:prstGeom>
          <a:noFill/>
        </p:spPr>
        <p:txBody>
          <a:bodyPr wrap="square">
            <a:spAutoFit/>
          </a:bodyPr>
          <a:lstStyle/>
          <a:p>
            <a:pPr algn="just">
              <a:lnSpc>
                <a:spcPct val="107000"/>
              </a:lnSpc>
              <a:spcAft>
                <a:spcPts val="800"/>
              </a:spcAft>
            </a:pP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Đọc thầm thông tin mục 2 trang 17 + 18</a:t>
            </a:r>
          </a:p>
          <a:p>
            <a:pPr algn="just">
              <a:lnSpc>
                <a:spcPct val="107000"/>
              </a:lnSpc>
              <a:spcAft>
                <a:spcPts val="800"/>
              </a:spcAft>
            </a:pP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Trả lời câu hỏi: Công cuộc bảo vệ chủ quyền, các quyền và lợi </a:t>
            </a:r>
            <a:r>
              <a:rPr lang="vi-VN"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ích hợp pháp của </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 Nam ở biển Đông trải qua những thời kì chính nào?</a:t>
            </a:r>
            <a:endPar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636" y="7378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76"/>
          <p:cNvSpPr>
            <a:spLocks noChangeArrowheads="1"/>
          </p:cNvSpPr>
          <p:nvPr/>
        </p:nvSpPr>
        <p:spPr bwMode="auto">
          <a:xfrm>
            <a:off x="431967" y="45158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dirty="0">
                <a:solidFill>
                  <a:srgbClr val="DC2608"/>
                </a:solidFill>
                <a:latin typeface=".VnBlack" panose="020B7200000000000000" pitchFamily="34" charset="0"/>
              </a:rPr>
              <a:t>10</a:t>
            </a:r>
          </a:p>
        </p:txBody>
      </p:sp>
      <p:sp>
        <p:nvSpPr>
          <p:cNvPr id="18" name="Oval 176"/>
          <p:cNvSpPr>
            <a:spLocks noChangeArrowheads="1"/>
          </p:cNvSpPr>
          <p:nvPr/>
        </p:nvSpPr>
        <p:spPr bwMode="auto">
          <a:xfrm>
            <a:off x="437263" y="44460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dirty="0">
                <a:solidFill>
                  <a:srgbClr val="DC2608"/>
                </a:solidFill>
                <a:latin typeface=".VnBlack" panose="020B7200000000000000" pitchFamily="34" charset="0"/>
              </a:rPr>
              <a:t>9</a:t>
            </a:r>
          </a:p>
        </p:txBody>
      </p:sp>
      <p:sp>
        <p:nvSpPr>
          <p:cNvPr id="31" name="Oval 176"/>
          <p:cNvSpPr>
            <a:spLocks noChangeArrowheads="1"/>
          </p:cNvSpPr>
          <p:nvPr/>
        </p:nvSpPr>
        <p:spPr bwMode="auto">
          <a:xfrm>
            <a:off x="431967" y="43762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a:solidFill>
                  <a:srgbClr val="DC2608"/>
                </a:solidFill>
                <a:latin typeface=".VnBlack" panose="020B7200000000000000" pitchFamily="34" charset="0"/>
              </a:rPr>
              <a:t>8</a:t>
            </a:r>
          </a:p>
        </p:txBody>
      </p:sp>
      <p:sp>
        <p:nvSpPr>
          <p:cNvPr id="32" name="Oval 176"/>
          <p:cNvSpPr>
            <a:spLocks noChangeArrowheads="1"/>
          </p:cNvSpPr>
          <p:nvPr/>
        </p:nvSpPr>
        <p:spPr bwMode="auto">
          <a:xfrm>
            <a:off x="443079" y="45158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a:solidFill>
                  <a:srgbClr val="DC2608"/>
                </a:solidFill>
                <a:latin typeface=".VnBlack" panose="020B7200000000000000" pitchFamily="34" charset="0"/>
              </a:rPr>
              <a:t>7</a:t>
            </a:r>
          </a:p>
        </p:txBody>
      </p:sp>
      <p:sp>
        <p:nvSpPr>
          <p:cNvPr id="33" name="Oval 176"/>
          <p:cNvSpPr>
            <a:spLocks noChangeArrowheads="1"/>
          </p:cNvSpPr>
          <p:nvPr/>
        </p:nvSpPr>
        <p:spPr bwMode="auto">
          <a:xfrm>
            <a:off x="420855" y="43762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dirty="0">
                <a:solidFill>
                  <a:srgbClr val="DC2608"/>
                </a:solidFill>
                <a:latin typeface=".VnBlack" panose="020B7200000000000000" pitchFamily="34" charset="0"/>
              </a:rPr>
              <a:t>6</a:t>
            </a:r>
          </a:p>
        </p:txBody>
      </p:sp>
      <p:sp>
        <p:nvSpPr>
          <p:cNvPr id="34" name="Oval 176"/>
          <p:cNvSpPr>
            <a:spLocks noChangeArrowheads="1"/>
          </p:cNvSpPr>
          <p:nvPr/>
        </p:nvSpPr>
        <p:spPr bwMode="auto">
          <a:xfrm>
            <a:off x="435919" y="43762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dirty="0">
                <a:solidFill>
                  <a:srgbClr val="DC2608"/>
                </a:solidFill>
                <a:latin typeface=".VnBlack" panose="020B7200000000000000" pitchFamily="34" charset="0"/>
              </a:rPr>
              <a:t>5</a:t>
            </a:r>
          </a:p>
        </p:txBody>
      </p:sp>
      <p:sp>
        <p:nvSpPr>
          <p:cNvPr id="35" name="Oval 176"/>
          <p:cNvSpPr>
            <a:spLocks noChangeArrowheads="1"/>
          </p:cNvSpPr>
          <p:nvPr/>
        </p:nvSpPr>
        <p:spPr bwMode="auto">
          <a:xfrm>
            <a:off x="429059" y="4457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a:solidFill>
                  <a:srgbClr val="DC2608"/>
                </a:solidFill>
                <a:latin typeface=".VnBlack" panose="020B7200000000000000" pitchFamily="34" charset="0"/>
              </a:rPr>
              <a:t>4</a:t>
            </a:r>
          </a:p>
        </p:txBody>
      </p:sp>
      <p:sp>
        <p:nvSpPr>
          <p:cNvPr id="36" name="Oval 176"/>
          <p:cNvSpPr>
            <a:spLocks noChangeArrowheads="1"/>
          </p:cNvSpPr>
          <p:nvPr/>
        </p:nvSpPr>
        <p:spPr bwMode="auto">
          <a:xfrm>
            <a:off x="432355" y="4542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a:solidFill>
                  <a:srgbClr val="DC2608"/>
                </a:solidFill>
                <a:latin typeface=".VnBlack" panose="020B7200000000000000" pitchFamily="34" charset="0"/>
              </a:rPr>
              <a:t>3</a:t>
            </a:r>
          </a:p>
        </p:txBody>
      </p:sp>
      <p:sp>
        <p:nvSpPr>
          <p:cNvPr id="37" name="Oval 176"/>
          <p:cNvSpPr>
            <a:spLocks noChangeArrowheads="1"/>
          </p:cNvSpPr>
          <p:nvPr/>
        </p:nvSpPr>
        <p:spPr bwMode="auto">
          <a:xfrm>
            <a:off x="429059" y="43617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a:solidFill>
                  <a:srgbClr val="DC2608"/>
                </a:solidFill>
                <a:latin typeface=".VnBlack" panose="020B7200000000000000" pitchFamily="34" charset="0"/>
              </a:rPr>
              <a:t>2</a:t>
            </a:r>
          </a:p>
        </p:txBody>
      </p:sp>
      <p:sp>
        <p:nvSpPr>
          <p:cNvPr id="38" name="Oval 176"/>
          <p:cNvSpPr>
            <a:spLocks noChangeArrowheads="1"/>
          </p:cNvSpPr>
          <p:nvPr/>
        </p:nvSpPr>
        <p:spPr bwMode="auto">
          <a:xfrm>
            <a:off x="424151" y="45681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0" hangingPunct="0">
              <a:buClrTx/>
              <a:defRPr/>
            </a:pPr>
            <a:r>
              <a:rPr lang="en-US" altLang="en-US" sz="2800" dirty="0">
                <a:solidFill>
                  <a:srgbClr val="DC2608"/>
                </a:solidFill>
                <a:latin typeface=".VnBlack" panose="020B7200000000000000" pitchFamily="34" charset="0"/>
              </a:rPr>
              <a:t>1</a:t>
            </a:r>
          </a:p>
        </p:txBody>
      </p:sp>
      <p:sp>
        <p:nvSpPr>
          <p:cNvPr id="39" name="Oval 176"/>
          <p:cNvSpPr>
            <a:spLocks noChangeArrowheads="1"/>
          </p:cNvSpPr>
          <p:nvPr/>
        </p:nvSpPr>
        <p:spPr bwMode="auto">
          <a:xfrm>
            <a:off x="447987" y="47077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ln>
          <a:effectLst/>
        </p:spPr>
        <p:txBody>
          <a:bodyPr wrap="none" anchor="ctr"/>
          <a:lstStyle/>
          <a:p>
            <a:pPr algn="ctr" defTabSz="914400" eaLnBrk="0" hangingPunct="0">
              <a:buClrTx/>
              <a:defRPr/>
            </a:pPr>
            <a:r>
              <a:rPr lang="en-US" sz="1800" b="1" dirty="0" err="1">
                <a:solidFill>
                  <a:srgbClr val="DC2608"/>
                </a:solidFill>
                <a:latin typeface="Times New Roman" panose="02020603050405020304" pitchFamily="18" charset="0"/>
                <a:cs typeface="Times New Roman" panose="02020603050405020304" pitchFamily="18" charset="0"/>
              </a:rPr>
              <a:t>Hết</a:t>
            </a:r>
            <a:r>
              <a:rPr lang="en-US" sz="1800" b="1" dirty="0">
                <a:solidFill>
                  <a:srgbClr val="DC2608"/>
                </a:solidFill>
                <a:latin typeface="Times New Roman" panose="02020603050405020304" pitchFamily="18" charset="0"/>
                <a:cs typeface="Times New Roman" panose="02020603050405020304" pitchFamily="18" charset="0"/>
              </a:rPr>
              <a:t> </a:t>
            </a:r>
            <a:r>
              <a:rPr lang="en-US" sz="1800" b="1" dirty="0" err="1">
                <a:solidFill>
                  <a:srgbClr val="DC2608"/>
                </a:solidFill>
                <a:latin typeface="Times New Roman" panose="02020603050405020304" pitchFamily="18" charset="0"/>
                <a:cs typeface="Times New Roman" panose="02020603050405020304" pitchFamily="18" charset="0"/>
              </a:rPr>
              <a:t>giờ</a:t>
            </a:r>
            <a:endParaRPr lang="en-US" sz="1800" b="1" dirty="0">
              <a:solidFill>
                <a:srgbClr val="DC2608"/>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p:stCondLst>
                              <p:cond delay="3000"/>
                            </p:stCondLst>
                            <p:childTnLst>
                              <p:par>
                                <p:cTn id="20" presetID="1" presetClass="entr" presetSubtype="0" fill="hold" grpId="0" nodeType="afterEffect">
                                  <p:stCondLst>
                                    <p:cond delay="100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4000"/>
                            </p:stCondLst>
                            <p:childTnLst>
                              <p:par>
                                <p:cTn id="23" presetID="1" presetClass="entr" presetSubtype="0" fill="hold" grpId="0" nodeType="afterEffect">
                                  <p:stCondLst>
                                    <p:cond delay="1000"/>
                                  </p:stCondLst>
                                  <p:childTnLst>
                                    <p:set>
                                      <p:cBhvr>
                                        <p:cTn id="2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5000"/>
                            </p:stCondLst>
                            <p:childTnLst>
                              <p:par>
                                <p:cTn id="26" presetID="1" presetClass="entr" presetSubtype="0" fill="hold" grpId="0" nodeType="afterEffect">
                                  <p:stCondLst>
                                    <p:cond delay="1000"/>
                                  </p:stCondLst>
                                  <p:childTnLst>
                                    <p:set>
                                      <p:cBhvr>
                                        <p:cTn id="2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6000"/>
                            </p:stCondLst>
                            <p:childTnLst>
                              <p:par>
                                <p:cTn id="29" presetID="1" presetClass="entr" presetSubtype="0" fill="hold" grpId="0" nodeType="afterEffect">
                                  <p:stCondLst>
                                    <p:cond delay="100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7000"/>
                            </p:stCondLst>
                            <p:childTnLst>
                              <p:par>
                                <p:cTn id="32" presetID="1" presetClass="entr" presetSubtype="0" fill="hold" grpId="0" nodeType="afterEffect">
                                  <p:stCondLst>
                                    <p:cond delay="1000"/>
                                  </p:stCondLst>
                                  <p:childTnLst>
                                    <p:set>
                                      <p:cBhvr>
                                        <p:cTn id="3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8000"/>
                            </p:stCondLst>
                            <p:childTnLst>
                              <p:par>
                                <p:cTn id="35" presetID="1" presetClass="entr" presetSubtype="0" fill="hold" grpId="0" nodeType="afterEffect">
                                  <p:stCondLst>
                                    <p:cond delay="1000"/>
                                  </p:stCondLst>
                                  <p:childTnLst>
                                    <p:set>
                                      <p:cBhvr>
                                        <p:cTn id="3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9000"/>
                            </p:stCondLst>
                            <p:childTnLst>
                              <p:par>
                                <p:cTn id="38" presetID="1" presetClass="entr" presetSubtype="0" fill="hold" grpId="0" nodeType="afterEffect">
                                  <p:stCondLst>
                                    <p:cond delay="1000"/>
                                  </p:stCondLst>
                                  <p:childTnLst>
                                    <p:set>
                                      <p:cBhvr>
                                        <p:cTn id="3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10000"/>
                            </p:stCondLst>
                            <p:childTnLst>
                              <p:par>
                                <p:cTn id="41" presetID="1" presetClass="entr" presetSubtype="0" fill="hold" grpId="0" nodeType="afterEffect">
                                  <p:stCondLst>
                                    <p:cond delay="1000"/>
                                  </p:stCondLst>
                                  <p:childTnLst>
                                    <p:set>
                                      <p:cBhvr>
                                        <p:cTn id="4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Tieng-chuong-reo-vao-lop-www_tiengdong_com-_mp3cut.net_.wav"/>
                                        </p:tgtEl>
                                      </p:cMediaNode>
                                    </p:audio>
                                  </p:subTnLst>
                                </p:cTn>
                              </p:par>
                            </p:childTnLst>
                          </p:cTn>
                        </p:par>
                        <p:par>
                          <p:cTn id="43" fill="hold">
                            <p:stCondLst>
                              <p:cond delay="11000"/>
                            </p:stCondLst>
                            <p:childTnLst>
                              <p:par>
                                <p:cTn id="44" presetID="22" presetClass="exit" presetSubtype="4" fill="hold" grpId="1" nodeType="afterEffect">
                                  <p:stCondLst>
                                    <p:cond delay="0"/>
                                  </p:stCondLst>
                                  <p:childTnLst>
                                    <p:animEffect transition="out" filter="wipe(down)">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22" presetClass="exit" presetSubtype="4" fill="hold" grpId="1" nodeType="withEffect">
                                  <p:stCondLst>
                                    <p:cond delay="0"/>
                                  </p:stCondLst>
                                  <p:childTnLst>
                                    <p:animEffect transition="out" filter="wipe(down)">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22" presetClass="exit" presetSubtype="4" fill="hold" grpId="1" nodeType="withEffect">
                                  <p:stCondLst>
                                    <p:cond delay="0"/>
                                  </p:stCondLst>
                                  <p:childTnLst>
                                    <p:animEffect transition="out" filter="wipe(down)">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par>
                                <p:cTn id="53" presetID="22" presetClass="exit" presetSubtype="4" fill="hold" grpId="1" nodeType="withEffect">
                                  <p:stCondLst>
                                    <p:cond delay="0"/>
                                  </p:stCondLst>
                                  <p:childTnLst>
                                    <p:animEffect transition="out" filter="wipe(down)">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par>
                                <p:cTn id="56" presetID="22" presetClass="exit" presetSubtype="4" fill="hold" grpId="1" nodeType="withEffect">
                                  <p:stCondLst>
                                    <p:cond delay="0"/>
                                  </p:stCondLst>
                                  <p:childTnLst>
                                    <p:animEffect transition="out" filter="wipe(down)">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par>
                                <p:cTn id="59" presetID="22" presetClass="exit" presetSubtype="4" fill="hold" grpId="1" nodeType="withEffect">
                                  <p:stCondLst>
                                    <p:cond delay="0"/>
                                  </p:stCondLst>
                                  <p:childTnLst>
                                    <p:animEffect transition="out" filter="wipe(down)">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22" presetClass="exit" presetSubtype="4" fill="hold" grpId="1" nodeType="withEffect">
                                  <p:stCondLst>
                                    <p:cond delay="0"/>
                                  </p:stCondLst>
                                  <p:childTnLst>
                                    <p:animEffect transition="out" filter="wipe(down)">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par>
                                <p:cTn id="65" presetID="22" presetClass="exit" presetSubtype="4" fill="hold" grpId="1" nodeType="withEffect">
                                  <p:stCondLst>
                                    <p:cond delay="0"/>
                                  </p:stCondLst>
                                  <p:childTnLst>
                                    <p:animEffect transition="out" filter="wipe(down)">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par>
                                <p:cTn id="68" presetID="22" presetClass="exit" presetSubtype="4" fill="hold" grpId="1" nodeType="withEffect">
                                  <p:stCondLst>
                                    <p:cond delay="0"/>
                                  </p:stCondLst>
                                  <p:childTnLst>
                                    <p:animEffect transition="out" filter="wipe(down)">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par>
                                <p:cTn id="71" presetID="22" presetClass="exit" presetSubtype="4" fill="hold" grpId="1" nodeType="withEffect">
                                  <p:stCondLst>
                                    <p:cond delay="0"/>
                                  </p:stCondLst>
                                  <p:childTnLst>
                                    <p:animEffect transition="out" filter="wipe(down)">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par>
                                <p:cTn id="74" presetID="22" presetClass="exit" presetSubtype="4" fill="hold" grpId="1" nodeType="withEffect">
                                  <p:stCondLst>
                                    <p:cond delay="0"/>
                                  </p:stCondLst>
                                  <p:childTnLst>
                                    <p:animEffect transition="out" filter="wipe(down)">
                                      <p:cBhvr>
                                        <p:cTn id="75" dur="500"/>
                                        <p:tgtEl>
                                          <p:spTgt spid="39"/>
                                        </p:tgtEl>
                                      </p:cBhvr>
                                    </p:animEffect>
                                    <p:set>
                                      <p:cBhvr>
                                        <p:cTn id="76" dur="1" fill="hold">
                                          <p:stCondLst>
                                            <p:cond delay="499"/>
                                          </p:stCondLst>
                                        </p:cTn>
                                        <p:tgtEl>
                                          <p:spTgt spid="39"/>
                                        </p:tgtEl>
                                        <p:attrNameLst>
                                          <p:attrName>style.visibility</p:attrName>
                                        </p:attrNameLst>
                                      </p:cBhvr>
                                      <p:to>
                                        <p:strVal val="hidden"/>
                                      </p:to>
                                    </p:set>
                                  </p:childTnLst>
                                </p:cTn>
                              </p:par>
                              <p:par>
                                <p:cTn id="77" presetID="22" presetClass="exit" presetSubtype="4" fill="hold" nodeType="withEffect">
                                  <p:stCondLst>
                                    <p:cond delay="0"/>
                                  </p:stCondLst>
                                  <p:childTnLst>
                                    <p:animEffect transition="out" filter="wipe(down)">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p:bldP spid="17" grpId="0" animBg="1"/>
      <p:bldP spid="17" grpId="1" animBg="1"/>
      <p:bldP spid="18" grpId="0" animBg="1"/>
      <p:bldP spid="18"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nvGraphicFramePr>
        <p:xfrm>
          <a:off x="-377873" y="723687"/>
          <a:ext cx="9468197" cy="4106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Arrow: Bent-Up 15"/>
          <p:cNvSpPr/>
          <p:nvPr/>
        </p:nvSpPr>
        <p:spPr>
          <a:xfrm rot="5400000">
            <a:off x="5712185" y="4779209"/>
            <a:ext cx="1061109" cy="1208036"/>
          </a:xfrm>
          <a:prstGeom prst="bentUpArrow">
            <a:avLst>
              <a:gd name="adj1" fmla="val 32840"/>
              <a:gd name="adj2" fmla="val 25000"/>
              <a:gd name="adj3" fmla="val 35780"/>
            </a:avLst>
          </a:prstGeom>
          <a:solidFill>
            <a:srgbClr val="FF000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8" name="Rectangle: Rounded Corners 17"/>
          <p:cNvSpPr/>
          <p:nvPr/>
        </p:nvSpPr>
        <p:spPr>
          <a:xfrm>
            <a:off x="6846759" y="5006022"/>
            <a:ext cx="2456268" cy="1128291"/>
          </a:xfrm>
          <a:prstGeom prst="roundRect">
            <a:avLst>
              <a:gd name="adj" fmla="val 16670"/>
            </a:avLst>
          </a:pr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vi-VN" b="1" dirty="0">
                <a:solidFill>
                  <a:srgbClr val="C00000"/>
                </a:solidFill>
                <a:latin typeface="+mj-lt"/>
              </a:rPr>
              <a:t>Ngày nay, Nhà nước Cộng hòa xã hội chủ nghĩa Việt Nam </a:t>
            </a:r>
            <a:endParaRPr lang="en-US" b="1" dirty="0">
              <a:solidFill>
                <a:srgbClr val="C00000"/>
              </a:solidFill>
              <a:latin typeface="+mj-lt"/>
            </a:endParaRPr>
          </a:p>
        </p:txBody>
      </p:sp>
      <p:graphicFrame>
        <p:nvGraphicFramePr>
          <p:cNvPr id="20" name="Diagram 19"/>
          <p:cNvGraphicFramePr/>
          <p:nvPr/>
        </p:nvGraphicFramePr>
        <p:xfrm>
          <a:off x="151884" y="899535"/>
          <a:ext cx="8408681" cy="39905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8" name="Cloud 37"/>
          <p:cNvSpPr/>
          <p:nvPr/>
        </p:nvSpPr>
        <p:spPr>
          <a:xfrm>
            <a:off x="4463935" y="355488"/>
            <a:ext cx="7148945" cy="216326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b="1" dirty="0">
                <a:solidFill>
                  <a:srgbClr val="FFFF00"/>
                </a:solidFill>
                <a:latin typeface="+mj-lt"/>
              </a:rPr>
              <a:t>4 thời kì chính</a:t>
            </a:r>
          </a:p>
          <a:p>
            <a:pPr algn="ctr"/>
            <a:r>
              <a:rPr lang="vi-VN" sz="2600" b="1" dirty="0">
                <a:solidFill>
                  <a:srgbClr val="FFFF00"/>
                </a:solidFill>
                <a:latin typeface="+mj-lt"/>
              </a:rPr>
              <a:t>Công cuộc bảo vệ chủ quyền, các quyền và lợi ích hợp pháp của Việt Nam ở biển Đông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1"/>
          <p:cNvSpPr/>
          <p:nvPr/>
        </p:nvSpPr>
        <p:spPr>
          <a:xfrm>
            <a:off x="313012" y="424606"/>
            <a:ext cx="11565976" cy="6008787"/>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p:cNvGrpSpPr/>
          <p:nvPr/>
        </p:nvGrpSpPr>
        <p:grpSpPr>
          <a:xfrm>
            <a:off x="452641" y="487381"/>
            <a:ext cx="12120360" cy="942037"/>
            <a:chOff x="114582" y="1651755"/>
            <a:chExt cx="12118221" cy="1536902"/>
          </a:xfrm>
        </p:grpSpPr>
        <p:grpSp>
          <p:nvGrpSpPr>
            <p:cNvPr id="6" name="Group 5"/>
            <p:cNvGrpSpPr/>
            <p:nvPr/>
          </p:nvGrpSpPr>
          <p:grpSpPr>
            <a:xfrm>
              <a:off x="699912" y="1651755"/>
              <a:ext cx="11532891" cy="1536902"/>
              <a:chOff x="-222790" y="232396"/>
              <a:chExt cx="12400999" cy="1837155"/>
            </a:xfrm>
          </p:grpSpPr>
          <p:sp>
            <p:nvSpPr>
              <p:cNvPr id="8" name="Hình chữ nhật: Góc Tròn 38"/>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1" fmla="*/ 0 w 10909881"/>
                  <a:gd name="connsiteY0-2" fmla="*/ 306199 h 1837155"/>
                  <a:gd name="connsiteX1-3" fmla="*/ 151787 w 10909881"/>
                  <a:gd name="connsiteY1-4" fmla="*/ 0 h 1837155"/>
                  <a:gd name="connsiteX2-5" fmla="*/ 968384 w 10909881"/>
                  <a:gd name="connsiteY2-6" fmla="*/ 0 h 1837155"/>
                  <a:gd name="connsiteX3-7" fmla="*/ 1818313 w 10909881"/>
                  <a:gd name="connsiteY3-8" fmla="*/ 0 h 1837155"/>
                  <a:gd name="connsiteX4-9" fmla="*/ 1818313 w 10909881"/>
                  <a:gd name="connsiteY4-10" fmla="*/ 0 h 1837155"/>
                  <a:gd name="connsiteX5-11" fmla="*/ 2672920 w 10909881"/>
                  <a:gd name="connsiteY5-12" fmla="*/ 0 h 1837155"/>
                  <a:gd name="connsiteX6-13" fmla="*/ 3609351 w 10909881"/>
                  <a:gd name="connsiteY6-14" fmla="*/ 0 h 1837155"/>
                  <a:gd name="connsiteX7-15" fmla="*/ 4545783 w 10909881"/>
                  <a:gd name="connsiteY7-16" fmla="*/ 0 h 1837155"/>
                  <a:gd name="connsiteX8-17" fmla="*/ 5371132 w 10909881"/>
                  <a:gd name="connsiteY8-18" fmla="*/ 0 h 1837155"/>
                  <a:gd name="connsiteX9-19" fmla="*/ 6258605 w 10909881"/>
                  <a:gd name="connsiteY9-20" fmla="*/ 0 h 1837155"/>
                  <a:gd name="connsiteX10-21" fmla="*/ 7021832 w 10909881"/>
                  <a:gd name="connsiteY10-22" fmla="*/ 0 h 1837155"/>
                  <a:gd name="connsiteX11-23" fmla="*/ 7785059 w 10909881"/>
                  <a:gd name="connsiteY11-24" fmla="*/ 0 h 1837155"/>
                  <a:gd name="connsiteX12-25" fmla="*/ 8486162 w 10909881"/>
                  <a:gd name="connsiteY12-26" fmla="*/ 0 h 1837155"/>
                  <a:gd name="connsiteX13-27" fmla="*/ 9187267 w 10909881"/>
                  <a:gd name="connsiteY13-28" fmla="*/ 0 h 1837155"/>
                  <a:gd name="connsiteX14-29" fmla="*/ 9950492 w 10909881"/>
                  <a:gd name="connsiteY14-30" fmla="*/ 0 h 1837155"/>
                  <a:gd name="connsiteX15-31" fmla="*/ 10758093 w 10909881"/>
                  <a:gd name="connsiteY15-32" fmla="*/ 0 h 1837155"/>
                  <a:gd name="connsiteX16-33" fmla="*/ 10909881 w 10909881"/>
                  <a:gd name="connsiteY16-34" fmla="*/ 306199 h 1837155"/>
                  <a:gd name="connsiteX17-35" fmla="*/ 10909881 w 10909881"/>
                  <a:gd name="connsiteY17-36" fmla="*/ 306193 h 1837155"/>
                  <a:gd name="connsiteX18-37" fmla="*/ 10909881 w 10909881"/>
                  <a:gd name="connsiteY18-38" fmla="*/ 306193 h 1837155"/>
                  <a:gd name="connsiteX19-39" fmla="*/ 10909881 w 10909881"/>
                  <a:gd name="connsiteY19-40" fmla="*/ 765481 h 1837155"/>
                  <a:gd name="connsiteX20-41" fmla="*/ 10909881 w 10909881"/>
                  <a:gd name="connsiteY20-42" fmla="*/ 1530955 h 1837155"/>
                  <a:gd name="connsiteX21-43" fmla="*/ 10758093 w 10909881"/>
                  <a:gd name="connsiteY21-44" fmla="*/ 1837155 h 1837155"/>
                  <a:gd name="connsiteX22-45" fmla="*/ 9870620 w 10909881"/>
                  <a:gd name="connsiteY22-46" fmla="*/ 1837155 h 1837155"/>
                  <a:gd name="connsiteX23-47" fmla="*/ 9169517 w 10909881"/>
                  <a:gd name="connsiteY23-48" fmla="*/ 1837155 h 1837155"/>
                  <a:gd name="connsiteX24-49" fmla="*/ 8344168 w 10909881"/>
                  <a:gd name="connsiteY24-50" fmla="*/ 1837155 h 1837155"/>
                  <a:gd name="connsiteX25-51" fmla="*/ 7332448 w 10909881"/>
                  <a:gd name="connsiteY25-52" fmla="*/ 1837155 h 1837155"/>
                  <a:gd name="connsiteX26-53" fmla="*/ 6320728 w 10909881"/>
                  <a:gd name="connsiteY26-54" fmla="*/ 1837155 h 1837155"/>
                  <a:gd name="connsiteX27-55" fmla="*/ 5433256 w 10909881"/>
                  <a:gd name="connsiteY27-56" fmla="*/ 1837155 h 1837155"/>
                  <a:gd name="connsiteX28-57" fmla="*/ 4545783 w 10909881"/>
                  <a:gd name="connsiteY28-58" fmla="*/ 1837155 h 1837155"/>
                  <a:gd name="connsiteX29-59" fmla="*/ 3718450 w 10909881"/>
                  <a:gd name="connsiteY29-60" fmla="*/ 1837155 h 1837155"/>
                  <a:gd name="connsiteX30-61" fmla="*/ 2836569 w 10909881"/>
                  <a:gd name="connsiteY30-62" fmla="*/ 1837155 h 1837155"/>
                  <a:gd name="connsiteX31-63" fmla="*/ 1818313 w 10909881"/>
                  <a:gd name="connsiteY31-64" fmla="*/ 1837155 h 1837155"/>
                  <a:gd name="connsiteX32-65" fmla="*/ 1818313 w 10909881"/>
                  <a:gd name="connsiteY32-66" fmla="*/ 1837155 h 1837155"/>
                  <a:gd name="connsiteX33-67" fmla="*/ 1018380 w 10909881"/>
                  <a:gd name="connsiteY33-68" fmla="*/ 1837155 h 1837155"/>
                  <a:gd name="connsiteX34-69" fmla="*/ 151787 w 10909881"/>
                  <a:gd name="connsiteY34-70" fmla="*/ 1837155 h 1837155"/>
                  <a:gd name="connsiteX35-71" fmla="*/ 0 w 10909881"/>
                  <a:gd name="connsiteY35-72" fmla="*/ 1530955 h 1837155"/>
                  <a:gd name="connsiteX36-73" fmla="*/ 0 w 10909881"/>
                  <a:gd name="connsiteY36-74" fmla="*/ 765481 h 1837155"/>
                  <a:gd name="connsiteX37-75" fmla="*/ 0 w 10909881"/>
                  <a:gd name="connsiteY37-76" fmla="*/ 593253 h 1837155"/>
                  <a:gd name="connsiteX38" fmla="*/ 0 w 10909881"/>
                  <a:gd name="connsiteY38" fmla="*/ 306193 h 1837155"/>
                  <a:gd name="connsiteX39" fmla="*/ 0 w 10909881"/>
                  <a:gd name="connsiteY39" fmla="*/ 306199 h 18371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panose="020B0604020202020204"/>
                </a:endParaRPr>
              </a:p>
            </p:txBody>
          </p:sp>
          <p:sp>
            <p:nvSpPr>
              <p:cNvPr id="9" name="TextBox 8"/>
              <p:cNvSpPr txBox="1"/>
              <p:nvPr/>
            </p:nvSpPr>
            <p:spPr>
              <a:xfrm>
                <a:off x="2315692" y="700803"/>
                <a:ext cx="9862517" cy="90033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400" dirty="0" err="1">
                    <a:solidFill>
                      <a:prstClr val="black"/>
                    </a:solidFill>
                    <a:latin typeface="Times New Roman" panose="02020603050405020304" pitchFamily="18" charset="0"/>
                    <a:cs typeface="Times New Roman" panose="02020603050405020304" pitchFamily="18" charset="0"/>
                  </a:rPr>
                  <a:t>Kể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Sa.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2"/>
            <a:stretch>
              <a:fillRect/>
            </a:stretch>
          </p:blipFill>
          <p:spPr>
            <a:xfrm>
              <a:off x="114582" y="1811811"/>
              <a:ext cx="1170657" cy="1170657"/>
            </a:xfrm>
            <a:prstGeom prst="rect">
              <a:avLst/>
            </a:prstGeom>
          </p:spPr>
        </p:pic>
      </p:grpSp>
      <p:grpSp>
        <p:nvGrpSpPr>
          <p:cNvPr id="10" name="Group 9"/>
          <p:cNvGrpSpPr/>
          <p:nvPr/>
        </p:nvGrpSpPr>
        <p:grpSpPr>
          <a:xfrm>
            <a:off x="558826" y="1672871"/>
            <a:ext cx="10627195" cy="1110879"/>
            <a:chOff x="217775" y="1836409"/>
            <a:chExt cx="10619035" cy="1536902"/>
          </a:xfrm>
        </p:grpSpPr>
        <p:grpSp>
          <p:nvGrpSpPr>
            <p:cNvPr id="11" name="Group 10"/>
            <p:cNvGrpSpPr/>
            <p:nvPr/>
          </p:nvGrpSpPr>
          <p:grpSpPr>
            <a:xfrm>
              <a:off x="690654" y="1836409"/>
              <a:ext cx="10146156" cy="1536902"/>
              <a:chOff x="-232745" y="453125"/>
              <a:chExt cx="10909881" cy="1837155"/>
            </a:xfrm>
          </p:grpSpPr>
          <p:sp>
            <p:nvSpPr>
              <p:cNvPr id="13" name="Hình chữ nhật: Góc Tròn 38"/>
              <p:cNvSpPr/>
              <p:nvPr/>
            </p:nvSpPr>
            <p:spPr>
              <a:xfrm>
                <a:off x="-232745" y="453125"/>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1" fmla="*/ 0 w 10909881"/>
                  <a:gd name="connsiteY0-2" fmla="*/ 306199 h 1837155"/>
                  <a:gd name="connsiteX1-3" fmla="*/ 151787 w 10909881"/>
                  <a:gd name="connsiteY1-4" fmla="*/ 0 h 1837155"/>
                  <a:gd name="connsiteX2-5" fmla="*/ 968384 w 10909881"/>
                  <a:gd name="connsiteY2-6" fmla="*/ 0 h 1837155"/>
                  <a:gd name="connsiteX3-7" fmla="*/ 1818313 w 10909881"/>
                  <a:gd name="connsiteY3-8" fmla="*/ 0 h 1837155"/>
                  <a:gd name="connsiteX4-9" fmla="*/ 1818313 w 10909881"/>
                  <a:gd name="connsiteY4-10" fmla="*/ 0 h 1837155"/>
                  <a:gd name="connsiteX5-11" fmla="*/ 2672920 w 10909881"/>
                  <a:gd name="connsiteY5-12" fmla="*/ 0 h 1837155"/>
                  <a:gd name="connsiteX6-13" fmla="*/ 3609351 w 10909881"/>
                  <a:gd name="connsiteY6-14" fmla="*/ 0 h 1837155"/>
                  <a:gd name="connsiteX7-15" fmla="*/ 4545783 w 10909881"/>
                  <a:gd name="connsiteY7-16" fmla="*/ 0 h 1837155"/>
                  <a:gd name="connsiteX8-17" fmla="*/ 5371132 w 10909881"/>
                  <a:gd name="connsiteY8-18" fmla="*/ 0 h 1837155"/>
                  <a:gd name="connsiteX9-19" fmla="*/ 6258605 w 10909881"/>
                  <a:gd name="connsiteY9-20" fmla="*/ 0 h 1837155"/>
                  <a:gd name="connsiteX10-21" fmla="*/ 7021832 w 10909881"/>
                  <a:gd name="connsiteY10-22" fmla="*/ 0 h 1837155"/>
                  <a:gd name="connsiteX11-23" fmla="*/ 7785059 w 10909881"/>
                  <a:gd name="connsiteY11-24" fmla="*/ 0 h 1837155"/>
                  <a:gd name="connsiteX12-25" fmla="*/ 8486162 w 10909881"/>
                  <a:gd name="connsiteY12-26" fmla="*/ 0 h 1837155"/>
                  <a:gd name="connsiteX13-27" fmla="*/ 9187267 w 10909881"/>
                  <a:gd name="connsiteY13-28" fmla="*/ 0 h 1837155"/>
                  <a:gd name="connsiteX14-29" fmla="*/ 9950492 w 10909881"/>
                  <a:gd name="connsiteY14-30" fmla="*/ 0 h 1837155"/>
                  <a:gd name="connsiteX15-31" fmla="*/ 10758093 w 10909881"/>
                  <a:gd name="connsiteY15-32" fmla="*/ 0 h 1837155"/>
                  <a:gd name="connsiteX16-33" fmla="*/ 10909881 w 10909881"/>
                  <a:gd name="connsiteY16-34" fmla="*/ 306199 h 1837155"/>
                  <a:gd name="connsiteX17-35" fmla="*/ 10909881 w 10909881"/>
                  <a:gd name="connsiteY17-36" fmla="*/ 306193 h 1837155"/>
                  <a:gd name="connsiteX18-37" fmla="*/ 10909881 w 10909881"/>
                  <a:gd name="connsiteY18-38" fmla="*/ 306193 h 1837155"/>
                  <a:gd name="connsiteX19-39" fmla="*/ 10909881 w 10909881"/>
                  <a:gd name="connsiteY19-40" fmla="*/ 765481 h 1837155"/>
                  <a:gd name="connsiteX20-41" fmla="*/ 10909881 w 10909881"/>
                  <a:gd name="connsiteY20-42" fmla="*/ 1530955 h 1837155"/>
                  <a:gd name="connsiteX21-43" fmla="*/ 10758093 w 10909881"/>
                  <a:gd name="connsiteY21-44" fmla="*/ 1837155 h 1837155"/>
                  <a:gd name="connsiteX22-45" fmla="*/ 9870620 w 10909881"/>
                  <a:gd name="connsiteY22-46" fmla="*/ 1837155 h 1837155"/>
                  <a:gd name="connsiteX23-47" fmla="*/ 9169517 w 10909881"/>
                  <a:gd name="connsiteY23-48" fmla="*/ 1837155 h 1837155"/>
                  <a:gd name="connsiteX24-49" fmla="*/ 8344168 w 10909881"/>
                  <a:gd name="connsiteY24-50" fmla="*/ 1837155 h 1837155"/>
                  <a:gd name="connsiteX25-51" fmla="*/ 7332448 w 10909881"/>
                  <a:gd name="connsiteY25-52" fmla="*/ 1837155 h 1837155"/>
                  <a:gd name="connsiteX26-53" fmla="*/ 6320728 w 10909881"/>
                  <a:gd name="connsiteY26-54" fmla="*/ 1837155 h 1837155"/>
                  <a:gd name="connsiteX27-55" fmla="*/ 5433256 w 10909881"/>
                  <a:gd name="connsiteY27-56" fmla="*/ 1837155 h 1837155"/>
                  <a:gd name="connsiteX28-57" fmla="*/ 4545783 w 10909881"/>
                  <a:gd name="connsiteY28-58" fmla="*/ 1837155 h 1837155"/>
                  <a:gd name="connsiteX29-59" fmla="*/ 3718450 w 10909881"/>
                  <a:gd name="connsiteY29-60" fmla="*/ 1837155 h 1837155"/>
                  <a:gd name="connsiteX30-61" fmla="*/ 2836569 w 10909881"/>
                  <a:gd name="connsiteY30-62" fmla="*/ 1837155 h 1837155"/>
                  <a:gd name="connsiteX31-63" fmla="*/ 1818313 w 10909881"/>
                  <a:gd name="connsiteY31-64" fmla="*/ 1837155 h 1837155"/>
                  <a:gd name="connsiteX32-65" fmla="*/ 1818313 w 10909881"/>
                  <a:gd name="connsiteY32-66" fmla="*/ 1837155 h 1837155"/>
                  <a:gd name="connsiteX33-67" fmla="*/ 1018380 w 10909881"/>
                  <a:gd name="connsiteY33-68" fmla="*/ 1837155 h 1837155"/>
                  <a:gd name="connsiteX34-69" fmla="*/ 151787 w 10909881"/>
                  <a:gd name="connsiteY34-70" fmla="*/ 1837155 h 1837155"/>
                  <a:gd name="connsiteX35-71" fmla="*/ 0 w 10909881"/>
                  <a:gd name="connsiteY35-72" fmla="*/ 1530955 h 1837155"/>
                  <a:gd name="connsiteX36-73" fmla="*/ 0 w 10909881"/>
                  <a:gd name="connsiteY36-74" fmla="*/ 765481 h 1837155"/>
                  <a:gd name="connsiteX37-75" fmla="*/ 0 w 10909881"/>
                  <a:gd name="connsiteY37-76" fmla="*/ 593253 h 1837155"/>
                  <a:gd name="connsiteX38" fmla="*/ 0 w 10909881"/>
                  <a:gd name="connsiteY38" fmla="*/ 306193 h 1837155"/>
                  <a:gd name="connsiteX39" fmla="*/ 0 w 10909881"/>
                  <a:gd name="connsiteY39" fmla="*/ 306199 h 18371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panose="020B0604020202020204"/>
                </a:endParaRPr>
              </a:p>
            </p:txBody>
          </p:sp>
          <p:sp>
            <p:nvSpPr>
              <p:cNvPr id="14" name="TextBox 13"/>
              <p:cNvSpPr txBox="1"/>
              <p:nvPr/>
            </p:nvSpPr>
            <p:spPr>
              <a:xfrm>
                <a:off x="527511" y="853769"/>
                <a:ext cx="9862517" cy="7634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thiệu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cắm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mốc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đảo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Sa.</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2" name="Picture 11"/>
            <p:cNvPicPr>
              <a:picLocks noChangeAspect="1"/>
            </p:cNvPicPr>
            <p:nvPr/>
          </p:nvPicPr>
          <p:blipFill>
            <a:blip r:embed="rId2"/>
            <a:stretch>
              <a:fillRect/>
            </a:stretch>
          </p:blipFill>
          <p:spPr>
            <a:xfrm>
              <a:off x="217775" y="1905604"/>
              <a:ext cx="1170657" cy="1170658"/>
            </a:xfrm>
            <a:prstGeom prst="rect">
              <a:avLst/>
            </a:prstGeom>
          </p:spPr>
        </p:pic>
      </p:grpSp>
      <p:grpSp>
        <p:nvGrpSpPr>
          <p:cNvPr id="15" name="Group 14"/>
          <p:cNvGrpSpPr/>
          <p:nvPr/>
        </p:nvGrpSpPr>
        <p:grpSpPr>
          <a:xfrm>
            <a:off x="452640" y="3183397"/>
            <a:ext cx="10748916" cy="1057560"/>
            <a:chOff x="114582" y="1651755"/>
            <a:chExt cx="10731486" cy="1536902"/>
          </a:xfrm>
        </p:grpSpPr>
        <p:grpSp>
          <p:nvGrpSpPr>
            <p:cNvPr id="16" name="Group 15"/>
            <p:cNvGrpSpPr/>
            <p:nvPr/>
          </p:nvGrpSpPr>
          <p:grpSpPr>
            <a:xfrm>
              <a:off x="699912" y="1651755"/>
              <a:ext cx="10146156" cy="1536902"/>
              <a:chOff x="-222790" y="232396"/>
              <a:chExt cx="10909881" cy="1837155"/>
            </a:xfrm>
          </p:grpSpPr>
          <p:sp>
            <p:nvSpPr>
              <p:cNvPr id="18" name="Hình chữ nhật: Góc Tròn 38"/>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1" fmla="*/ 0 w 10909881"/>
                  <a:gd name="connsiteY0-2" fmla="*/ 306199 h 1837155"/>
                  <a:gd name="connsiteX1-3" fmla="*/ 151787 w 10909881"/>
                  <a:gd name="connsiteY1-4" fmla="*/ 0 h 1837155"/>
                  <a:gd name="connsiteX2-5" fmla="*/ 968384 w 10909881"/>
                  <a:gd name="connsiteY2-6" fmla="*/ 0 h 1837155"/>
                  <a:gd name="connsiteX3-7" fmla="*/ 1818313 w 10909881"/>
                  <a:gd name="connsiteY3-8" fmla="*/ 0 h 1837155"/>
                  <a:gd name="connsiteX4-9" fmla="*/ 1818313 w 10909881"/>
                  <a:gd name="connsiteY4-10" fmla="*/ 0 h 1837155"/>
                  <a:gd name="connsiteX5-11" fmla="*/ 2672920 w 10909881"/>
                  <a:gd name="connsiteY5-12" fmla="*/ 0 h 1837155"/>
                  <a:gd name="connsiteX6-13" fmla="*/ 3609351 w 10909881"/>
                  <a:gd name="connsiteY6-14" fmla="*/ 0 h 1837155"/>
                  <a:gd name="connsiteX7-15" fmla="*/ 4545783 w 10909881"/>
                  <a:gd name="connsiteY7-16" fmla="*/ 0 h 1837155"/>
                  <a:gd name="connsiteX8-17" fmla="*/ 5371132 w 10909881"/>
                  <a:gd name="connsiteY8-18" fmla="*/ 0 h 1837155"/>
                  <a:gd name="connsiteX9-19" fmla="*/ 6258605 w 10909881"/>
                  <a:gd name="connsiteY9-20" fmla="*/ 0 h 1837155"/>
                  <a:gd name="connsiteX10-21" fmla="*/ 7021832 w 10909881"/>
                  <a:gd name="connsiteY10-22" fmla="*/ 0 h 1837155"/>
                  <a:gd name="connsiteX11-23" fmla="*/ 7785059 w 10909881"/>
                  <a:gd name="connsiteY11-24" fmla="*/ 0 h 1837155"/>
                  <a:gd name="connsiteX12-25" fmla="*/ 8486162 w 10909881"/>
                  <a:gd name="connsiteY12-26" fmla="*/ 0 h 1837155"/>
                  <a:gd name="connsiteX13-27" fmla="*/ 9187267 w 10909881"/>
                  <a:gd name="connsiteY13-28" fmla="*/ 0 h 1837155"/>
                  <a:gd name="connsiteX14-29" fmla="*/ 9950492 w 10909881"/>
                  <a:gd name="connsiteY14-30" fmla="*/ 0 h 1837155"/>
                  <a:gd name="connsiteX15-31" fmla="*/ 10758093 w 10909881"/>
                  <a:gd name="connsiteY15-32" fmla="*/ 0 h 1837155"/>
                  <a:gd name="connsiteX16-33" fmla="*/ 10909881 w 10909881"/>
                  <a:gd name="connsiteY16-34" fmla="*/ 306199 h 1837155"/>
                  <a:gd name="connsiteX17-35" fmla="*/ 10909881 w 10909881"/>
                  <a:gd name="connsiteY17-36" fmla="*/ 306193 h 1837155"/>
                  <a:gd name="connsiteX18-37" fmla="*/ 10909881 w 10909881"/>
                  <a:gd name="connsiteY18-38" fmla="*/ 306193 h 1837155"/>
                  <a:gd name="connsiteX19-39" fmla="*/ 10909881 w 10909881"/>
                  <a:gd name="connsiteY19-40" fmla="*/ 765481 h 1837155"/>
                  <a:gd name="connsiteX20-41" fmla="*/ 10909881 w 10909881"/>
                  <a:gd name="connsiteY20-42" fmla="*/ 1530955 h 1837155"/>
                  <a:gd name="connsiteX21-43" fmla="*/ 10758093 w 10909881"/>
                  <a:gd name="connsiteY21-44" fmla="*/ 1837155 h 1837155"/>
                  <a:gd name="connsiteX22-45" fmla="*/ 9870620 w 10909881"/>
                  <a:gd name="connsiteY22-46" fmla="*/ 1837155 h 1837155"/>
                  <a:gd name="connsiteX23-47" fmla="*/ 9169517 w 10909881"/>
                  <a:gd name="connsiteY23-48" fmla="*/ 1837155 h 1837155"/>
                  <a:gd name="connsiteX24-49" fmla="*/ 8344168 w 10909881"/>
                  <a:gd name="connsiteY24-50" fmla="*/ 1837155 h 1837155"/>
                  <a:gd name="connsiteX25-51" fmla="*/ 7332448 w 10909881"/>
                  <a:gd name="connsiteY25-52" fmla="*/ 1837155 h 1837155"/>
                  <a:gd name="connsiteX26-53" fmla="*/ 6320728 w 10909881"/>
                  <a:gd name="connsiteY26-54" fmla="*/ 1837155 h 1837155"/>
                  <a:gd name="connsiteX27-55" fmla="*/ 5433256 w 10909881"/>
                  <a:gd name="connsiteY27-56" fmla="*/ 1837155 h 1837155"/>
                  <a:gd name="connsiteX28-57" fmla="*/ 4545783 w 10909881"/>
                  <a:gd name="connsiteY28-58" fmla="*/ 1837155 h 1837155"/>
                  <a:gd name="connsiteX29-59" fmla="*/ 3718450 w 10909881"/>
                  <a:gd name="connsiteY29-60" fmla="*/ 1837155 h 1837155"/>
                  <a:gd name="connsiteX30-61" fmla="*/ 2836569 w 10909881"/>
                  <a:gd name="connsiteY30-62" fmla="*/ 1837155 h 1837155"/>
                  <a:gd name="connsiteX31-63" fmla="*/ 1818313 w 10909881"/>
                  <a:gd name="connsiteY31-64" fmla="*/ 1837155 h 1837155"/>
                  <a:gd name="connsiteX32-65" fmla="*/ 1818313 w 10909881"/>
                  <a:gd name="connsiteY32-66" fmla="*/ 1837155 h 1837155"/>
                  <a:gd name="connsiteX33-67" fmla="*/ 1018380 w 10909881"/>
                  <a:gd name="connsiteY33-68" fmla="*/ 1837155 h 1837155"/>
                  <a:gd name="connsiteX34-69" fmla="*/ 151787 w 10909881"/>
                  <a:gd name="connsiteY34-70" fmla="*/ 1837155 h 1837155"/>
                  <a:gd name="connsiteX35-71" fmla="*/ 0 w 10909881"/>
                  <a:gd name="connsiteY35-72" fmla="*/ 1530955 h 1837155"/>
                  <a:gd name="connsiteX36-73" fmla="*/ 0 w 10909881"/>
                  <a:gd name="connsiteY36-74" fmla="*/ 765481 h 1837155"/>
                  <a:gd name="connsiteX37-75" fmla="*/ 0 w 10909881"/>
                  <a:gd name="connsiteY37-76" fmla="*/ 593253 h 1837155"/>
                  <a:gd name="connsiteX38" fmla="*/ 0 w 10909881"/>
                  <a:gd name="connsiteY38" fmla="*/ 306193 h 1837155"/>
                  <a:gd name="connsiteX39" fmla="*/ 0 w 10909881"/>
                  <a:gd name="connsiteY39" fmla="*/ 306199 h 18371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panose="020B0604020202020204"/>
                </a:endParaRPr>
              </a:p>
            </p:txBody>
          </p:sp>
          <p:sp>
            <p:nvSpPr>
              <p:cNvPr id="19" name="TextBox 18"/>
              <p:cNvSpPr txBox="1"/>
              <p:nvPr/>
            </p:nvSpPr>
            <p:spPr>
              <a:xfrm>
                <a:off x="527511" y="321259"/>
                <a:ext cx="8629901" cy="14435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mj-lt"/>
                    <a:ea typeface="+mn-ea"/>
                    <a:cs typeface="+mn-cs"/>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thiệu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đảo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Sa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Trường</a:t>
                </a:r>
                <a:r>
                  <a:rPr lang="en-US" sz="2400" dirty="0">
                    <a:solidFill>
                      <a:prstClr val="black"/>
                    </a:solidFill>
                    <a:latin typeface="Times New Roman" panose="02020603050405020304" pitchFamily="18" charset="0"/>
                    <a:cs typeface="Times New Roman" panose="02020603050405020304" pitchFamily="18" charset="0"/>
                  </a:rPr>
                  <a:t> Sa.</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7" name="Picture 16"/>
            <p:cNvPicPr>
              <a:picLocks noChangeAspect="1"/>
            </p:cNvPicPr>
            <p:nvPr/>
          </p:nvPicPr>
          <p:blipFill>
            <a:blip r:embed="rId2"/>
            <a:stretch>
              <a:fillRect/>
            </a:stretch>
          </p:blipFill>
          <p:spPr>
            <a:xfrm>
              <a:off x="114582" y="1811811"/>
              <a:ext cx="1170657" cy="1170657"/>
            </a:xfrm>
            <a:prstGeom prst="rect">
              <a:avLst/>
            </a:prstGeom>
          </p:spPr>
        </p:pic>
      </p:grpSp>
      <p:grpSp>
        <p:nvGrpSpPr>
          <p:cNvPr id="20" name="Group 19"/>
          <p:cNvGrpSpPr/>
          <p:nvPr/>
        </p:nvGrpSpPr>
        <p:grpSpPr>
          <a:xfrm>
            <a:off x="443114" y="4805309"/>
            <a:ext cx="10758441" cy="1189627"/>
            <a:chOff x="114582" y="1651755"/>
            <a:chExt cx="10731486" cy="1536902"/>
          </a:xfrm>
        </p:grpSpPr>
        <p:grpSp>
          <p:nvGrpSpPr>
            <p:cNvPr id="21" name="Group 20"/>
            <p:cNvGrpSpPr/>
            <p:nvPr/>
          </p:nvGrpSpPr>
          <p:grpSpPr>
            <a:xfrm>
              <a:off x="699912" y="1651755"/>
              <a:ext cx="10146156" cy="1536902"/>
              <a:chOff x="-222790" y="232396"/>
              <a:chExt cx="10909881" cy="1837155"/>
            </a:xfrm>
          </p:grpSpPr>
          <p:sp>
            <p:nvSpPr>
              <p:cNvPr id="23" name="Hình chữ nhật: Góc Tròn 38"/>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1" fmla="*/ 0 w 10909881"/>
                  <a:gd name="connsiteY0-2" fmla="*/ 306199 h 1837155"/>
                  <a:gd name="connsiteX1-3" fmla="*/ 151787 w 10909881"/>
                  <a:gd name="connsiteY1-4" fmla="*/ 0 h 1837155"/>
                  <a:gd name="connsiteX2-5" fmla="*/ 968384 w 10909881"/>
                  <a:gd name="connsiteY2-6" fmla="*/ 0 h 1837155"/>
                  <a:gd name="connsiteX3-7" fmla="*/ 1818313 w 10909881"/>
                  <a:gd name="connsiteY3-8" fmla="*/ 0 h 1837155"/>
                  <a:gd name="connsiteX4-9" fmla="*/ 1818313 w 10909881"/>
                  <a:gd name="connsiteY4-10" fmla="*/ 0 h 1837155"/>
                  <a:gd name="connsiteX5-11" fmla="*/ 2672920 w 10909881"/>
                  <a:gd name="connsiteY5-12" fmla="*/ 0 h 1837155"/>
                  <a:gd name="connsiteX6-13" fmla="*/ 3609351 w 10909881"/>
                  <a:gd name="connsiteY6-14" fmla="*/ 0 h 1837155"/>
                  <a:gd name="connsiteX7-15" fmla="*/ 4545783 w 10909881"/>
                  <a:gd name="connsiteY7-16" fmla="*/ 0 h 1837155"/>
                  <a:gd name="connsiteX8-17" fmla="*/ 5371132 w 10909881"/>
                  <a:gd name="connsiteY8-18" fmla="*/ 0 h 1837155"/>
                  <a:gd name="connsiteX9-19" fmla="*/ 6258605 w 10909881"/>
                  <a:gd name="connsiteY9-20" fmla="*/ 0 h 1837155"/>
                  <a:gd name="connsiteX10-21" fmla="*/ 7021832 w 10909881"/>
                  <a:gd name="connsiteY10-22" fmla="*/ 0 h 1837155"/>
                  <a:gd name="connsiteX11-23" fmla="*/ 7785059 w 10909881"/>
                  <a:gd name="connsiteY11-24" fmla="*/ 0 h 1837155"/>
                  <a:gd name="connsiteX12-25" fmla="*/ 8486162 w 10909881"/>
                  <a:gd name="connsiteY12-26" fmla="*/ 0 h 1837155"/>
                  <a:gd name="connsiteX13-27" fmla="*/ 9187267 w 10909881"/>
                  <a:gd name="connsiteY13-28" fmla="*/ 0 h 1837155"/>
                  <a:gd name="connsiteX14-29" fmla="*/ 9950492 w 10909881"/>
                  <a:gd name="connsiteY14-30" fmla="*/ 0 h 1837155"/>
                  <a:gd name="connsiteX15-31" fmla="*/ 10758093 w 10909881"/>
                  <a:gd name="connsiteY15-32" fmla="*/ 0 h 1837155"/>
                  <a:gd name="connsiteX16-33" fmla="*/ 10909881 w 10909881"/>
                  <a:gd name="connsiteY16-34" fmla="*/ 306199 h 1837155"/>
                  <a:gd name="connsiteX17-35" fmla="*/ 10909881 w 10909881"/>
                  <a:gd name="connsiteY17-36" fmla="*/ 306193 h 1837155"/>
                  <a:gd name="connsiteX18-37" fmla="*/ 10909881 w 10909881"/>
                  <a:gd name="connsiteY18-38" fmla="*/ 306193 h 1837155"/>
                  <a:gd name="connsiteX19-39" fmla="*/ 10909881 w 10909881"/>
                  <a:gd name="connsiteY19-40" fmla="*/ 765481 h 1837155"/>
                  <a:gd name="connsiteX20-41" fmla="*/ 10909881 w 10909881"/>
                  <a:gd name="connsiteY20-42" fmla="*/ 1530955 h 1837155"/>
                  <a:gd name="connsiteX21-43" fmla="*/ 10758093 w 10909881"/>
                  <a:gd name="connsiteY21-44" fmla="*/ 1837155 h 1837155"/>
                  <a:gd name="connsiteX22-45" fmla="*/ 9870620 w 10909881"/>
                  <a:gd name="connsiteY22-46" fmla="*/ 1837155 h 1837155"/>
                  <a:gd name="connsiteX23-47" fmla="*/ 9169517 w 10909881"/>
                  <a:gd name="connsiteY23-48" fmla="*/ 1837155 h 1837155"/>
                  <a:gd name="connsiteX24-49" fmla="*/ 8344168 w 10909881"/>
                  <a:gd name="connsiteY24-50" fmla="*/ 1837155 h 1837155"/>
                  <a:gd name="connsiteX25-51" fmla="*/ 7332448 w 10909881"/>
                  <a:gd name="connsiteY25-52" fmla="*/ 1837155 h 1837155"/>
                  <a:gd name="connsiteX26-53" fmla="*/ 6320728 w 10909881"/>
                  <a:gd name="connsiteY26-54" fmla="*/ 1837155 h 1837155"/>
                  <a:gd name="connsiteX27-55" fmla="*/ 5433256 w 10909881"/>
                  <a:gd name="connsiteY27-56" fmla="*/ 1837155 h 1837155"/>
                  <a:gd name="connsiteX28-57" fmla="*/ 4545783 w 10909881"/>
                  <a:gd name="connsiteY28-58" fmla="*/ 1837155 h 1837155"/>
                  <a:gd name="connsiteX29-59" fmla="*/ 3718450 w 10909881"/>
                  <a:gd name="connsiteY29-60" fmla="*/ 1837155 h 1837155"/>
                  <a:gd name="connsiteX30-61" fmla="*/ 2836569 w 10909881"/>
                  <a:gd name="connsiteY30-62" fmla="*/ 1837155 h 1837155"/>
                  <a:gd name="connsiteX31-63" fmla="*/ 1818313 w 10909881"/>
                  <a:gd name="connsiteY31-64" fmla="*/ 1837155 h 1837155"/>
                  <a:gd name="connsiteX32-65" fmla="*/ 1818313 w 10909881"/>
                  <a:gd name="connsiteY32-66" fmla="*/ 1837155 h 1837155"/>
                  <a:gd name="connsiteX33-67" fmla="*/ 1018380 w 10909881"/>
                  <a:gd name="connsiteY33-68" fmla="*/ 1837155 h 1837155"/>
                  <a:gd name="connsiteX34-69" fmla="*/ 151787 w 10909881"/>
                  <a:gd name="connsiteY34-70" fmla="*/ 1837155 h 1837155"/>
                  <a:gd name="connsiteX35-71" fmla="*/ 0 w 10909881"/>
                  <a:gd name="connsiteY35-72" fmla="*/ 1530955 h 1837155"/>
                  <a:gd name="connsiteX36-73" fmla="*/ 0 w 10909881"/>
                  <a:gd name="connsiteY36-74" fmla="*/ 765481 h 1837155"/>
                  <a:gd name="connsiteX37-75" fmla="*/ 0 w 10909881"/>
                  <a:gd name="connsiteY37-76" fmla="*/ 593253 h 1837155"/>
                  <a:gd name="connsiteX38" fmla="*/ 0 w 10909881"/>
                  <a:gd name="connsiteY38" fmla="*/ 306193 h 1837155"/>
                  <a:gd name="connsiteX39" fmla="*/ 0 w 10909881"/>
                  <a:gd name="connsiteY39" fmla="*/ 306199 h 18371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panose="020B0604020202020204"/>
                </a:endParaRPr>
              </a:p>
            </p:txBody>
          </p:sp>
          <p:sp>
            <p:nvSpPr>
              <p:cNvPr id="24" name="TextBox 23"/>
              <p:cNvSpPr txBox="1"/>
              <p:nvPr/>
            </p:nvSpPr>
            <p:spPr>
              <a:xfrm>
                <a:off x="527510" y="321257"/>
                <a:ext cx="9856311" cy="1283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mj-lt"/>
                    <a:ea typeface="+mn-ea"/>
                    <a:cs typeface="+mn-cs"/>
                  </a:rPr>
                  <a:t> </a:t>
                </a:r>
                <a:r>
                  <a:rPr kumimoji="0" lang="en-US" sz="2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thiệu</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quần</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đảo</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Hoàng</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Sa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Trường</a:t>
                </a:r>
                <a:r>
                  <a:rPr kumimoji="0" lang="en-US" sz="2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Sa.</a:t>
                </a:r>
                <a:endParaRPr kumimoji="0" lang="vi-VN" sz="2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a:blip r:embed="rId2"/>
            <a:stretch>
              <a:fillRect/>
            </a:stretch>
          </p:blipFill>
          <p:spPr>
            <a:xfrm>
              <a:off x="114582" y="1811811"/>
              <a:ext cx="1170657" cy="1170657"/>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CHU QUYEN 2">
            <a:hlinkClick r:id="" action="ppaction://media"/>
            <a:extLst>
              <a:ext uri="{FF2B5EF4-FFF2-40B4-BE49-F238E27FC236}">
                <a16:creationId xmlns:a16="http://schemas.microsoft.com/office/drawing/2014/main" id="{BD4F5F98-CCA9-06B3-2466-8D55B01228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7088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075155" y="451897"/>
            <a:ext cx="6843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spcBef>
                <a:spcPct val="50000"/>
              </a:spcBef>
            </a:pPr>
            <a:endParaRPr lang="en-US" altLang="en-US" sz="2000" b="1" dirty="0">
              <a:latin typeface="Times New Roman" panose="02020603050405020304" pitchFamily="18" charset="0"/>
              <a:cs typeface="Times New Roman" panose="02020603050405020304" pitchFamily="18" charset="0"/>
            </a:endParaRPr>
          </a:p>
        </p:txBody>
      </p:sp>
      <p:sp>
        <p:nvSpPr>
          <p:cNvPr id="6" name="Rectangle 1"/>
          <p:cNvSpPr>
            <a:spLocks noChangeArrowheads="1"/>
          </p:cNvSpPr>
          <p:nvPr/>
        </p:nvSpPr>
        <p:spPr bwMode="auto">
          <a:xfrm>
            <a:off x="2753556" y="177552"/>
            <a:ext cx="6466643"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Thứ</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ngày</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tháng</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năm</a:t>
            </a:r>
            <a:r>
              <a:rPr lang="en-US" altLang="en-US" sz="2000" b="1" i="1" dirty="0">
                <a:latin typeface="Times New Roman" panose="02020603050405020304" pitchFamily="18" charset="0"/>
                <a:cs typeface="Times New Roman" panose="02020603050405020304" pitchFamily="18" charset="0"/>
              </a:rPr>
              <a:t> </a:t>
            </a:r>
          </a:p>
          <a:p>
            <a:pPr algn="ctr" eaLnBrk="1" hangingPunct="1"/>
            <a:endParaRPr lang="en-US" altLang="en-US" sz="2000" b="1" dirty="0">
              <a:latin typeface="Times New Roman" panose="02020603050405020304" pitchFamily="18" charset="0"/>
              <a:cs typeface="Times New Roman" panose="02020603050405020304" pitchFamily="18" charset="0"/>
            </a:endParaRPr>
          </a:p>
          <a:p>
            <a:pPr algn="ctr" eaLnBrk="1" hangingPunct="1">
              <a:spcBef>
                <a:spcPts val="600"/>
              </a:spcBef>
              <a:spcAft>
                <a:spcPts val="600"/>
              </a:spcAft>
            </a:pPr>
            <a:endParaRPr lang="en-US" altLang="en-US" sz="2000" b="1" dirty="0">
              <a:latin typeface="Times New Roman" panose="02020603050405020304" pitchFamily="18" charset="0"/>
              <a:cs typeface="Times New Roman" panose="02020603050405020304" pitchFamily="18" charset="0"/>
            </a:endParaRPr>
          </a:p>
        </p:txBody>
      </p:sp>
      <p:sp>
        <p:nvSpPr>
          <p:cNvPr id="7" name="Text Box 17"/>
          <p:cNvSpPr txBox="1">
            <a:spLocks noChangeArrowheads="1"/>
          </p:cNvSpPr>
          <p:nvPr/>
        </p:nvSpPr>
        <p:spPr bwMode="auto">
          <a:xfrm>
            <a:off x="1130300" y="1270159"/>
            <a:ext cx="10469482" cy="584775"/>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vi-VN" altLang="en-US" sz="3200" b="1">
                <a:latin typeface="Times New Roman" panose="02020603050405020304" pitchFamily="18" charset="0"/>
                <a:cs typeface="Times New Roman" panose="02020603050405020304" pitchFamily="18" charset="0"/>
              </a:rPr>
              <a:t>Bài</a:t>
            </a:r>
            <a:r>
              <a:rPr lang="en-US" altLang="en-US" sz="3200" b="1">
                <a:latin typeface="Times New Roman" panose="02020603050405020304" pitchFamily="18" charset="0"/>
                <a:cs typeface="Times New Roman" panose="02020603050405020304" pitchFamily="18" charset="0"/>
              </a:rPr>
              <a:t> </a:t>
            </a:r>
            <a:r>
              <a:rPr lang="vi-VN" altLang="en-US" sz="3200" b="1">
                <a:latin typeface="Times New Roman" panose="02020603050405020304" pitchFamily="18" charset="0"/>
                <a:cs typeface="Times New Roman" panose="02020603050405020304" pitchFamily="18" charset="0"/>
              </a:rPr>
              <a:t>3</a:t>
            </a:r>
            <a:r>
              <a:rPr lang="en-US" altLang="en-US" sz="3200" b="1">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Biển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đảo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Việt</a:t>
            </a:r>
            <a:r>
              <a:rPr lang="en-US" altLang="en-US" sz="3200" b="1" dirty="0">
                <a:latin typeface="Times New Roman" panose="02020603050405020304" pitchFamily="18" charset="0"/>
                <a:cs typeface="Times New Roman" panose="02020603050405020304" pitchFamily="18" charset="0"/>
              </a:rPr>
              <a:t> Nam </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Tiết</a:t>
            </a:r>
            <a:r>
              <a:rPr lang="en-US" altLang="en-US" sz="3200" b="1" dirty="0">
                <a:solidFill>
                  <a:srgbClr val="FF0000"/>
                </a:solidFill>
                <a:latin typeface="Times New Roman" panose="02020603050405020304" pitchFamily="18" charset="0"/>
                <a:cs typeface="Times New Roman" panose="02020603050405020304" pitchFamily="18" charset="0"/>
              </a:rPr>
              <a:t> </a:t>
            </a:r>
            <a:r>
              <a:rPr lang="vi-VN" altLang="en-US" sz="3200" b="1" dirty="0">
                <a:solidFill>
                  <a:srgbClr val="FF0000"/>
                </a:solidFill>
                <a:latin typeface="Times New Roman" panose="02020603050405020304" pitchFamily="18" charset="0"/>
                <a:cs typeface="Times New Roman" panose="02020603050405020304" pitchFamily="18" charset="0"/>
              </a:rPr>
              <a:t>2</a:t>
            </a:r>
            <a:r>
              <a:rPr lang="en-US" altLang="en-US" sz="3200" b="1" dirty="0">
                <a:solidFill>
                  <a:srgbClr val="FF0000"/>
                </a:solidFill>
                <a:latin typeface="Times New Roman" panose="02020603050405020304" pitchFamily="18" charset="0"/>
                <a:cs typeface="Times New Roman" panose="02020603050405020304" pitchFamily="18" charset="0"/>
              </a:rPr>
              <a:t>)</a:t>
            </a:r>
            <a:endParaRPr lang="vi-VN" alt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71122" y="3233735"/>
            <a:ext cx="10122901" cy="830997"/>
          </a:xfrm>
          <a:prstGeom prst="rect">
            <a:avLst/>
          </a:prstGeom>
          <a:noFill/>
        </p:spPr>
        <p:txBody>
          <a:bodyPr wrap="square" rtlCol="0">
            <a:spAutoFit/>
          </a:bodyPr>
          <a:lstStyle/>
          <a:p>
            <a:pPr lvl="0"/>
            <a:r>
              <a:rPr lang="vi-VN" sz="2400" b="1" dirty="0">
                <a:solidFill>
                  <a:srgbClr val="0000FF"/>
                </a:solidFill>
                <a:effectLst/>
                <a:latin typeface="Times New Roman" panose="02020603050405020304" pitchFamily="18" charset="0"/>
                <a:ea typeface="Times New Roman" panose="02020603050405020304" pitchFamily="18" charset="0"/>
              </a:rPr>
              <a:t>2. Hoạt động 2: </a:t>
            </a:r>
            <a:r>
              <a:rPr lang="en-US" sz="2400" b="1" dirty="0">
                <a:solidFill>
                  <a:srgbClr val="0000FF"/>
                </a:solidFill>
                <a:effectLst/>
                <a:latin typeface="Times New Roman" panose="02020603050405020304" pitchFamily="18" charset="0"/>
                <a:ea typeface="Times New Roman" panose="02020603050405020304" pitchFamily="18" charset="0"/>
              </a:rPr>
              <a:t>Chia </a:t>
            </a:r>
            <a:r>
              <a:rPr lang="en-US" sz="2400" b="1" dirty="0" err="1">
                <a:solidFill>
                  <a:srgbClr val="0000FF"/>
                </a:solidFill>
                <a:effectLst/>
                <a:latin typeface="Times New Roman" panose="02020603050405020304" pitchFamily="18" charset="0"/>
                <a:ea typeface="Times New Roman" panose="02020603050405020304" pitchFamily="18" charset="0"/>
              </a:rPr>
              <a:t>sẻ</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một</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số</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câu</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chuyện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bài</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thơ</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bài</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hát</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về</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biển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đảo</a:t>
            </a:r>
            <a:r>
              <a:rPr lang="en-US" sz="2400" b="1" dirty="0">
                <a:solidFill>
                  <a:srgbClr val="0000FF"/>
                </a:solidFill>
                <a:effectLst/>
                <a:latin typeface="Times New Roman" panose="02020603050405020304" pitchFamily="18" charset="0"/>
                <a:ea typeface="Times New Roman" panose="02020603050405020304" pitchFamily="18" charset="0"/>
              </a:rPr>
              <a:t> V</a:t>
            </a:r>
            <a:r>
              <a:rPr lang="vi-VN" sz="2400" b="1" dirty="0">
                <a:solidFill>
                  <a:srgbClr val="0000FF"/>
                </a:solidFill>
                <a:effectLst/>
                <a:latin typeface="Times New Roman" panose="02020603050405020304" pitchFamily="18" charset="0"/>
                <a:ea typeface="Times New Roman" panose="02020603050405020304" pitchFamily="18" charset="0"/>
              </a:rPr>
              <a:t>iệt Nam </a:t>
            </a:r>
            <a:endPar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2" name="Text Box 17"/>
          <p:cNvSpPr txBox="1">
            <a:spLocks noChangeArrowheads="1"/>
          </p:cNvSpPr>
          <p:nvPr/>
        </p:nvSpPr>
        <p:spPr bwMode="auto">
          <a:xfrm>
            <a:off x="1888354" y="562273"/>
            <a:ext cx="8436006" cy="523220"/>
          </a:xfrm>
          <a:prstGeom prst="rect">
            <a:avLst/>
          </a:prstGeom>
          <a:noFill/>
          <a:ln>
            <a:noFill/>
          </a:ln>
          <a:effectLst>
            <a:outerShdw dist="35921" dir="2700000" algn="ctr" rotWithShape="0">
              <a:srgbClr val="80808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5400">
                <a:solidFill>
                  <a:schemeClr val="tx1"/>
                </a:solidFill>
                <a:latin typeface="Arial" panose="020B0604020202020204" pitchFamily="34" charset="0"/>
              </a:defRPr>
            </a:lvl1pPr>
            <a:lvl2pPr marL="742950" indent="-285750" eaLnBrk="0" hangingPunct="0">
              <a:defRPr sz="5400">
                <a:solidFill>
                  <a:schemeClr val="tx1"/>
                </a:solidFill>
                <a:latin typeface="Arial" panose="020B0604020202020204" pitchFamily="34" charset="0"/>
              </a:defRPr>
            </a:lvl2pPr>
            <a:lvl3pPr marL="1143000" indent="-228600" eaLnBrk="0" hangingPunct="0">
              <a:defRPr sz="5400">
                <a:solidFill>
                  <a:schemeClr val="tx1"/>
                </a:solidFill>
                <a:latin typeface="Arial" panose="020B0604020202020204" pitchFamily="34" charset="0"/>
              </a:defRPr>
            </a:lvl3pPr>
            <a:lvl4pPr marL="1600200" indent="-228600" eaLnBrk="0" hangingPunct="0">
              <a:defRPr sz="5400">
                <a:solidFill>
                  <a:schemeClr val="tx1"/>
                </a:solidFill>
                <a:latin typeface="Arial" panose="020B0604020202020204" pitchFamily="34" charset="0"/>
              </a:defRPr>
            </a:lvl4pPr>
            <a:lvl5pPr marL="2057400" indent="-228600" eaLnBrk="0" hangingPunct="0">
              <a:defRPr sz="5400">
                <a:solidFill>
                  <a:schemeClr val="tx1"/>
                </a:solidFill>
                <a:latin typeface="Arial" panose="020B0604020202020204" pitchFamily="34" charset="0"/>
              </a:defRPr>
            </a:lvl5pPr>
            <a:lvl6pPr marL="2514600" indent="-228600" eaLnBrk="0" fontAlgn="base" hangingPunct="0">
              <a:spcBef>
                <a:spcPct val="0"/>
              </a:spcBef>
              <a:spcAft>
                <a:spcPct val="0"/>
              </a:spcAft>
              <a:defRPr sz="5400">
                <a:solidFill>
                  <a:schemeClr val="tx1"/>
                </a:solidFill>
                <a:latin typeface="Arial" panose="020B0604020202020204" pitchFamily="34" charset="0"/>
              </a:defRPr>
            </a:lvl6pPr>
            <a:lvl7pPr marL="2971800" indent="-228600" eaLnBrk="0" fontAlgn="base" hangingPunct="0">
              <a:spcBef>
                <a:spcPct val="0"/>
              </a:spcBef>
              <a:spcAft>
                <a:spcPct val="0"/>
              </a:spcAft>
              <a:defRPr sz="5400">
                <a:solidFill>
                  <a:schemeClr val="tx1"/>
                </a:solidFill>
                <a:latin typeface="Arial" panose="020B0604020202020204" pitchFamily="34" charset="0"/>
              </a:defRPr>
            </a:lvl7pPr>
            <a:lvl8pPr marL="3429000" indent="-228600" eaLnBrk="0" fontAlgn="base" hangingPunct="0">
              <a:spcBef>
                <a:spcPct val="0"/>
              </a:spcBef>
              <a:spcAft>
                <a:spcPct val="0"/>
              </a:spcAft>
              <a:defRPr sz="5400">
                <a:solidFill>
                  <a:schemeClr val="tx1"/>
                </a:solidFill>
                <a:latin typeface="Arial" panose="020B0604020202020204" pitchFamily="34" charset="0"/>
              </a:defRPr>
            </a:lvl8pPr>
            <a:lvl9pPr marL="3886200" indent="-228600" eaLnBrk="0" fontAlgn="base" hangingPunct="0">
              <a:spcBef>
                <a:spcPct val="0"/>
              </a:spcBef>
              <a:spcAft>
                <a:spcPct val="0"/>
              </a:spcAft>
              <a:defRPr sz="5400">
                <a:solidFill>
                  <a:schemeClr val="tx1"/>
                </a:solidFill>
                <a:latin typeface="Arial" panose="020B0604020202020204" pitchFamily="34" charset="0"/>
              </a:defRPr>
            </a:lvl9pPr>
          </a:lstStyle>
          <a:p>
            <a:pPr algn="ctr" eaLnBrk="1" hangingPunct="1"/>
            <a:r>
              <a:rPr lang="en-US" altLang="en-US" sz="2800" b="1" dirty="0">
                <a:solidFill>
                  <a:srgbClr val="FF0000"/>
                </a:solidFill>
                <a:latin typeface="Times New Roman" panose="02020603050405020304" pitchFamily="18" charset="0"/>
                <a:cs typeface="Times New Roman" panose="02020603050405020304" pitchFamily="18" charset="0"/>
              </a:rPr>
              <a:t>LỊCH SỬ VÀ ĐỊA </a:t>
            </a:r>
            <a:r>
              <a:rPr lang="vi-VN" altLang="en-US" sz="2800" b="1" dirty="0">
                <a:solidFill>
                  <a:srgbClr val="FF0000"/>
                </a:solidFill>
                <a:latin typeface="Times New Roman" panose="02020603050405020304" pitchFamily="18" charset="0"/>
                <a:cs typeface="Times New Roman" panose="02020603050405020304" pitchFamily="18" charset="0"/>
              </a:rPr>
              <a:t> L</a:t>
            </a:r>
            <a:r>
              <a:rPr lang="en-US" altLang="en-US" sz="2800" b="1" dirty="0">
                <a:solidFill>
                  <a:srgbClr val="FF0000"/>
                </a:solidFill>
                <a:latin typeface="Times New Roman" panose="02020603050405020304" pitchFamily="18" charset="0"/>
                <a:cs typeface="Times New Roman" panose="02020603050405020304" pitchFamily="18" charset="0"/>
              </a:rPr>
              <a:t>Í</a:t>
            </a: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471122" y="2141128"/>
            <a:ext cx="9666778" cy="830997"/>
          </a:xfrm>
          <a:prstGeom prst="rect">
            <a:avLst/>
          </a:prstGeom>
          <a:noFill/>
        </p:spPr>
        <p:txBody>
          <a:bodyPr wrap="square">
            <a:spAutoFit/>
          </a:bodyPr>
          <a:lstStyle/>
          <a:p>
            <a:pPr lvl="0"/>
            <a:r>
              <a:rPr lang="vi-VN" altLang="en-US" sz="2400" b="1" dirty="0">
                <a:solidFill>
                  <a:srgbClr val="0000FF"/>
                </a:solidFill>
                <a:latin typeface="Times New Roman" panose="02020603050405020304" pitchFamily="18" charset="0"/>
                <a:cs typeface="Times New Roman" panose="02020603050405020304" pitchFamily="18" charset="0"/>
              </a:rPr>
              <a:t>1. Hoạt động 1: </a:t>
            </a:r>
            <a:r>
              <a:rPr lang="en-US" altLang="en-US" sz="2400" b="1" dirty="0" err="1">
                <a:solidFill>
                  <a:srgbClr val="0000FF"/>
                </a:solidFill>
                <a:latin typeface="Times New Roman" panose="02020603050405020304" pitchFamily="18" charset="0"/>
                <a:cs typeface="Times New Roman" panose="02020603050405020304" pitchFamily="18" charset="0"/>
              </a:rPr>
              <a:t>Tìm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err="1">
                <a:solidFill>
                  <a:srgbClr val="0000FF"/>
                </a:solidFill>
                <a:latin typeface="Times New Roman" panose="02020603050405020304" pitchFamily="18" charset="0"/>
                <a:cs typeface="Times New Roman" panose="02020603050405020304" pitchFamily="18" charset="0"/>
              </a:rPr>
              <a:t>hiểu</a:t>
            </a:r>
            <a:r>
              <a:rPr lang="en-US" altLang="en-US" sz="2400" b="1">
                <a:solidFill>
                  <a:srgbClr val="0000FF"/>
                </a:solidFill>
                <a:latin typeface="Times New Roman" panose="02020603050405020304" pitchFamily="18" charset="0"/>
                <a:cs typeface="Times New Roman" panose="02020603050405020304" pitchFamily="18" charset="0"/>
              </a:rPr>
              <a:t> </a:t>
            </a:r>
            <a:r>
              <a:rPr lang="vi-VN" altLang="en-US" sz="2400" b="1">
                <a:solidFill>
                  <a:srgbClr val="0000FF"/>
                </a:solidFill>
                <a:latin typeface="Times New Roman" panose="02020603050405020304" pitchFamily="18" charset="0"/>
                <a:cs typeface="Times New Roman" panose="02020603050405020304" pitchFamily="18" charset="0"/>
              </a:rPr>
              <a:t>công cuộc </a:t>
            </a:r>
            <a:r>
              <a:rPr lang="vi-VN" altLang="en-US" sz="2400" b="1" dirty="0">
                <a:solidFill>
                  <a:srgbClr val="0000FF"/>
                </a:solidFill>
                <a:latin typeface="Times New Roman" panose="02020603050405020304" pitchFamily="18" charset="0"/>
                <a:cs typeface="Times New Roman" panose="02020603050405020304" pitchFamily="18" charset="0"/>
              </a:rPr>
              <a:t>bảo vệ chủ quyền, các quyền và lợi ích hợp pháp của Việt Nam ở biển Đông </a:t>
            </a:r>
            <a:endPar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08172" y="1001217"/>
            <a:ext cx="660863" cy="487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1</a:t>
            </a:r>
          </a:p>
        </p:txBody>
      </p:sp>
      <p:sp>
        <p:nvSpPr>
          <p:cNvPr id="5" name="Rounded Rectangle 4"/>
          <p:cNvSpPr/>
          <p:nvPr/>
        </p:nvSpPr>
        <p:spPr>
          <a:xfrm>
            <a:off x="1156970" y="62865"/>
            <a:ext cx="10344785" cy="74168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1. LÍ DO LỒNG GHÉP GIÁO DỤC QUỐC PHÒNG, AN NINH</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85056" y="1600199"/>
            <a:ext cx="3450773" cy="12549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atin typeface="Times New Roman" panose="02020603050405020304" pitchFamily="18" charset="0"/>
                <a:cs typeface="Times New Roman" panose="02020603050405020304" pitchFamily="18" charset="0"/>
              </a:rPr>
              <a:t>BỐI CẢNH</a:t>
            </a:r>
            <a:endParaRPr lang="en-US" sz="2400" dirty="0">
              <a:latin typeface="Times New Roman" panose="02020603050405020304" pitchFamily="18" charset="0"/>
              <a:cs typeface="Times New Roman" panose="02020603050405020304" pitchFamily="18" charset="0"/>
            </a:endParaRPr>
          </a:p>
        </p:txBody>
      </p:sp>
      <p:sp>
        <p:nvSpPr>
          <p:cNvPr id="7" name="Oval 6"/>
          <p:cNvSpPr/>
          <p:nvPr/>
        </p:nvSpPr>
        <p:spPr>
          <a:xfrm>
            <a:off x="5246320" y="958737"/>
            <a:ext cx="660863" cy="487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rgbClr val="FFFF00"/>
                </a:solidFill>
                <a:latin typeface="Times New Roman" panose="02020603050405020304" pitchFamily="18" charset="0"/>
                <a:cs typeface="Times New Roman" panose="02020603050405020304" pitchFamily="18" charset="0"/>
              </a:rPr>
              <a:t>2</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3832805" y="1600199"/>
            <a:ext cx="3819852" cy="1254968"/>
          </a:xfrm>
          <a:prstGeom prst="round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atin typeface="Times New Roman" panose="02020603050405020304" pitchFamily="18" charset="0"/>
                <a:cs typeface="Times New Roman" panose="02020603050405020304" pitchFamily="18" charset="0"/>
              </a:rPr>
              <a:t>NGHỊ QUYẾT 44 </a:t>
            </a:r>
          </a:p>
          <a:p>
            <a:pPr algn="ctr"/>
            <a:r>
              <a:rPr lang="en-AU" sz="2400" dirty="0">
                <a:latin typeface="Times New Roman" panose="02020603050405020304" pitchFamily="18" charset="0"/>
                <a:cs typeface="Times New Roman" panose="02020603050405020304" pitchFamily="18" charset="0"/>
              </a:rPr>
              <a:t>(</a:t>
            </a:r>
            <a:r>
              <a:rPr lang="en-US" b="1" dirty="0"/>
              <a:t>NQ44-NQ/TW </a:t>
            </a:r>
            <a:r>
              <a:rPr lang="en-US" b="1" dirty="0" err="1"/>
              <a:t>về</a:t>
            </a:r>
            <a:r>
              <a:rPr lang="en-US" b="1" dirty="0"/>
              <a:t> </a:t>
            </a:r>
            <a:r>
              <a:rPr lang="en-US" b="1" dirty="0" err="1"/>
              <a:t>chiến</a:t>
            </a:r>
            <a:r>
              <a:rPr lang="en-US" b="1" dirty="0"/>
              <a:t> </a:t>
            </a:r>
            <a:r>
              <a:rPr lang="en-US" b="1" dirty="0" err="1"/>
              <a:t>lược</a:t>
            </a:r>
            <a:r>
              <a:rPr lang="en-US" b="1" dirty="0"/>
              <a:t> </a:t>
            </a:r>
            <a:r>
              <a:rPr lang="en-US" b="1" dirty="0" err="1"/>
              <a:t>bảo</a:t>
            </a:r>
            <a:r>
              <a:rPr lang="en-US" b="1" dirty="0"/>
              <a:t> </a:t>
            </a:r>
            <a:r>
              <a:rPr lang="en-US" b="1" dirty="0" err="1"/>
              <a:t>vệ</a:t>
            </a:r>
            <a:r>
              <a:rPr lang="en-US" b="1" dirty="0"/>
              <a:t> </a:t>
            </a:r>
            <a:r>
              <a:rPr lang="en-US" b="1" dirty="0" err="1"/>
              <a:t>Tổ</a:t>
            </a:r>
            <a:r>
              <a:rPr lang="en-US" b="1" dirty="0"/>
              <a:t> </a:t>
            </a:r>
            <a:r>
              <a:rPr lang="en-US" b="1" dirty="0" err="1"/>
              <a:t>quốc</a:t>
            </a:r>
            <a:r>
              <a:rPr lang="en-US" b="1" dirty="0"/>
              <a:t> </a:t>
            </a:r>
            <a:r>
              <a:rPr lang="en-US" b="1" dirty="0" err="1"/>
              <a:t>trong</a:t>
            </a:r>
            <a:r>
              <a:rPr lang="en-US" b="1" dirty="0"/>
              <a:t> </a:t>
            </a:r>
            <a:r>
              <a:rPr lang="en-US" b="1" dirty="0" err="1"/>
              <a:t>tình</a:t>
            </a:r>
            <a:r>
              <a:rPr lang="en-US" b="1" dirty="0"/>
              <a:t> </a:t>
            </a:r>
            <a:r>
              <a:rPr lang="en-US" b="1" dirty="0" err="1"/>
              <a:t>hình</a:t>
            </a:r>
            <a:r>
              <a:rPr lang="en-US" b="1" dirty="0"/>
              <a:t> </a:t>
            </a:r>
            <a:r>
              <a:rPr lang="en-US" b="1" dirty="0" err="1"/>
              <a:t>mới</a:t>
            </a:r>
            <a:r>
              <a:rPr lang="en-US" b="1" dirty="0"/>
              <a:t>)</a:t>
            </a:r>
            <a:endParaRPr lang="en-US" sz="2400" dirty="0">
              <a:latin typeface="Times New Roman" panose="02020603050405020304" pitchFamily="18" charset="0"/>
              <a:cs typeface="Times New Roman" panose="02020603050405020304" pitchFamily="18" charset="0"/>
            </a:endParaRPr>
          </a:p>
        </p:txBody>
      </p:sp>
      <p:sp>
        <p:nvSpPr>
          <p:cNvPr id="9" name="Oval 8"/>
          <p:cNvSpPr/>
          <p:nvPr/>
        </p:nvSpPr>
        <p:spPr>
          <a:xfrm>
            <a:off x="9167744" y="1001217"/>
            <a:ext cx="660863" cy="487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rgbClr val="FFFF00"/>
                </a:solidFill>
                <a:latin typeface="Times New Roman" panose="02020603050405020304" pitchFamily="18" charset="0"/>
                <a:cs typeface="Times New Roman" panose="02020603050405020304" pitchFamily="18" charset="0"/>
              </a:rPr>
              <a:t>3</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7783285" y="1600199"/>
            <a:ext cx="3897085" cy="125496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atin typeface="Times New Roman" panose="02020603050405020304" pitchFamily="18" charset="0"/>
                <a:cs typeface="Times New Roman" panose="02020603050405020304" pitchFamily="18" charset="0"/>
              </a:rPr>
              <a:t>ĐẶC ĐIỂM TÂM SINH LÍ HỌC SINH TIỂU HỌC</a:t>
            </a:r>
            <a:endParaRPr lang="en-US" sz="2400" dirty="0">
              <a:latin typeface="Times New Roman" panose="02020603050405020304" pitchFamily="18" charset="0"/>
              <a:cs typeface="Times New Roman" panose="02020603050405020304" pitchFamily="18" charset="0"/>
            </a:endParaRPr>
          </a:p>
        </p:txBody>
      </p:sp>
      <p:sp>
        <p:nvSpPr>
          <p:cNvPr id="12" name="Oval 11"/>
          <p:cNvSpPr/>
          <p:nvPr/>
        </p:nvSpPr>
        <p:spPr>
          <a:xfrm>
            <a:off x="4574172" y="2883151"/>
            <a:ext cx="2666021" cy="3702705"/>
          </a:xfrm>
          <a:prstGeom prst="ellipse">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sớm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xa, </a:t>
            </a:r>
            <a:r>
              <a:rPr lang="en-US" sz="2400" b="1" dirty="0" err="1">
                <a:latin typeface="Times New Roman" panose="02020603050405020304" pitchFamily="18" charset="0"/>
                <a:cs typeface="Times New Roman" panose="02020603050405020304" pitchFamily="18" charset="0"/>
              </a:rPr>
              <a:t>giữ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chưa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a:t>
            </a:r>
            <a:endParaRPr lang="en-US" sz="2400" b="1" dirty="0">
              <a:latin typeface="Times New Roman" panose="02020603050405020304" pitchFamily="18" charset="0"/>
              <a:cs typeface="Times New Roman" panose="02020603050405020304" pitchFamily="18" charset="0"/>
            </a:endParaRPr>
          </a:p>
        </p:txBody>
      </p:sp>
      <p:sp>
        <p:nvSpPr>
          <p:cNvPr id="2" name="Oval 1"/>
          <p:cNvSpPr/>
          <p:nvPr/>
        </p:nvSpPr>
        <p:spPr>
          <a:xfrm>
            <a:off x="590550" y="2883152"/>
            <a:ext cx="2805793" cy="3702705"/>
          </a:xfrm>
          <a:prstGeom prst="ellipse">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khu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a:t>
            </a:r>
          </a:p>
        </p:txBody>
      </p:sp>
      <p:sp>
        <p:nvSpPr>
          <p:cNvPr id="3" name="Oval 2"/>
          <p:cNvSpPr/>
          <p:nvPr/>
        </p:nvSpPr>
        <p:spPr>
          <a:xfrm>
            <a:off x="8578921" y="2883151"/>
            <a:ext cx="2666021" cy="3702705"/>
          </a:xfrm>
          <a:prstGeom prst="ellipse">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Lứa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a:t>
            </a:r>
          </a:p>
          <a:p>
            <a:pPr algn="ctr"/>
            <a:r>
              <a:rPr lang="en-US" sz="2400" b="1" dirty="0">
                <a:latin typeface="Times New Roman" panose="02020603050405020304" pitchFamily="18" charset="0"/>
                <a:cs typeface="Times New Roman" panose="02020603050405020304" pitchFamily="18" charset="0"/>
              </a:rPr>
              <a:t>ham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err="1">
                <a:latin typeface="Times New Roman" panose="02020603050405020304" pitchFamily="18" charset="0"/>
                <a:cs typeface="Times New Roman" panose="02020603050405020304" pitchFamily="18" charset="0"/>
              </a:rPr>
              <a:t>đa</a:t>
            </a:r>
            <a:r>
              <a:rPr lang="en-US" sz="2400" b="1">
                <a:latin typeface="Times New Roman" panose="02020603050405020304" pitchFamily="18" charset="0"/>
                <a:cs typeface="Times New Roman" panose="02020603050405020304" pitchFamily="18" charset="0"/>
              </a:rPr>
              <a:t> chiều…</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7" grpId="0" bldLvl="0" animBg="1"/>
      <p:bldP spid="8" grpId="0" bldLvl="0" animBg="1"/>
      <p:bldP spid="9" grpId="0" bldLvl="0" animBg="1"/>
      <p:bldP spid="10" grpId="0" bldLvl="0" animBg="1"/>
      <p:bldP spid="12" grpId="0" bldLvl="0" animBg="1"/>
      <p:bldP spid="2" grpId="0" bldLvl="0" animBg="1"/>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bwMode="auto">
          <a:xfrm>
            <a:off x="1691950" y="1930146"/>
            <a:ext cx="2175788" cy="3632454"/>
            <a:chOff x="4320" y="1152"/>
            <a:chExt cx="414" cy="402"/>
          </a:xfrm>
        </p:grpSpPr>
        <p:sp>
          <p:nvSpPr>
            <p:cNvPr id="15" name="AutoShape 7"/>
            <p:cNvSpPr>
              <a:spLocks noChangeArrowheads="1"/>
            </p:cNvSpPr>
            <p:nvPr/>
          </p:nvSpPr>
          <p:spPr bwMode="gray">
            <a:xfrm>
              <a:off x="4320" y="1152"/>
              <a:ext cx="414" cy="402"/>
            </a:xfrm>
            <a:prstGeom prst="roundRect">
              <a:avLst>
                <a:gd name="adj" fmla="val 11921"/>
              </a:avLst>
            </a:prstGeom>
            <a:gradFill rotWithShape="1">
              <a:gsLst>
                <a:gs pos="0">
                  <a:schemeClr val="folHlink"/>
                </a:gs>
                <a:gs pos="100000">
                  <a:schemeClr val="folHlink">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16" name="Freeform 15"/>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ln>
          </p:spPr>
          <p:txBody>
            <a:bodyPr/>
            <a:lstStyle/>
            <a:p>
              <a:pPr>
                <a:defRPr/>
              </a:pPr>
              <a:endParaRPr lang="en-US">
                <a:latin typeface="Arial" panose="020B0604020202020204" pitchFamily="34" charset="0"/>
                <a:cs typeface="Arial" panose="020B0604020202020204" pitchFamily="34" charset="0"/>
              </a:endParaRPr>
            </a:p>
          </p:txBody>
        </p:sp>
      </p:grpSp>
      <p:grpSp>
        <p:nvGrpSpPr>
          <p:cNvPr id="18" name="Group 17"/>
          <p:cNvGrpSpPr/>
          <p:nvPr/>
        </p:nvGrpSpPr>
        <p:grpSpPr bwMode="auto">
          <a:xfrm>
            <a:off x="3988413" y="1955059"/>
            <a:ext cx="2122210" cy="3632454"/>
            <a:chOff x="4320" y="1152"/>
            <a:chExt cx="414" cy="402"/>
          </a:xfrm>
        </p:grpSpPr>
        <p:sp>
          <p:nvSpPr>
            <p:cNvPr id="19" name="AutoShape 11"/>
            <p:cNvSpPr>
              <a:spLocks noChangeArrowheads="1"/>
            </p:cNvSpPr>
            <p:nvPr/>
          </p:nvSpPr>
          <p:spPr bwMode="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0" name="Freeform 19"/>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ln>
          </p:spPr>
          <p:txBody>
            <a:bodyPr/>
            <a:lstStyle/>
            <a:p>
              <a:pPr>
                <a:defRPr/>
              </a:pPr>
              <a:endParaRPr lang="en-US">
                <a:latin typeface="Arial" panose="020B0604020202020204" pitchFamily="34" charset="0"/>
                <a:cs typeface="Arial" panose="020B0604020202020204" pitchFamily="34" charset="0"/>
              </a:endParaRPr>
            </a:p>
          </p:txBody>
        </p:sp>
      </p:grpSp>
      <p:grpSp>
        <p:nvGrpSpPr>
          <p:cNvPr id="21" name="Group 20"/>
          <p:cNvGrpSpPr/>
          <p:nvPr/>
        </p:nvGrpSpPr>
        <p:grpSpPr bwMode="auto">
          <a:xfrm>
            <a:off x="6231298" y="2046288"/>
            <a:ext cx="2117365" cy="3516312"/>
            <a:chOff x="4320" y="1152"/>
            <a:chExt cx="414" cy="402"/>
          </a:xfrm>
          <a:solidFill>
            <a:srgbClr val="0000FF"/>
          </a:solidFill>
        </p:grpSpPr>
        <p:sp>
          <p:nvSpPr>
            <p:cNvPr id="22" name="AutoShape 14"/>
            <p:cNvSpPr>
              <a:spLocks noChangeArrowheads="1"/>
            </p:cNvSpPr>
            <p:nvPr/>
          </p:nvSpPr>
          <p:spPr bwMode="gray">
            <a:xfrm>
              <a:off x="4320" y="1152"/>
              <a:ext cx="414" cy="402"/>
            </a:xfrm>
            <a:prstGeom prst="roundRect">
              <a:avLst>
                <a:gd name="adj" fmla="val 11921"/>
              </a:avLst>
            </a:prstGeom>
            <a:grpFill/>
            <a:ln w="25400">
              <a:solidFill>
                <a:srgbClr val="FFFFFF"/>
              </a:solidFill>
              <a:round/>
            </a:ln>
            <a:effectLst>
              <a:outerShdw dist="53882" dir="2700000" algn="ctr" rotWithShape="0">
                <a:srgbClr val="000000">
                  <a:alpha val="50000"/>
                </a:srgb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23" name="Freeform 22"/>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ln>
          </p:spPr>
          <p:txBody>
            <a:bodyPr/>
            <a:lstStyle/>
            <a:p>
              <a:pPr>
                <a:defRPr/>
              </a:pPr>
              <a:endParaRPr lang="en-US">
                <a:latin typeface="Arial" panose="020B0604020202020204" pitchFamily="34" charset="0"/>
                <a:cs typeface="Arial" panose="020B0604020202020204" pitchFamily="34" charset="0"/>
              </a:endParaRPr>
            </a:p>
          </p:txBody>
        </p:sp>
      </p:grpSp>
      <p:grpSp>
        <p:nvGrpSpPr>
          <p:cNvPr id="31" name="Group 30"/>
          <p:cNvGrpSpPr/>
          <p:nvPr/>
        </p:nvGrpSpPr>
        <p:grpSpPr bwMode="auto">
          <a:xfrm>
            <a:off x="8506214" y="2067540"/>
            <a:ext cx="2085586" cy="3495059"/>
            <a:chOff x="4320" y="1152"/>
            <a:chExt cx="414" cy="402"/>
          </a:xfrm>
          <a:solidFill>
            <a:srgbClr val="C00000"/>
          </a:solidFill>
        </p:grpSpPr>
        <p:sp>
          <p:nvSpPr>
            <p:cNvPr id="32" name="AutoShape 14"/>
            <p:cNvSpPr>
              <a:spLocks noChangeArrowheads="1"/>
            </p:cNvSpPr>
            <p:nvPr/>
          </p:nvSpPr>
          <p:spPr bwMode="gray">
            <a:xfrm>
              <a:off x="4320" y="1152"/>
              <a:ext cx="414" cy="402"/>
            </a:xfrm>
            <a:prstGeom prst="roundRect">
              <a:avLst>
                <a:gd name="adj" fmla="val 11921"/>
              </a:avLst>
            </a:prstGeom>
            <a:grpFill/>
            <a:ln w="25400">
              <a:solidFill>
                <a:srgbClr val="FFFFFF"/>
              </a:solidFill>
              <a:round/>
            </a:ln>
            <a:effectLst>
              <a:outerShdw dist="53882" dir="2700000" algn="ctr" rotWithShape="0">
                <a:srgbClr val="000000">
                  <a:alpha val="50000"/>
                </a:srgb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33" name="Freeform 32"/>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ln>
          </p:spPr>
          <p:txBody>
            <a:bodyPr/>
            <a:lstStyle/>
            <a:p>
              <a:pPr>
                <a:defRPr/>
              </a:pPr>
              <a:endParaRPr lang="en-US">
                <a:latin typeface="Arial" panose="020B0604020202020204" pitchFamily="34" charset="0"/>
                <a:cs typeface="Arial" panose="020B0604020202020204" pitchFamily="34" charset="0"/>
              </a:endParaRPr>
            </a:p>
          </p:txBody>
        </p:sp>
      </p:grpSp>
      <p:sp>
        <p:nvSpPr>
          <p:cNvPr id="37" name="Freeform 36"/>
          <p:cNvSpPr/>
          <p:nvPr/>
        </p:nvSpPr>
        <p:spPr bwMode="gray">
          <a:xfrm rot="3962219">
            <a:off x="3846068" y="265647"/>
            <a:ext cx="365125" cy="2409152"/>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a:p>
        </p:txBody>
      </p:sp>
      <p:sp>
        <p:nvSpPr>
          <p:cNvPr id="38" name="Freeform 37"/>
          <p:cNvSpPr/>
          <p:nvPr/>
        </p:nvSpPr>
        <p:spPr bwMode="gray">
          <a:xfrm rot="825563">
            <a:off x="5510901" y="952701"/>
            <a:ext cx="439781" cy="1044735"/>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a:p>
        </p:txBody>
      </p:sp>
      <p:sp>
        <p:nvSpPr>
          <p:cNvPr id="39" name="Freeform 38"/>
          <p:cNvSpPr/>
          <p:nvPr/>
        </p:nvSpPr>
        <p:spPr bwMode="gray">
          <a:xfrm rot="-2738558">
            <a:off x="6552149" y="788295"/>
            <a:ext cx="298450" cy="1513518"/>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a:p>
        </p:txBody>
      </p:sp>
      <p:sp>
        <p:nvSpPr>
          <p:cNvPr id="42" name="Freeform 41"/>
          <p:cNvSpPr/>
          <p:nvPr/>
        </p:nvSpPr>
        <p:spPr bwMode="gray">
          <a:xfrm rot="17271177" flipH="1">
            <a:off x="8056606" y="-130946"/>
            <a:ext cx="328801" cy="3304381"/>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n-US"/>
          </a:p>
        </p:txBody>
      </p:sp>
      <p:pic>
        <p:nvPicPr>
          <p:cNvPr id="43" name="Picture 42"/>
          <p:cNvPicPr>
            <a:picLocks noChangeAspect="1"/>
          </p:cNvPicPr>
          <p:nvPr/>
        </p:nvPicPr>
        <p:blipFill>
          <a:blip r:embed="rId3"/>
          <a:stretch>
            <a:fillRect/>
          </a:stretch>
        </p:blipFill>
        <p:spPr>
          <a:xfrm>
            <a:off x="2779844" y="-12018"/>
            <a:ext cx="6019799" cy="904875"/>
          </a:xfrm>
          <a:prstGeom prst="roundRect">
            <a:avLst>
              <a:gd name="adj" fmla="val 8594"/>
            </a:avLst>
          </a:prstGeom>
          <a:solidFill>
            <a:srgbClr val="FF0000"/>
          </a:solidFill>
          <a:ln>
            <a:noFill/>
          </a:ln>
          <a:effectLst>
            <a:reflection blurRad="12700" stA="38000" endPos="28000" dist="5000" dir="5400000" sy="-100000" algn="bl" rotWithShape="0"/>
          </a:effectLst>
        </p:spPr>
      </p:pic>
      <p:sp>
        <p:nvSpPr>
          <p:cNvPr id="41" name="Rectangle 40"/>
          <p:cNvSpPr>
            <a:spLocks noChangeArrowheads="1"/>
          </p:cNvSpPr>
          <p:nvPr/>
        </p:nvSpPr>
        <p:spPr bwMode="gray">
          <a:xfrm>
            <a:off x="3278577" y="142263"/>
            <a:ext cx="5227637" cy="521970"/>
          </a:xfrm>
          <a:prstGeom prst="rect">
            <a:avLst/>
          </a:prstGeom>
          <a:noFill/>
          <a:ln>
            <a:noFill/>
          </a:ln>
          <a:effectLst>
            <a:outerShdw dist="17961" dir="2700000" algn="ctr" rotWithShape="0">
              <a:srgbClr val="C0C0C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2. </a:t>
            </a:r>
            <a:r>
              <a:rPr lang="en-US" sz="2800" b="1" dirty="0" err="1">
                <a:solidFill>
                  <a:srgbClr val="FFFF00"/>
                </a:solidFill>
                <a:latin typeface="Times New Roman" panose="02020603050405020304" pitchFamily="18" charset="0"/>
                <a:cs typeface="Times New Roman" panose="02020603050405020304" pitchFamily="18" charset="0"/>
              </a:rPr>
              <a:t>Mục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tiêu</a:t>
            </a:r>
            <a:r>
              <a:rPr lang="en-US" sz="2800" b="1" dirty="0">
                <a:solidFill>
                  <a:srgbClr val="FFFF00"/>
                </a:solidFill>
                <a:latin typeface="Times New Roman" panose="02020603050405020304" pitchFamily="18" charset="0"/>
                <a:cs typeface="Times New Roman" panose="02020603050405020304" pitchFamily="18" charset="0"/>
              </a:rPr>
              <a:t> GDQP - AN</a:t>
            </a:r>
          </a:p>
        </p:txBody>
      </p:sp>
      <p:sp>
        <p:nvSpPr>
          <p:cNvPr id="44" name="TextBox 43"/>
          <p:cNvSpPr txBox="1">
            <a:spLocks noChangeArrowheads="1"/>
          </p:cNvSpPr>
          <p:nvPr/>
        </p:nvSpPr>
        <p:spPr bwMode="auto">
          <a:xfrm>
            <a:off x="1717675" y="2002155"/>
            <a:ext cx="226949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dirty="0" err="1">
                <a:solidFill>
                  <a:schemeClr val="bg1"/>
                </a:solidFill>
                <a:latin typeface="Times New Roman" panose="02020603050405020304" pitchFamily="18" charset="0"/>
                <a:cs typeface="Times New Roman" panose="02020603050405020304" pitchFamily="18" charset="0"/>
              </a:rPr>
              <a:t>Bồi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dưỡng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quê</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hương</a:t>
            </a:r>
            <a:r>
              <a:rPr lang="en-US" sz="2800" dirty="0">
                <a:solidFill>
                  <a:schemeClr val="bg1"/>
                </a:solidFill>
                <a:latin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cs typeface="Times New Roman" panose="02020603050405020304" pitchFamily="18" charset="0"/>
              </a:rPr>
              <a:t> đất nước</a:t>
            </a:r>
            <a:r>
              <a:rPr lang="en-US" sz="2800" dirty="0">
                <a:solidFill>
                  <a:schemeClr val="bg1"/>
                </a:solidFill>
                <a:latin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tộc</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9474" name="TextBox 44"/>
          <p:cNvSpPr txBox="1">
            <a:spLocks noChangeArrowheads="1"/>
          </p:cNvSpPr>
          <p:nvPr/>
        </p:nvSpPr>
        <p:spPr bwMode="auto">
          <a:xfrm>
            <a:off x="3963279" y="2193925"/>
            <a:ext cx="2078111"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dirty="0" err="1">
                <a:solidFill>
                  <a:schemeClr val="bg1"/>
                </a:solidFill>
                <a:latin typeface="Times New Roman" panose="02020603050405020304" pitchFamily="18" charset="0"/>
                <a:cs typeface="Times New Roman" panose="02020603050405020304" pitchFamily="18" charset="0"/>
              </a:rPr>
              <a:t>Rèn</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kỷ</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luật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9475" name="TextBox 45"/>
          <p:cNvSpPr txBox="1">
            <a:spLocks noChangeArrowheads="1"/>
          </p:cNvSpPr>
          <p:nvPr/>
        </p:nvSpPr>
        <p:spPr bwMode="auto">
          <a:xfrm>
            <a:off x="8569325" y="1984375"/>
            <a:ext cx="2085586"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pt-BR" sz="2000" dirty="0">
              <a:solidFill>
                <a:schemeClr val="bg1"/>
              </a:solidFill>
              <a:latin typeface="Times New Roman" panose="02020603050405020304" pitchFamily="18" charset="0"/>
              <a:cs typeface="Times New Roman" panose="02020603050405020304" pitchFamily="18" charset="0"/>
            </a:endParaRPr>
          </a:p>
          <a:p>
            <a:r>
              <a:rPr lang="en-US" sz="2800" dirty="0" err="1">
                <a:solidFill>
                  <a:schemeClr val="bg1"/>
                </a:solidFill>
                <a:latin typeface="Times New Roman" panose="02020603050405020304" pitchFamily="18" charset="0"/>
                <a:cs typeface="Times New Roman" panose="02020603050405020304" pitchFamily="18" charset="0"/>
              </a:rPr>
              <a:t>Giáo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chung</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9477" name="TextBox 46"/>
          <p:cNvSpPr txBox="1">
            <a:spLocks noChangeArrowheads="1"/>
          </p:cNvSpPr>
          <p:nvPr/>
        </p:nvSpPr>
        <p:spPr bwMode="auto">
          <a:xfrm>
            <a:off x="6140728" y="2017713"/>
            <a:ext cx="2207935" cy="310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2800" dirty="0" err="1">
                <a:solidFill>
                  <a:schemeClr val="bg1"/>
                </a:solidFill>
                <a:latin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trò</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Tổ</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quốc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dân</a:t>
            </a:r>
            <a:r>
              <a:rPr lang="en-US" sz="2800"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checkerboard(across)">
                                      <p:cBhvr>
                                        <p:cTn id="18" dur="500"/>
                                        <p:tgtEl>
                                          <p:spTgt spid="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47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circle(in)">
                                      <p:cBhvr>
                                        <p:cTn id="38" dur="2000"/>
                                        <p:tgtEl>
                                          <p:spTgt spid="39"/>
                                        </p:tgtEl>
                                      </p:cBhvr>
                                    </p:animEffect>
                                  </p:childTnLst>
                                </p:cTn>
                              </p:par>
                              <p:par>
                                <p:cTn id="39" presetID="6" presetClass="entr" presetSubtype="16"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ircle(in)">
                                      <p:cBhvr>
                                        <p:cTn id="41" dur="2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9477">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500"/>
                                        <p:tgtEl>
                                          <p:spTgt spid="42"/>
                                        </p:tgtEl>
                                      </p:cBhvr>
                                    </p:animEffect>
                                  </p:childTnLst>
                                </p:cTn>
                              </p:par>
                              <p:par>
                                <p:cTn id="51" presetID="22" presetClass="entr" presetSubtype="4"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94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P spid="39" grpId="0" bldLvl="0" animBg="1"/>
      <p:bldP spid="42" grpId="0" bldLvl="0" animBg="1"/>
      <p:bldP spid="41" grpId="0" bldLvl="0"/>
      <p:bldP spid="44" grpId="0"/>
      <p:bldP spid="194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1" y="1555750"/>
            <a:ext cx="2417762" cy="368617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3. Nguyên </a:t>
            </a:r>
            <a:r>
              <a:rPr lang="en-US" sz="3200" b="1" dirty="0" err="1">
                <a:solidFill>
                  <a:srgbClr val="FF0000"/>
                </a:solidFill>
                <a:latin typeface="Times New Roman" panose="02020603050405020304" pitchFamily="18" charset="0"/>
                <a:cs typeface="Times New Roman" panose="02020603050405020304" pitchFamily="18" charset="0"/>
              </a:rPr>
              <a:t>tắc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ghép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dung GDQP – AN</a:t>
            </a:r>
          </a:p>
        </p:txBody>
      </p:sp>
      <p:grpSp>
        <p:nvGrpSpPr>
          <p:cNvPr id="3" name="Group 2"/>
          <p:cNvGrpSpPr/>
          <p:nvPr/>
        </p:nvGrpSpPr>
        <p:grpSpPr bwMode="auto">
          <a:xfrm>
            <a:off x="3963035" y="431074"/>
            <a:ext cx="6629400" cy="2810284"/>
            <a:chOff x="2438400" y="426629"/>
            <a:chExt cx="6629400" cy="2810284"/>
          </a:xfrm>
        </p:grpSpPr>
        <p:sp>
          <p:nvSpPr>
            <p:cNvPr id="4" name="Rounded Rectangle 3"/>
            <p:cNvSpPr/>
            <p:nvPr/>
          </p:nvSpPr>
          <p:spPr>
            <a:xfrm>
              <a:off x="3429000" y="426629"/>
              <a:ext cx="5638800" cy="16307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tx1"/>
                  </a:solidFill>
                  <a:latin typeface="Times New Roman" panose="02020603050405020304" pitchFamily="18" charset="0"/>
                  <a:cs typeface="Times New Roman" panose="02020603050405020304" pitchFamily="18" charset="0"/>
                </a:rPr>
                <a:t> </a:t>
              </a:r>
              <a:endParaRPr lang="vi-VN" sz="2400" b="1" dirty="0">
                <a:solidFill>
                  <a:schemeClr val="tx1"/>
                </a:solidFill>
                <a:latin typeface="Times New Roman" panose="02020603050405020304" pitchFamily="18" charset="0"/>
                <a:cs typeface="Times New Roman" panose="02020603050405020304" pitchFamily="18" charset="0"/>
              </a:endParaRPr>
            </a:p>
            <a:p>
              <a:pPr>
                <a:defRPr/>
              </a:pPr>
              <a:r>
                <a:rPr lang="en-US" sz="2400" b="1" dirty="0" err="1">
                  <a:solidFill>
                    <a:srgbClr val="FF0000"/>
                  </a:solidFill>
                  <a:latin typeface="Times New Roman" panose="02020603050405020304" pitchFamily="18" charset="0"/>
                  <a:cs typeface="Times New Roman" panose="02020603050405020304" pitchFamily="18" charset="0"/>
                </a:rPr>
                <a:t>Tự</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nhiên</a:t>
              </a:r>
              <a:r>
                <a:rPr lang="en-US" sz="2400" b="1" dirty="0">
                  <a:solidFill>
                    <a:srgbClr val="FF0000"/>
                  </a:solidFill>
                  <a:latin typeface="Times New Roman" panose="02020603050405020304" pitchFamily="18" charset="0"/>
                  <a:cs typeface="Times New Roman" panose="02020603050405020304" pitchFamily="18" charset="0"/>
                </a:rPr>
                <a:t> – </a:t>
              </a:r>
              <a:r>
                <a:rPr lang="en-US" sz="2400" b="1" dirty="0" err="1">
                  <a:solidFill>
                    <a:srgbClr val="FF0000"/>
                  </a:solidFill>
                  <a:latin typeface="Times New Roman" panose="02020603050405020304" pitchFamily="18" charset="0"/>
                  <a:cs typeface="Times New Roman" panose="02020603050405020304" pitchFamily="18" charset="0"/>
                </a:rPr>
                <a:t>phù</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hợp</a:t>
              </a:r>
              <a:r>
                <a:rPr lang="en-US" sz="2400" b="1" dirty="0">
                  <a:solidFill>
                    <a:srgbClr val="FF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tiết</a:t>
              </a:r>
              <a:r>
                <a:rPr lang="en-US" sz="2400" dirty="0">
                  <a:solidFill>
                    <a:srgbClr val="FF0000"/>
                  </a:solidFill>
                  <a:latin typeface="Times New Roman" panose="02020603050405020304" pitchFamily="18" charset="0"/>
                  <a:cs typeface="Times New Roman" panose="02020603050405020304" pitchFamily="18" charset="0"/>
                </a:rPr>
                <a:t> Lịch sử - Địa lí  </a:t>
              </a:r>
              <a:r>
                <a:rPr lang="en-US" sz="2400" dirty="0" err="1">
                  <a:solidFill>
                    <a:srgbClr val="FF0000"/>
                  </a:solidFill>
                  <a:latin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tiết</a:t>
              </a:r>
              <a:r>
                <a:rPr lang="en-US" sz="2400" dirty="0">
                  <a:solidFill>
                    <a:srgbClr val="FF0000"/>
                  </a:solidFill>
                  <a:latin typeface="Times New Roman" panose="02020603050405020304" pitchFamily="18" charset="0"/>
                  <a:cs typeface="Times New Roman" panose="02020603050405020304" pitchFamily="18" charset="0"/>
                </a:rPr>
                <a:t> GDQPAN, </a:t>
              </a:r>
              <a:r>
                <a:rPr lang="en-US" sz="2400" dirty="0" err="1">
                  <a:solidFill>
                    <a:srgbClr val="FF0000"/>
                  </a:solidFill>
                  <a:latin typeface="Times New Roman" panose="02020603050405020304" pitchFamily="18" charset="0"/>
                  <a:cs typeface="Times New Roman" panose="02020603050405020304" pitchFamily="18" charset="0"/>
                </a:rPr>
                <a:t>mà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khéo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léo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mở</a:t>
              </a:r>
              <a:r>
                <a:rPr lang="vi-VN" sz="2400" dirty="0">
                  <a:solidFill>
                    <a:srgbClr val="FF0000"/>
                  </a:solidFill>
                  <a:latin typeface="Times New Roman" panose="02020603050405020304" pitchFamily="18" charset="0"/>
                  <a:cs typeface="Times New Roman" panose="02020603050405020304" pitchFamily="18" charset="0"/>
                </a:rPr>
                <a:t>, liên 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a:t>
              </a:r>
            </a:p>
            <a:p>
              <a:pPr algn="l">
                <a:defRPr/>
              </a:pPr>
              <a:endParaRPr lang="en-US" sz="2400" b="1" dirty="0">
                <a:solidFill>
                  <a:schemeClr val="tx1"/>
                </a:solidFill>
              </a:endParaRPr>
            </a:p>
          </p:txBody>
        </p:sp>
        <p:cxnSp>
          <p:nvCxnSpPr>
            <p:cNvPr id="5" name="Straight Arrow Connector 4"/>
            <p:cNvCxnSpPr/>
            <p:nvPr/>
          </p:nvCxnSpPr>
          <p:spPr>
            <a:xfrm flipV="1">
              <a:off x="2438400" y="1752600"/>
              <a:ext cx="1005840" cy="1484313"/>
            </a:xfrm>
            <a:prstGeom prst="straightConnector1">
              <a:avLst/>
            </a:prstGeom>
            <a:ln w="50800">
              <a:solidFill>
                <a:srgbClr val="0000FF"/>
              </a:solidFill>
              <a:tailEnd type="arrow"/>
            </a:ln>
          </p:spPr>
          <p:style>
            <a:lnRef idx="1">
              <a:schemeClr val="dk1"/>
            </a:lnRef>
            <a:fillRef idx="0">
              <a:schemeClr val="dk1"/>
            </a:fillRef>
            <a:effectRef idx="0">
              <a:schemeClr val="dk1"/>
            </a:effectRef>
            <a:fontRef idx="minor">
              <a:schemeClr val="tx1"/>
            </a:fontRef>
          </p:style>
        </p:cxnSp>
      </p:grpSp>
      <p:grpSp>
        <p:nvGrpSpPr>
          <p:cNvPr id="6" name="Group 5"/>
          <p:cNvGrpSpPr/>
          <p:nvPr/>
        </p:nvGrpSpPr>
        <p:grpSpPr bwMode="auto">
          <a:xfrm>
            <a:off x="3941763" y="2362200"/>
            <a:ext cx="6627812" cy="1447800"/>
            <a:chOff x="2417763" y="2362200"/>
            <a:chExt cx="6627812" cy="1447800"/>
          </a:xfrm>
        </p:grpSpPr>
        <p:cxnSp>
          <p:nvCxnSpPr>
            <p:cNvPr id="7" name="Straight Arrow Connector 6"/>
            <p:cNvCxnSpPr/>
            <p:nvPr/>
          </p:nvCxnSpPr>
          <p:spPr>
            <a:xfrm flipV="1">
              <a:off x="2417763" y="3241675"/>
              <a:ext cx="974725" cy="15875"/>
            </a:xfrm>
            <a:prstGeom prst="straightConnector1">
              <a:avLst/>
            </a:prstGeom>
            <a:ln w="50800">
              <a:solidFill>
                <a:srgbClr val="0000FF"/>
              </a:solidFill>
              <a:tailEnd type="arrow"/>
            </a:ln>
          </p:spPr>
          <p:style>
            <a:lnRef idx="3">
              <a:schemeClr val="accent4"/>
            </a:lnRef>
            <a:fillRef idx="0">
              <a:schemeClr val="accent4"/>
            </a:fillRef>
            <a:effectRef idx="2">
              <a:schemeClr val="accent4"/>
            </a:effectRef>
            <a:fontRef idx="minor">
              <a:schemeClr val="tx1"/>
            </a:fontRef>
          </p:style>
        </p:cxnSp>
        <p:sp>
          <p:nvSpPr>
            <p:cNvPr id="8" name="Rounded Rectangle 16"/>
            <p:cNvSpPr/>
            <p:nvPr/>
          </p:nvSpPr>
          <p:spPr>
            <a:xfrm>
              <a:off x="3406775" y="2362200"/>
              <a:ext cx="5638800" cy="144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vi-VN"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Gắn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mục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môn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Học </a:t>
              </a:r>
              <a:r>
                <a:rPr lang="en-US" sz="2400" dirty="0" err="1">
                  <a:solidFill>
                    <a:srgbClr val="FF0000"/>
                  </a:solidFill>
                  <a:latin typeface="Times New Roman" panose="02020603050405020304" pitchFamily="18" charset="0"/>
                  <a:cs typeface="Times New Roman" panose="02020603050405020304" pitchFamily="18" charset="0"/>
                </a:rPr>
                <a:t>sinh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vừa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Lịch sử - Địa lí </a:t>
              </a:r>
              <a:r>
                <a:rPr lang="en-US" sz="2400" dirty="0" err="1">
                  <a:solidFill>
                    <a:srgbClr val="FF0000"/>
                  </a:solidFill>
                  <a:latin typeface="Times New Roman" panose="02020603050405020304" pitchFamily="18" charset="0"/>
                  <a:cs typeface="Times New Roman" panose="02020603050405020304" pitchFamily="18" charset="0"/>
                </a:rPr>
                <a:t>vừa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về</a:t>
              </a:r>
              <a:r>
                <a:rPr lang="en-US" sz="2400" dirty="0">
                  <a:solidFill>
                    <a:srgbClr val="FF0000"/>
                  </a:solidFill>
                  <a:latin typeface="Times New Roman" panose="02020603050405020304" pitchFamily="18" charset="0"/>
                  <a:cs typeface="Times New Roman" panose="02020603050405020304" pitchFamily="18" charset="0"/>
                </a:rPr>
                <a:t> QPAN.</a:t>
              </a:r>
              <a:endParaRPr lang="en-US" sz="2400" b="1" dirty="0">
                <a:solidFill>
                  <a:srgbClr val="FF0000"/>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bwMode="auto">
          <a:xfrm>
            <a:off x="3962400" y="3255963"/>
            <a:ext cx="6613525" cy="2382837"/>
            <a:chOff x="2438400" y="3255963"/>
            <a:chExt cx="6613525" cy="2382837"/>
          </a:xfrm>
          <a:solidFill>
            <a:srgbClr val="FFFF00"/>
          </a:solidFill>
        </p:grpSpPr>
        <p:sp>
          <p:nvSpPr>
            <p:cNvPr id="10" name="Rounded Rectangle 17"/>
            <p:cNvSpPr/>
            <p:nvPr/>
          </p:nvSpPr>
          <p:spPr>
            <a:xfrm>
              <a:off x="3413125" y="4267200"/>
              <a:ext cx="5638800" cy="13716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Phù</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hợp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lứa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tuổi</a:t>
              </a:r>
              <a:r>
                <a:rPr lang="en-US" sz="2400" b="1" dirty="0">
                  <a:solidFill>
                    <a:srgbClr val="FF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Nội</a:t>
              </a:r>
              <a:r>
                <a:rPr lang="en-US" sz="2400" dirty="0">
                  <a:solidFill>
                    <a:srgbClr val="FF0000"/>
                  </a:solidFill>
                  <a:latin typeface="Times New Roman" panose="02020603050405020304" pitchFamily="18" charset="0"/>
                  <a:cs typeface="Times New Roman" panose="02020603050405020304" pitchFamily="18" charset="0"/>
                </a:rPr>
                <a:t> dung </a:t>
              </a:r>
              <a:r>
                <a:rPr lang="en-US" sz="2400" dirty="0" err="1">
                  <a:solidFill>
                    <a:srgbClr val="FF0000"/>
                  </a:solidFill>
                  <a:latin typeface="Times New Roman" panose="02020603050405020304" pitchFamily="18" charset="0"/>
                  <a:cs typeface="Times New Roman" panose="02020603050405020304" pitchFamily="18" charset="0"/>
                </a:rPr>
                <a:t>nhẹ</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a:t>
              </a:r>
              <a:r>
                <a:rPr lang="en-US" sz="2400" dirty="0">
                  <a:solidFill>
                    <a:srgbClr val="FF0000"/>
                  </a:solidFill>
                  <a:latin typeface="Times New Roman" panose="02020603050405020304" pitchFamily="18" charset="0"/>
                  <a:cs typeface="Times New Roman" panose="02020603050405020304" pitchFamily="18" charset="0"/>
                </a:rPr>
                <a:t> khan.</a:t>
              </a:r>
            </a:p>
            <a:p>
              <a:pPr algn="l">
                <a:defRPr/>
              </a:pPr>
              <a:endParaRPr lang="en-US" sz="2400" b="1" dirty="0">
                <a:solidFill>
                  <a:srgbClr val="FF0000"/>
                </a:solidFill>
              </a:endParaRPr>
            </a:p>
          </p:txBody>
        </p:sp>
        <p:cxnSp>
          <p:nvCxnSpPr>
            <p:cNvPr id="11" name="Straight Arrow Connector 10"/>
            <p:cNvCxnSpPr/>
            <p:nvPr/>
          </p:nvCxnSpPr>
          <p:spPr>
            <a:xfrm>
              <a:off x="2438400" y="3255963"/>
              <a:ext cx="954088" cy="1697037"/>
            </a:xfrm>
            <a:prstGeom prst="straightConnector1">
              <a:avLst/>
            </a:prstGeom>
            <a:grpFill/>
            <a:ln w="50800">
              <a:solidFill>
                <a:srgbClr val="0000FF"/>
              </a:solidFill>
              <a:tailEnd type="arrow"/>
            </a:ln>
          </p:spPr>
          <p:style>
            <a:lnRef idx="3">
              <a:schemeClr val="accent4"/>
            </a:lnRef>
            <a:fillRef idx="0">
              <a:schemeClr val="accent4"/>
            </a:fillRef>
            <a:effectRef idx="2">
              <a:schemeClr val="accent4"/>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2000" fill="hold">
                                          <p:stCondLst>
                                            <p:cond delay="0"/>
                                          </p:stCondLst>
                                        </p:cTn>
                                        <p:tgtEl>
                                          <p:spTgt spid="3"/>
                                        </p:tgtEl>
                                        <p:attrNameLst>
                                          <p:attrName>style.visibility</p:attrName>
                                        </p:attrNameLst>
                                      </p:cBhvr>
                                      <p:to>
                                        <p:strVal val="visible"/>
                                      </p:to>
                                    </p:set>
                                    <p:animEffect transition="in" filter="barn(inVertical)">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2000" fill="hold">
                                          <p:stCondLst>
                                            <p:cond delay="0"/>
                                          </p:stCondLst>
                                        </p:cTn>
                                        <p:tgtEl>
                                          <p:spTgt spid="6"/>
                                        </p:tgtEl>
                                        <p:attrNameLst>
                                          <p:attrName>style.visibility</p:attrName>
                                        </p:attrNameLst>
                                      </p:cBhvr>
                                      <p:to>
                                        <p:strVal val="visible"/>
                                      </p:to>
                                    </p:set>
                                    <p:animEffect transition="in" filter="blinds(horizontal)">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p:cNvSpPr/>
          <p:nvPr/>
        </p:nvSpPr>
        <p:spPr>
          <a:xfrm>
            <a:off x="3158976" y="0"/>
            <a:ext cx="5603875" cy="1228165"/>
          </a:xfrm>
          <a:prstGeom prst="hexagon">
            <a:avLst>
              <a:gd name="adj" fmla="val 44828"/>
              <a:gd name="vf" fmla="val 115470"/>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NỘI DUNG LỒNG GHÉP</a:t>
            </a:r>
          </a:p>
        </p:txBody>
      </p:sp>
      <p:graphicFrame>
        <p:nvGraphicFramePr>
          <p:cNvPr id="2" name="Sơ đồ 1">
            <a:extLst>
              <a:ext uri="{FF2B5EF4-FFF2-40B4-BE49-F238E27FC236}">
                <a16:creationId xmlns:a16="http://schemas.microsoft.com/office/drawing/2014/main" id="{AEC183D0-0A9D-9DC6-0C93-F9FA300BF4CA}"/>
              </a:ext>
            </a:extLst>
          </p:cNvPr>
          <p:cNvGraphicFramePr/>
          <p:nvPr>
            <p:extLst>
              <p:ext uri="{D42A27DB-BD31-4B8C-83A1-F6EECF244321}">
                <p14:modId xmlns:p14="http://schemas.microsoft.com/office/powerpoint/2010/main" val="3441941498"/>
              </p:ext>
            </p:extLst>
          </p:nvPr>
        </p:nvGraphicFramePr>
        <p:xfrm>
          <a:off x="2032000" y="1586753"/>
          <a:ext cx="8128000" cy="4551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ictur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15072" y="5160519"/>
            <a:ext cx="173919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ictur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flipV="1">
            <a:off x="10870031" y="5535958"/>
            <a:ext cx="128200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Pictur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3" y="2"/>
            <a:ext cx="1295400" cy="127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ictur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0870221" flipV="1">
            <a:off x="10883675" y="13096"/>
            <a:ext cx="1295400" cy="127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22231" y="147739"/>
            <a:ext cx="8306363" cy="7418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PHƯƠNG PHÁP, HÌNH THỨC LỒNG GHÉP</a:t>
            </a:r>
          </a:p>
        </p:txBody>
      </p:sp>
      <p:sp>
        <p:nvSpPr>
          <p:cNvPr id="9" name="Rounded Rectangle 8"/>
          <p:cNvSpPr/>
          <p:nvPr>
            <p:custDataLst>
              <p:tags r:id="rId1"/>
            </p:custDataLst>
          </p:nvPr>
        </p:nvSpPr>
        <p:spPr>
          <a:xfrm>
            <a:off x="3156585" y="2164080"/>
            <a:ext cx="2160905" cy="2930525"/>
          </a:xfrm>
          <a:prstGeom prst="roundRect">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300" dirty="0" err="1">
                <a:latin typeface="Times New Roman" panose="02020603050405020304" pitchFamily="18" charset="0"/>
                <a:cs typeface="Times New Roman" panose="02020603050405020304" pitchFamily="18" charset="0"/>
              </a:rPr>
              <a:t>Tổ</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chức</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tham</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quan</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bảo</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tàng</a:t>
            </a:r>
            <a:r>
              <a:rPr lang="en-AU" sz="2300" dirty="0">
                <a:latin typeface="Times New Roman" panose="02020603050405020304" pitchFamily="18" charset="0"/>
                <a:cs typeface="Times New Roman" panose="02020603050405020304" pitchFamily="18" charset="0"/>
              </a:rPr>
              <a:t>, di </a:t>
            </a:r>
            <a:r>
              <a:rPr lang="en-AU" sz="2300" dirty="0" err="1">
                <a:latin typeface="Times New Roman" panose="02020603050405020304" pitchFamily="18" charset="0"/>
                <a:cs typeface="Times New Roman" panose="02020603050405020304" pitchFamily="18" charset="0"/>
              </a:rPr>
              <a:t>tích</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lịch</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sử</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nhà</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truyền</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thống</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đơn</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vị</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lực</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lượng</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vũ</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trang</a:t>
            </a:r>
            <a:endParaRPr lang="en-US" sz="2300" dirty="0">
              <a:latin typeface="Times New Roman" panose="02020603050405020304" pitchFamily="18" charset="0"/>
              <a:cs typeface="Times New Roman" panose="02020603050405020304" pitchFamily="18" charset="0"/>
            </a:endParaRPr>
          </a:p>
        </p:txBody>
      </p:sp>
      <p:sp>
        <p:nvSpPr>
          <p:cNvPr id="10" name="Rounded Rectangle 9"/>
          <p:cNvSpPr/>
          <p:nvPr>
            <p:custDataLst>
              <p:tags r:id="rId2"/>
            </p:custDataLst>
          </p:nvPr>
        </p:nvSpPr>
        <p:spPr>
          <a:xfrm>
            <a:off x="6137275" y="2164080"/>
            <a:ext cx="2336165" cy="280352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300" dirty="0" err="1">
                <a:latin typeface="Times New Roman" panose="02020603050405020304" pitchFamily="18" charset="0"/>
                <a:cs typeface="Times New Roman" panose="02020603050405020304" pitchFamily="18" charset="0"/>
              </a:rPr>
              <a:t>Tổ</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chức</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cắm</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trại</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đọc</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sách</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nghe</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thi</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kể</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chuyện</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truyền</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thống</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các</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hội</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thi</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tìm</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hiểu</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về</a:t>
            </a:r>
            <a:r>
              <a:rPr lang="vi-VN" sz="2300" dirty="0">
                <a:latin typeface="Times New Roman" panose="02020603050405020304" pitchFamily="18" charset="0"/>
                <a:cs typeface="Times New Roman" panose="02020603050405020304" pitchFamily="18" charset="0"/>
              </a:rPr>
              <a:t> </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quốc</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phòng</a:t>
            </a:r>
            <a:r>
              <a:rPr lang="en-AU" sz="2300" dirty="0">
                <a:latin typeface="Times New Roman" panose="02020603050405020304" pitchFamily="18" charset="0"/>
                <a:cs typeface="Times New Roman" panose="02020603050405020304" pitchFamily="18" charset="0"/>
              </a:rPr>
              <a:t> an </a:t>
            </a:r>
            <a:r>
              <a:rPr lang="en-AU" sz="2300" dirty="0" err="1">
                <a:latin typeface="Times New Roman" panose="02020603050405020304" pitchFamily="18" charset="0"/>
                <a:cs typeface="Times New Roman" panose="02020603050405020304" pitchFamily="18" charset="0"/>
              </a:rPr>
              <a:t>ninh</a:t>
            </a:r>
            <a:r>
              <a:rPr lang="en-AU" sz="2300" dirty="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p:txBody>
      </p:sp>
      <p:sp>
        <p:nvSpPr>
          <p:cNvPr id="11" name="Rounded Rectangle 10"/>
          <p:cNvSpPr/>
          <p:nvPr>
            <p:custDataLst>
              <p:tags r:id="rId3"/>
            </p:custDataLst>
          </p:nvPr>
        </p:nvSpPr>
        <p:spPr>
          <a:xfrm>
            <a:off x="9117330" y="2157095"/>
            <a:ext cx="2094230" cy="288226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latin typeface="Times New Roman" panose="02020603050405020304" pitchFamily="18" charset="0"/>
                <a:cs typeface="Times New Roman" panose="02020603050405020304" pitchFamily="18" charset="0"/>
              </a:rPr>
              <a:t>Tăng cường ứng dụng công nghệ thông tin trong dạy học lồng ghép và thực hành</a:t>
            </a:r>
          </a:p>
        </p:txBody>
      </p:sp>
      <p:sp>
        <p:nvSpPr>
          <p:cNvPr id="18" name="Rounded Rectangle 17"/>
          <p:cNvSpPr/>
          <p:nvPr>
            <p:custDataLst>
              <p:tags r:id="rId4"/>
            </p:custDataLst>
          </p:nvPr>
        </p:nvSpPr>
        <p:spPr>
          <a:xfrm>
            <a:off x="175895" y="2143760"/>
            <a:ext cx="2171700" cy="3023235"/>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AU" sz="2300" dirty="0" err="1">
                <a:latin typeface="Times New Roman" panose="02020603050405020304" pitchFamily="18" charset="0"/>
                <a:cs typeface="Times New Roman" panose="02020603050405020304" pitchFamily="18" charset="0"/>
              </a:rPr>
              <a:t>Lồng</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ghép</a:t>
            </a:r>
            <a:r>
              <a:rPr lang="en-AU"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GD</a:t>
            </a:r>
            <a:r>
              <a:rPr lang="en-AU" sz="2300" dirty="0">
                <a:latin typeface="Times New Roman" panose="02020603050405020304" pitchFamily="18" charset="0"/>
                <a:cs typeface="Times New Roman" panose="02020603050405020304" pitchFamily="18" charset="0"/>
              </a:rPr>
              <a:t>QP </a:t>
            </a:r>
            <a:r>
              <a:rPr lang="vi-VN" sz="2300" dirty="0">
                <a:latin typeface="Times New Roman" panose="02020603050405020304" pitchFamily="18" charset="0"/>
                <a:cs typeface="Times New Roman" panose="02020603050405020304" pitchFamily="18" charset="0"/>
              </a:rPr>
              <a:t>-</a:t>
            </a:r>
            <a:r>
              <a:rPr lang="en-AU" sz="2300" dirty="0">
                <a:latin typeface="Times New Roman" panose="02020603050405020304" pitchFamily="18" charset="0"/>
                <a:cs typeface="Times New Roman" panose="02020603050405020304" pitchFamily="18" charset="0"/>
              </a:rPr>
              <a:t> AN </a:t>
            </a:r>
            <a:r>
              <a:rPr lang="en-AU" sz="2300" dirty="0" err="1">
                <a:latin typeface="Times New Roman" panose="02020603050405020304" pitchFamily="18" charset="0"/>
                <a:cs typeface="Times New Roman" panose="02020603050405020304" pitchFamily="18" charset="0"/>
              </a:rPr>
              <a:t>thông</a:t>
            </a:r>
            <a:r>
              <a:rPr lang="en-AU" sz="2300" dirty="0">
                <a:latin typeface="Times New Roman" panose="02020603050405020304" pitchFamily="18" charset="0"/>
                <a:cs typeface="Times New Roman" panose="02020603050405020304" pitchFamily="18" charset="0"/>
              </a:rPr>
              <a:t> qua </a:t>
            </a:r>
            <a:r>
              <a:rPr lang="en-AU" sz="2300" dirty="0" err="1">
                <a:latin typeface="Times New Roman" panose="02020603050405020304" pitchFamily="18" charset="0"/>
                <a:cs typeface="Times New Roman" panose="02020603050405020304" pitchFamily="18" charset="0"/>
              </a:rPr>
              <a:t>dạy</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học</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các</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bài</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học</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chủ</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đề</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dạy</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học</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trong</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và</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ngoài</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lớp</a:t>
            </a:r>
            <a:r>
              <a:rPr lang="en-AU" sz="2300" dirty="0">
                <a:latin typeface="Times New Roman" panose="02020603050405020304" pitchFamily="18" charset="0"/>
                <a:cs typeface="Times New Roman" panose="02020603050405020304" pitchFamily="18" charset="0"/>
              </a:rPr>
              <a:t> </a:t>
            </a:r>
            <a:r>
              <a:rPr lang="en-AU" sz="2300" dirty="0" err="1">
                <a:latin typeface="Times New Roman" panose="02020603050405020304" pitchFamily="18" charset="0"/>
                <a:cs typeface="Times New Roman" panose="02020603050405020304" pitchFamily="18" charset="0"/>
              </a:rPr>
              <a:t>học</a:t>
            </a:r>
            <a:r>
              <a:rPr lang="en-AU" sz="2300" dirty="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p:txBody>
      </p:sp>
      <p:cxnSp>
        <p:nvCxnSpPr>
          <p:cNvPr id="22" name="Straight Connector 21"/>
          <p:cNvCxnSpPr>
            <a:stCxn id="8" idx="2"/>
          </p:cNvCxnSpPr>
          <p:nvPr/>
        </p:nvCxnSpPr>
        <p:spPr>
          <a:xfrm>
            <a:off x="6083211" y="889611"/>
            <a:ext cx="0" cy="531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custDataLst>
              <p:tags r:id="rId5"/>
            </p:custDataLst>
          </p:nvPr>
        </p:nvCxnSpPr>
        <p:spPr>
          <a:xfrm>
            <a:off x="1406769" y="1420837"/>
            <a:ext cx="89218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custDataLst>
              <p:tags r:id="rId6"/>
            </p:custDataLst>
          </p:nvPr>
        </p:nvCxnSpPr>
        <p:spPr>
          <a:xfrm>
            <a:off x="1420837" y="1420837"/>
            <a:ext cx="0" cy="731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custDataLst>
              <p:tags r:id="rId7"/>
            </p:custDataLst>
          </p:nvPr>
        </p:nvCxnSpPr>
        <p:spPr>
          <a:xfrm>
            <a:off x="4319679" y="1420837"/>
            <a:ext cx="0" cy="731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custDataLst>
              <p:tags r:id="rId8"/>
            </p:custDataLst>
          </p:nvPr>
        </p:nvCxnSpPr>
        <p:spPr>
          <a:xfrm>
            <a:off x="7408025" y="1420837"/>
            <a:ext cx="0" cy="731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custDataLst>
              <p:tags r:id="rId9"/>
            </p:custDataLst>
          </p:nvPr>
        </p:nvCxnSpPr>
        <p:spPr>
          <a:xfrm>
            <a:off x="10328594" y="1420837"/>
            <a:ext cx="0" cy="731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down)">
                                      <p:cBhvr>
                                        <p:cTn id="34" dur="500"/>
                                        <p:tgtEl>
                                          <p:spTgt spid="3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54480" y="909320"/>
            <a:ext cx="10637520" cy="3114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solidFill>
                <a:srgbClr val="FF0000"/>
              </a:solidFill>
              <a:latin typeface="Times New Roman" panose="02020603050405020304" pitchFamily="18" charset="0"/>
              <a:cs typeface="Times New Roman" panose="02020603050405020304" pitchFamily="18" charset="0"/>
            </a:endParaRPr>
          </a:p>
          <a:p>
            <a:pPr algn="ctr">
              <a:defRPr/>
            </a:pPr>
            <a:r>
              <a:rPr lang="en-US" sz="3600" b="1" dirty="0">
                <a:solidFill>
                  <a:srgbClr val="FF0000"/>
                </a:solidFill>
                <a:latin typeface="Times New Roman" panose="02020603050405020304" pitchFamily="18" charset="0"/>
                <a:cs typeface="Times New Roman" panose="02020603050405020304" pitchFamily="18" charset="0"/>
              </a:rPr>
              <a:t>5. </a:t>
            </a:r>
            <a:r>
              <a:rPr lang="en-US" sz="3600" b="1" dirty="0" err="1">
                <a:solidFill>
                  <a:srgbClr val="FF0000"/>
                </a:solidFill>
                <a:latin typeface="Times New Roman" panose="02020603050405020304" pitchFamily="18" charset="0"/>
                <a:cs typeface="Times New Roman" panose="02020603050405020304" pitchFamily="18" charset="0"/>
              </a:rPr>
              <a:t>Kế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lồng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ghép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nội</a:t>
            </a:r>
            <a:r>
              <a:rPr lang="en-US" sz="3600" b="1" dirty="0">
                <a:solidFill>
                  <a:srgbClr val="FF0000"/>
                </a:solidFill>
                <a:latin typeface="Times New Roman" panose="02020603050405020304" pitchFamily="18" charset="0"/>
                <a:cs typeface="Times New Roman" panose="02020603050405020304" pitchFamily="18" charset="0"/>
              </a:rPr>
              <a:t> dung GDQP-AN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Lịch sử - Địa </a:t>
            </a:r>
            <a:r>
              <a:rPr lang="en-US" sz="3600" b="1" dirty="0" err="1">
                <a:solidFill>
                  <a:srgbClr val="FF0000"/>
                </a:solidFill>
                <a:latin typeface="Times New Roman" panose="02020603050405020304" pitchFamily="18" charset="0"/>
                <a:cs typeface="Times New Roman" panose="02020603050405020304" pitchFamily="18" charset="0"/>
              </a:rPr>
              <a:t>lí</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l</a:t>
            </a:r>
            <a:r>
              <a:rPr lang="en-US" sz="3600" b="1" dirty="0" err="1">
                <a:solidFill>
                  <a:srgbClr val="FF0000"/>
                </a:solidFill>
                <a:latin typeface="Times New Roman" panose="02020603050405020304" pitchFamily="18" charset="0"/>
                <a:cs typeface="Times New Roman" panose="02020603050405020304" pitchFamily="18" charset="0"/>
              </a:rPr>
              <a:t>ớp</a:t>
            </a:r>
            <a:r>
              <a:rPr lang="en-US" sz="3600" b="1" dirty="0">
                <a:solidFill>
                  <a:srgbClr val="FF0000"/>
                </a:solidFill>
                <a:latin typeface="Times New Roman" panose="02020603050405020304" pitchFamily="18" charset="0"/>
                <a:cs typeface="Times New Roman" panose="02020603050405020304" pitchFamily="18" charset="0"/>
              </a:rPr>
              <a:t>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132455" y="1295400"/>
            <a:ext cx="4034790" cy="3909695"/>
          </a:xfrm>
          <a:custGeom>
            <a:avLst/>
            <a:gdLst/>
            <a:ahLst/>
            <a:cxnLst/>
            <a:rect l="0" t="0" r="0" b="0"/>
            <a:pathLst>
              <a:path>
                <a:moveTo>
                  <a:pt x="2217405" y="4025049"/>
                </a:moveTo>
                <a:arcTo wR="2017489" hR="2017489" stAng="5058788" swAng="682424"/>
              </a:path>
            </a:pathLst>
          </a:custGeom>
          <a:noFill/>
          <a:ln>
            <a:tailEnd type="arrow"/>
          </a:ln>
          <a:scene3d>
            <a:camera prst="orthographicFront"/>
            <a:lightRig rig="threePt" dir="t">
              <a:rot lat="0" lon="0" rev="7500000"/>
            </a:lightRig>
          </a:scene3d>
          <a:sp3d z="-40000" prstMaterial="matte"/>
        </p:spPr>
        <p:style>
          <a:lnRef idx="1">
            <a:schemeClr val="accent2">
              <a:shade val="90000"/>
              <a:hueOff val="0"/>
              <a:satOff val="-13814"/>
              <a:lumOff val="14833"/>
              <a:alphaOff val="0"/>
            </a:schemeClr>
          </a:lnRef>
          <a:fillRef idx="0">
            <a:scrgbClr r="0" g="0" b="0"/>
          </a:fillRef>
          <a:effectRef idx="0">
            <a:schemeClr val="accent2">
              <a:shade val="90000"/>
              <a:hueOff val="0"/>
              <a:satOff val="-13814"/>
              <a:lumOff val="14833"/>
              <a:alphaOff val="0"/>
            </a:schemeClr>
          </a:effectRef>
          <a:fontRef idx="minor">
            <a:schemeClr val="tx1">
              <a:hueOff val="0"/>
              <a:satOff val="0"/>
              <a:lumOff val="0"/>
              <a:alphaOff val="0"/>
            </a:schemeClr>
          </a:fontRef>
        </p:style>
      </p:sp>
      <p:sp>
        <p:nvSpPr>
          <p:cNvPr id="17" name="Freeform 16"/>
          <p:cNvSpPr/>
          <p:nvPr/>
        </p:nvSpPr>
        <p:spPr>
          <a:xfrm>
            <a:off x="4250791" y="1710023"/>
            <a:ext cx="4034978" cy="4034978"/>
          </a:xfrm>
          <a:custGeom>
            <a:avLst/>
            <a:gdLst/>
            <a:ahLst/>
            <a:cxnLst/>
            <a:rect l="0" t="0" r="0" b="0"/>
            <a:pathLst>
              <a:path>
                <a:moveTo>
                  <a:pt x="805471" y="404642"/>
                </a:moveTo>
                <a:arcTo wR="2017489" hR="2017489" stAng="13984557" swAng="779404"/>
              </a:path>
            </a:pathLst>
          </a:custGeom>
          <a:noFill/>
          <a:ln>
            <a:tailEnd type="arrow"/>
          </a:ln>
          <a:scene3d>
            <a:camera prst="orthographicFront"/>
            <a:lightRig rig="threePt" dir="t">
              <a:rot lat="0" lon="0" rev="7500000"/>
            </a:lightRig>
          </a:scene3d>
          <a:sp3d z="-40000" prstMaterial="matte"/>
        </p:spPr>
        <p:style>
          <a:lnRef idx="1">
            <a:schemeClr val="accent2">
              <a:shade val="90000"/>
              <a:hueOff val="0"/>
              <a:satOff val="-27639"/>
              <a:lumOff val="29667"/>
              <a:alphaOff val="0"/>
            </a:schemeClr>
          </a:lnRef>
          <a:fillRef idx="0">
            <a:scrgbClr r="0" g="0" b="0"/>
          </a:fillRef>
          <a:effectRef idx="0">
            <a:schemeClr val="accent2">
              <a:shade val="90000"/>
              <a:hueOff val="0"/>
              <a:satOff val="-27639"/>
              <a:lumOff val="29667"/>
              <a:alphaOff val="0"/>
            </a:schemeClr>
          </a:effectRef>
          <a:fontRef idx="minor">
            <a:schemeClr val="tx1">
              <a:hueOff val="0"/>
              <a:satOff val="0"/>
              <a:lumOff val="0"/>
              <a:alphaOff val="0"/>
            </a:schemeClr>
          </a:fontRef>
        </p:style>
      </p:sp>
      <p:graphicFrame>
        <p:nvGraphicFramePr>
          <p:cNvPr id="3" name="Table 2"/>
          <p:cNvGraphicFramePr>
            <a:graphicFrameLocks noGrp="1"/>
          </p:cNvGraphicFramePr>
          <p:nvPr>
            <p:custDataLst>
              <p:tags r:id="rId1"/>
            </p:custDataLst>
            <p:extLst>
              <p:ext uri="{D42A27DB-BD31-4B8C-83A1-F6EECF244321}">
                <p14:modId xmlns:p14="http://schemas.microsoft.com/office/powerpoint/2010/main" val="1832476883"/>
              </p:ext>
            </p:extLst>
          </p:nvPr>
        </p:nvGraphicFramePr>
        <p:xfrm>
          <a:off x="723900" y="287383"/>
          <a:ext cx="11088370" cy="5967730"/>
        </p:xfrm>
        <a:graphic>
          <a:graphicData uri="http://schemas.openxmlformats.org/drawingml/2006/table">
            <a:tbl>
              <a:tblPr firstRow="1" firstCol="1" bandRow="1">
                <a:tableStyleId>{5C22544A-7EE6-4342-B048-85BDC9FD1C3A}</a:tableStyleId>
              </a:tblPr>
              <a:tblGrid>
                <a:gridCol w="771525">
                  <a:extLst>
                    <a:ext uri="{9D8B030D-6E8A-4147-A177-3AD203B41FA5}">
                      <a16:colId xmlns:a16="http://schemas.microsoft.com/office/drawing/2014/main" val="20000"/>
                    </a:ext>
                  </a:extLst>
                </a:gridCol>
                <a:gridCol w="3166745">
                  <a:extLst>
                    <a:ext uri="{9D8B030D-6E8A-4147-A177-3AD203B41FA5}">
                      <a16:colId xmlns:a16="http://schemas.microsoft.com/office/drawing/2014/main" val="20001"/>
                    </a:ext>
                  </a:extLst>
                </a:gridCol>
                <a:gridCol w="6109335">
                  <a:extLst>
                    <a:ext uri="{9D8B030D-6E8A-4147-A177-3AD203B41FA5}">
                      <a16:colId xmlns:a16="http://schemas.microsoft.com/office/drawing/2014/main" val="20002"/>
                    </a:ext>
                  </a:extLst>
                </a:gridCol>
                <a:gridCol w="1040765">
                  <a:extLst>
                    <a:ext uri="{9D8B030D-6E8A-4147-A177-3AD203B41FA5}">
                      <a16:colId xmlns:a16="http://schemas.microsoft.com/office/drawing/2014/main" val="20003"/>
                    </a:ext>
                  </a:extLst>
                </a:gridCol>
              </a:tblGrid>
              <a:tr h="484505">
                <a:tc>
                  <a:txBody>
                    <a:bodyPr/>
                    <a:lstStyle/>
                    <a:p>
                      <a:pPr algn="ctr">
                        <a:lnSpc>
                          <a:spcPct val="107000"/>
                        </a:lnSpc>
                        <a:spcAft>
                          <a:spcPts val="800"/>
                        </a:spcAft>
                        <a:buNone/>
                      </a:pPr>
                      <a:r>
                        <a:rPr lang="en-US" sz="1400" dirty="0" err="1">
                          <a:solidFill>
                            <a:schemeClr val="tx1"/>
                          </a:solidFill>
                          <a:effectLst/>
                          <a:latin typeface="Times New Roman" panose="02020603050405020304" pitchFamily="18" charset="0"/>
                          <a:cs typeface="Times New Roman" panose="02020603050405020304" pitchFamily="18" charset="0"/>
                        </a:rPr>
                        <a:t>Tuần</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tc>
                  <a:txBody>
                    <a:bodyPr/>
                    <a:lstStyle/>
                    <a:p>
                      <a:pPr algn="ctr">
                        <a:lnSpc>
                          <a:spcPct val="107000"/>
                        </a:lnSpc>
                        <a:spcAft>
                          <a:spcPts val="800"/>
                        </a:spcAft>
                        <a:buNone/>
                      </a:pPr>
                      <a:r>
                        <a:rPr lang="en-US" sz="1400" dirty="0" err="1">
                          <a:solidFill>
                            <a:schemeClr val="tx1"/>
                          </a:solidFill>
                          <a:effectLst/>
                          <a:latin typeface="Times New Roman" panose="02020603050405020304" pitchFamily="18" charset="0"/>
                          <a:cs typeface="Times New Roman" panose="02020603050405020304" pitchFamily="18" charset="0"/>
                        </a:rPr>
                        <a:t>Bài</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tc>
                  <a:txBody>
                    <a:bodyPr/>
                    <a:lstStyle/>
                    <a:p>
                      <a:pPr algn="ctr">
                        <a:lnSpc>
                          <a:spcPct val="107000"/>
                        </a:lnSpc>
                        <a:spcAft>
                          <a:spcPts val="800"/>
                        </a:spcAft>
                        <a:buNone/>
                      </a:pPr>
                      <a:r>
                        <a:rPr lang="vi-VN" sz="1400" dirty="0">
                          <a:solidFill>
                            <a:schemeClr val="tx1"/>
                          </a:solidFill>
                          <a:effectLst/>
                          <a:latin typeface="Times New Roman" panose="02020603050405020304" pitchFamily="18" charset="0"/>
                          <a:cs typeface="Times New Roman" panose="02020603050405020304" pitchFamily="18" charset="0"/>
                        </a:rPr>
                        <a:t>Gợi  ý nội</a:t>
                      </a:r>
                      <a:r>
                        <a:rPr lang="vi-VN" sz="1400" baseline="0" dirty="0">
                          <a:solidFill>
                            <a:schemeClr val="tx1"/>
                          </a:solidFill>
                          <a:effectLst/>
                          <a:latin typeface="Times New Roman" panose="02020603050405020304" pitchFamily="18" charset="0"/>
                          <a:cs typeface="Times New Roman" panose="02020603050405020304" pitchFamily="18" charset="0"/>
                        </a:rPr>
                        <a:t> dung LGGD QP - AN</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tc>
                  <a:txBody>
                    <a:bodyPr/>
                    <a:lstStyle/>
                    <a:p>
                      <a:pPr algn="ctr">
                        <a:lnSpc>
                          <a:spcPct val="107000"/>
                        </a:lnSpc>
                        <a:spcAft>
                          <a:spcPts val="800"/>
                        </a:spcAft>
                        <a:buNone/>
                      </a:pPr>
                      <a:r>
                        <a:rPr lang="en-US" sz="1400" dirty="0">
                          <a:solidFill>
                            <a:schemeClr val="tx1"/>
                          </a:solidFill>
                          <a:effectLst/>
                          <a:latin typeface="Times New Roman" panose="02020603050405020304" pitchFamily="18" charset="0"/>
                          <a:cs typeface="Times New Roman" panose="02020603050405020304" pitchFamily="18" charset="0"/>
                        </a:rPr>
                        <a:t>Phương </a:t>
                      </a:r>
                      <a:r>
                        <a:rPr lang="en-US" sz="1400" dirty="0" err="1">
                          <a:solidFill>
                            <a:schemeClr val="tx1"/>
                          </a:solidFill>
                          <a:effectLst/>
                          <a:latin typeface="Times New Roman" panose="02020603050405020304" pitchFamily="18" charset="0"/>
                          <a:cs typeface="Times New Roman" panose="02020603050405020304" pitchFamily="18" charset="0"/>
                        </a:rPr>
                        <a:t>pháp</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extLst>
                  <a:ext uri="{0D108BD9-81ED-4DB2-BD59-A6C34878D82A}">
                    <a16:rowId xmlns:a16="http://schemas.microsoft.com/office/drawing/2014/main" val="10000"/>
                  </a:ext>
                </a:extLst>
              </a:tr>
              <a:tr h="1209040">
                <a:tc>
                  <a:txBody>
                    <a:bodyPr/>
                    <a:lstStyle/>
                    <a:p>
                      <a:pPr algn="ctr">
                        <a:lnSpc>
                          <a:spcPct val="107000"/>
                        </a:lnSpc>
                        <a:spcAft>
                          <a:spcPts val="800"/>
                        </a:spcAft>
                        <a:buNone/>
                      </a:pPr>
                      <a:endParaRPr lang="en-US" sz="14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800"/>
                        </a:spcAft>
                        <a:buNone/>
                      </a:pP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5713" marR="35713" marT="0" marB="0"/>
                </a:tc>
                <a:tc>
                  <a:txBody>
                    <a:bodyPr/>
                    <a:lstStyle/>
                    <a:p>
                      <a:pPr>
                        <a:lnSpc>
                          <a:spcPct val="107000"/>
                        </a:lnSpc>
                        <a:spcAft>
                          <a:spcPts val="800"/>
                        </a:spcAft>
                        <a:buNone/>
                      </a:pP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 trí địa lí, lãnh thổ, đơn vị hành chính, Quốc kì, Quốc huy, Quốc ca </a:t>
                      </a:r>
                    </a:p>
                    <a:p>
                      <a:pPr>
                        <a:lnSpc>
                          <a:spcPct val="107000"/>
                        </a:lnSpc>
                        <a:spcAft>
                          <a:spcPts val="800"/>
                        </a:spcAft>
                        <a:buNone/>
                      </a:pP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(tiết 2)</a:t>
                      </a:r>
                    </a:p>
                  </a:txBody>
                  <a:tcPr marL="35713" marR="35713" marT="0" marB="0" anchor="ctr"/>
                </a:tc>
                <a:tc>
                  <a:txBody>
                    <a:bodyPr/>
                    <a:lstStyle/>
                    <a:p>
                      <a:pPr algn="just">
                        <a:lnSpc>
                          <a:spcPct val="107000"/>
                        </a:lnSpc>
                        <a:spcAft>
                          <a:spcPts val="800"/>
                        </a:spcAft>
                        <a:buNone/>
                      </a:pP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hệ: Ở trường học, em được tham gia lễ Chào cờ và hát Quốc ca vào mỗi sáng thứ hai hàng tuần. Khi nhìn lá cờ đỏ sao vàng tung bay trong gió, các em cảm thấy tự hào về đất nước và dân tộc của mình. Em cảm thấy xúc động và dâng trào lòng yêu nước khi được hát Quốc ca và ý thức được trách nhiệm của mình trong việc học tập, rèn luyện và bảo vệ Tổ quốc.</a:t>
                      </a:r>
                    </a:p>
                  </a:txBody>
                  <a:tcPr marL="35713" marR="35713" marT="0" marB="0"/>
                </a:tc>
                <a:tc>
                  <a:txBody>
                    <a:bodyPr/>
                    <a:lstStyle/>
                    <a:p>
                      <a:pPr algn="ctr">
                        <a:lnSpc>
                          <a:spcPct val="107000"/>
                        </a:lnSpc>
                        <a:spcAft>
                          <a:spcPts val="800"/>
                        </a:spcAft>
                        <a:buNone/>
                      </a:pPr>
                      <a:r>
                        <a:rPr lang="en-US" sz="1400">
                          <a:solidFill>
                            <a:schemeClr val="tx1"/>
                          </a:solidFill>
                          <a:effectLst/>
                          <a:latin typeface="Times New Roman" panose="02020603050405020304" pitchFamily="18" charset="0"/>
                          <a:cs typeface="Times New Roman" panose="02020603050405020304" pitchFamily="18" charset="0"/>
                        </a:rPr>
                        <a:t>Hoạt động nhóm </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extLst>
                  <a:ext uri="{0D108BD9-81ED-4DB2-BD59-A6C34878D82A}">
                    <a16:rowId xmlns:a16="http://schemas.microsoft.com/office/drawing/2014/main" val="10001"/>
                  </a:ext>
                </a:extLst>
              </a:tr>
              <a:tr h="914400">
                <a:tc>
                  <a:txBody>
                    <a:bodyPr/>
                    <a:lstStyle/>
                    <a:p>
                      <a:pPr algn="ctr">
                        <a:lnSpc>
                          <a:spcPct val="107000"/>
                        </a:lnSpc>
                        <a:spcAft>
                          <a:spcPts val="800"/>
                        </a:spcAft>
                        <a:buNone/>
                      </a:pP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buNone/>
                      </a:pP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35713" marR="35713" marT="0" marB="0"/>
                </a:tc>
                <a:tc>
                  <a:txBody>
                    <a:bodyPr/>
                    <a:lstStyle/>
                    <a:p>
                      <a:pPr>
                        <a:lnSpc>
                          <a:spcPct val="107000"/>
                        </a:lnSpc>
                        <a:spcAft>
                          <a:spcPts val="800"/>
                        </a:spcAft>
                        <a:buNone/>
                      </a:pP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mn-ea"/>
                        </a:rPr>
                        <a:t>Biển, đảo Việt Nam (tiết 2)</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tc>
                  <a:txBody>
                    <a:bodyPr/>
                    <a:lstStyle/>
                    <a:p>
                      <a:pPr algn="just">
                        <a:lnSpc>
                          <a:spcPct val="107000"/>
                        </a:lnSpc>
                        <a:spcAft>
                          <a:spcPts val="800"/>
                        </a:spcAft>
                        <a:buNone/>
                      </a:pP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thiệu chủ quyền, quyền chủ quyền biển, đảo của Việt Nam.Chia sẻ, giới thiệu với các bạn trong lớp một số bài hát, bài thơ về biển, đảo, quần đảo Hoàng Sa và Trường Sa.Thêm tự hào, yêu mến quê hương, đất nước, yêu mến vùng biển, đảo của Tổ quốc, trong đó có quần đảo Hoàng Sa và Trường Sa.</a:t>
                      </a:r>
                    </a:p>
                  </a:txBody>
                  <a:tcPr marL="35713" marR="35713" marT="0" marB="0"/>
                </a:tc>
                <a:tc>
                  <a:txBody>
                    <a:bodyPr/>
                    <a:lstStyle/>
                    <a:p>
                      <a:pPr algn="ctr">
                        <a:lnSpc>
                          <a:spcPct val="107000"/>
                        </a:lnSpc>
                        <a:spcAft>
                          <a:spcPts val="800"/>
                        </a:spcAft>
                        <a:buNone/>
                      </a:pPr>
                      <a:r>
                        <a:rPr lang="en-US" sz="1400" dirty="0">
                          <a:solidFill>
                            <a:schemeClr val="tx1"/>
                          </a:solidFill>
                          <a:effectLst/>
                          <a:latin typeface="Times New Roman" panose="02020603050405020304" pitchFamily="18" charset="0"/>
                          <a:cs typeface="Times New Roman" panose="02020603050405020304" pitchFamily="18" charset="0"/>
                        </a:rPr>
                        <a:t>Xem video </a:t>
                      </a:r>
                    </a:p>
                    <a:p>
                      <a:pPr algn="ctr">
                        <a:lnSpc>
                          <a:spcPct val="107000"/>
                        </a:lnSpc>
                        <a:spcAft>
                          <a:spcPts val="800"/>
                        </a:spcAft>
                        <a:buNone/>
                      </a:pPr>
                      <a:r>
                        <a:rPr lang="en-US" sz="1400" dirty="0" err="1">
                          <a:solidFill>
                            <a:schemeClr val="tx1"/>
                          </a:solidFill>
                          <a:effectLst/>
                          <a:latin typeface="Times New Roman" panose="02020603050405020304" pitchFamily="18" charset="0"/>
                          <a:cs typeface="Times New Roman" panose="02020603050405020304" pitchFamily="18" charset="0"/>
                        </a:rPr>
                        <a:t>Hỏi</a:t>
                      </a:r>
                      <a:r>
                        <a:rPr lang="en-US" sz="1400" dirty="0">
                          <a:solidFill>
                            <a:schemeClr val="tx1"/>
                          </a:solidFill>
                          <a:effectLst/>
                          <a:latin typeface="Times New Roman" panose="02020603050405020304" pitchFamily="18" charset="0"/>
                          <a:cs typeface="Times New Roman" panose="02020603050405020304" pitchFamily="18" charset="0"/>
                        </a:rPr>
                        <a:t> - </a:t>
                      </a:r>
                      <a:r>
                        <a:rPr lang="en-US" sz="1400" dirty="0" err="1">
                          <a:solidFill>
                            <a:schemeClr val="tx1"/>
                          </a:solidFill>
                          <a:effectLst/>
                          <a:latin typeface="Times New Roman" panose="02020603050405020304" pitchFamily="18" charset="0"/>
                          <a:cs typeface="Times New Roman" panose="02020603050405020304" pitchFamily="18" charset="0"/>
                        </a:rPr>
                        <a:t>đáp</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extLst>
                  <a:ext uri="{0D108BD9-81ED-4DB2-BD59-A6C34878D82A}">
                    <a16:rowId xmlns:a16="http://schemas.microsoft.com/office/drawing/2014/main" val="10003"/>
                  </a:ext>
                </a:extLst>
              </a:tr>
              <a:tr h="728980">
                <a:tc>
                  <a:txBody>
                    <a:bodyPr/>
                    <a:lstStyle/>
                    <a:p>
                      <a:pPr algn="ctr">
                        <a:lnSpc>
                          <a:spcPct val="107000"/>
                        </a:lnSpc>
                        <a:spcAft>
                          <a:spcPts val="800"/>
                        </a:spcAft>
                        <a:buNone/>
                      </a:pPr>
                      <a:r>
                        <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7</a:t>
                      </a:r>
                    </a:p>
                  </a:txBody>
                  <a:tcPr marL="35713" marR="35713" marT="0" marB="0" anchor="ctr"/>
                </a:tc>
                <a:tc>
                  <a:txBody>
                    <a:bodyPr/>
                    <a:lstStyle/>
                    <a:p>
                      <a:pPr>
                        <a:lnSpc>
                          <a:spcPct val="107000"/>
                        </a:lnSpc>
                        <a:spcAft>
                          <a:spcPts val="800"/>
                        </a:spcAft>
                        <a:buNone/>
                      </a:pPr>
                      <a:r>
                        <a:rPr lang="en-US" alt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 nước Văn Lang, Nhà nước </a:t>
                      </a:r>
                    </a:p>
                    <a:p>
                      <a:pPr>
                        <a:lnSpc>
                          <a:spcPct val="107000"/>
                        </a:lnSpc>
                        <a:spcAft>
                          <a:spcPts val="800"/>
                        </a:spcAft>
                        <a:buNone/>
                      </a:pPr>
                      <a:r>
                        <a:rPr lang="en-US" alt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Âu Lạc (tiết 3)</a:t>
                      </a:r>
                    </a:p>
                  </a:txBody>
                  <a:tcPr marL="35713" marR="35713" marT="0" marB="0" anchor="ctr"/>
                </a:tc>
                <a:tc>
                  <a:txBody>
                    <a:bodyPr/>
                    <a:lstStyle/>
                    <a:p>
                      <a:pPr algn="just">
                        <a:lnSpc>
                          <a:spcPct val="107000"/>
                        </a:lnSpc>
                        <a:spcAft>
                          <a:spcPts val="800"/>
                        </a:spcAft>
                        <a:buNone/>
                      </a:pPr>
                      <a:r>
                        <a:rPr lang="vi-VN" sz="1400" dirty="0">
                          <a:solidFill>
                            <a:schemeClr val="tx1"/>
                          </a:solidFill>
                          <a:effectLst/>
                          <a:latin typeface="Times New Roman" panose="02020603050405020304" pitchFamily="18" charset="0"/>
                          <a:cs typeface="Times New Roman" panose="02020603050405020304" pitchFamily="18" charset="0"/>
                        </a:rPr>
                        <a:t>Liên hệ: </a:t>
                      </a: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chuyện về một số nhân vật Anh hùng trong lịch sử dân tộc của Nhà nước Văn Lang, Nhà nước Âu Lạc. Ý thức xây dựng đất nước của ông cha ta .</a:t>
                      </a:r>
                    </a:p>
                  </a:txBody>
                  <a:tcPr marL="35713" marR="35713" marT="0" marB="0"/>
                </a:tc>
                <a:tc>
                  <a:txBody>
                    <a:bodyPr/>
                    <a:lstStyle/>
                    <a:p>
                      <a:pPr algn="ctr">
                        <a:lnSpc>
                          <a:spcPct val="107000"/>
                        </a:lnSpc>
                        <a:spcAft>
                          <a:spcPts val="800"/>
                        </a:spcAft>
                        <a:buNone/>
                      </a:pPr>
                      <a:r>
                        <a:rPr lang="en-US" sz="1400">
                          <a:solidFill>
                            <a:schemeClr val="tx1"/>
                          </a:solidFill>
                          <a:effectLst/>
                          <a:latin typeface="Times New Roman" panose="02020603050405020304" pitchFamily="18" charset="0"/>
                          <a:cs typeface="Times New Roman" panose="02020603050405020304" pitchFamily="18" charset="0"/>
                        </a:rPr>
                        <a:t>Kể chuyện Hoạt động nhóm </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extLst>
                  <a:ext uri="{0D108BD9-81ED-4DB2-BD59-A6C34878D82A}">
                    <a16:rowId xmlns:a16="http://schemas.microsoft.com/office/drawing/2014/main" val="10004"/>
                  </a:ext>
                </a:extLst>
              </a:tr>
              <a:tr h="683895">
                <a:tc>
                  <a:txBody>
                    <a:bodyPr/>
                    <a:lstStyle/>
                    <a:p>
                      <a:pPr algn="ctr">
                        <a:lnSpc>
                          <a:spcPct val="107000"/>
                        </a:lnSpc>
                        <a:spcAft>
                          <a:spcPts val="800"/>
                        </a:spcAft>
                        <a:buNone/>
                      </a:pPr>
                      <a:r>
                        <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a:t>
                      </a:r>
                    </a:p>
                  </a:txBody>
                  <a:tcPr marL="35713" marR="35713" marT="0" marB="0" anchor="ctr"/>
                </a:tc>
                <a:tc>
                  <a:txBody>
                    <a:bodyPr/>
                    <a:lstStyle/>
                    <a:p>
                      <a:pPr>
                        <a:lnSpc>
                          <a:spcPct val="107000"/>
                        </a:lnSpc>
                        <a:spcAft>
                          <a:spcPts val="800"/>
                        </a:spcAft>
                        <a:buNone/>
                      </a:pPr>
                      <a:r>
                        <a:rPr lang="en-US" alt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Đấu tranh giành độc lập thời kì Bắc thuộc (tiết 2)</a:t>
                      </a:r>
                    </a:p>
                  </a:txBody>
                  <a:tcPr marL="35713" marR="35713" marT="0" marB="0" anchor="ctr"/>
                </a:tc>
                <a:tc>
                  <a:txBody>
                    <a:bodyPr/>
                    <a:lstStyle/>
                    <a:p>
                      <a:pPr algn="just">
                        <a:lnSpc>
                          <a:spcPct val="107000"/>
                        </a:lnSpc>
                        <a:spcAft>
                          <a:spcPts val="800"/>
                        </a:spcAft>
                        <a:buNone/>
                      </a:pP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hệ: Kể chuyện về một số nhân vật Anh hùng trong lịch sử dân tộcvà ý thức đấu tranh bảo </a:t>
                      </a: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ổ quốc của ông cha ta thời kì Bắc thuộc</a:t>
                      </a:r>
                    </a:p>
                  </a:txBody>
                  <a:tcPr marL="35713" marR="35713" marT="0" marB="0"/>
                </a:tc>
                <a:tc>
                  <a:txBody>
                    <a:bodyPr/>
                    <a:lstStyle/>
                    <a:p>
                      <a:pPr algn="ctr">
                        <a:lnSpc>
                          <a:spcPct val="107000"/>
                        </a:lnSpc>
                        <a:spcAft>
                          <a:spcPts val="800"/>
                        </a:spcAft>
                        <a:buNone/>
                      </a:pPr>
                      <a:r>
                        <a:rPr lang="en-US" sz="1400">
                          <a:solidFill>
                            <a:schemeClr val="tx1"/>
                          </a:solidFill>
                          <a:effectLst/>
                          <a:latin typeface="Times New Roman" panose="02020603050405020304" pitchFamily="18" charset="0"/>
                          <a:cs typeface="Times New Roman" panose="02020603050405020304" pitchFamily="18" charset="0"/>
                        </a:rPr>
                        <a:t>Kể chuyện</a:t>
                      </a:r>
                    </a:p>
                    <a:p>
                      <a:pPr algn="ctr">
                        <a:lnSpc>
                          <a:spcPct val="107000"/>
                        </a:lnSpc>
                        <a:spcAft>
                          <a:spcPts val="800"/>
                        </a:spcAft>
                        <a:buNone/>
                      </a:pPr>
                      <a:r>
                        <a:rPr lang="en-US" sz="1400">
                          <a:solidFill>
                            <a:schemeClr val="tx1"/>
                          </a:solidFill>
                          <a:effectLst/>
                          <a:latin typeface="Times New Roman" panose="02020603050405020304" pitchFamily="18" charset="0"/>
                          <a:cs typeface="Times New Roman" panose="02020603050405020304" pitchFamily="18" charset="0"/>
                        </a:rPr>
                        <a:t>Hỏi - đáp</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extLst>
                  <a:ext uri="{0D108BD9-81ED-4DB2-BD59-A6C34878D82A}">
                    <a16:rowId xmlns:a16="http://schemas.microsoft.com/office/drawing/2014/main" val="10005"/>
                  </a:ext>
                </a:extLst>
              </a:tr>
              <a:tr h="683895">
                <a:tc>
                  <a:txBody>
                    <a:bodyPr/>
                    <a:lstStyle/>
                    <a:p>
                      <a:pPr algn="ctr">
                        <a:lnSpc>
                          <a:spcPct val="107000"/>
                        </a:lnSpc>
                        <a:spcAft>
                          <a:spcPts val="800"/>
                        </a:spcAft>
                        <a:buNone/>
                      </a:pPr>
                      <a:r>
                        <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14</a:t>
                      </a:r>
                    </a:p>
                  </a:txBody>
                  <a:tcPr marL="35713" marR="35713" marT="0" marB="0" anchor="ctr"/>
                </a:tc>
                <a:tc>
                  <a:txBody>
                    <a:bodyPr/>
                    <a:lstStyle/>
                    <a:p>
                      <a:pPr>
                        <a:lnSpc>
                          <a:spcPct val="107000"/>
                        </a:lnSpc>
                        <a:spcAft>
                          <a:spcPts val="800"/>
                        </a:spcAft>
                        <a:buNone/>
                      </a:pPr>
                      <a:r>
                        <a:rPr lang="en-US" alt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Triều Trần xây dựng đất nước và kháng chiến chống quân Mông -Nguyên xâm lược (tiết 4)</a:t>
                      </a:r>
                    </a:p>
                  </a:txBody>
                  <a:tcPr marL="35713" marR="35713" marT="0" marB="0" anchor="ctr"/>
                </a:tc>
                <a:tc>
                  <a:txBody>
                    <a:bodyPr/>
                    <a:lstStyle/>
                    <a:p>
                      <a:pPr algn="just">
                        <a:lnSpc>
                          <a:spcPct val="107000"/>
                        </a:lnSpc>
                        <a:spcAft>
                          <a:spcPts val="800"/>
                        </a:spcAft>
                        <a:buNone/>
                      </a:pPr>
                      <a:r>
                        <a:rPr lang="en-US" sz="1400" dirty="0">
                          <a:solidFill>
                            <a:schemeClr val="tx1"/>
                          </a:solidFill>
                          <a:effectLst/>
                          <a:latin typeface="Times New Roman" panose="02020603050405020304" pitchFamily="18" charset="0"/>
                          <a:cs typeface="Times New Roman" panose="02020603050405020304" pitchFamily="18" charset="0"/>
                        </a:rPr>
                        <a:t> </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Liên hệ: Kể chuyện về một số nhân vật Anh hùng trong lịch sử </a:t>
                      </a: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vi-VN"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ý thức đấu tranh bảo </a:t>
                      </a: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ổ quốc chống giặc ngoại xâm của ông cha ta thời Nhà Trần.</a:t>
                      </a:r>
                    </a:p>
                  </a:txBody>
                  <a:tcPr marL="35713" marR="35713" marT="0" marB="0"/>
                </a:tc>
                <a:tc>
                  <a:txBody>
                    <a:bodyPr/>
                    <a:lstStyle/>
                    <a:p>
                      <a:pPr algn="ctr">
                        <a:lnSpc>
                          <a:spcPct val="107000"/>
                        </a:lnSpc>
                        <a:spcAft>
                          <a:spcPts val="800"/>
                        </a:spcAft>
                        <a:buNone/>
                      </a:pPr>
                      <a:r>
                        <a:rPr lang="en-US" sz="1400">
                          <a:solidFill>
                            <a:schemeClr val="tx1"/>
                          </a:solidFill>
                          <a:effectLst/>
                          <a:latin typeface="Times New Roman" panose="02020603050405020304" pitchFamily="18" charset="0"/>
                          <a:cs typeface="Times New Roman" panose="02020603050405020304" pitchFamily="18" charset="0"/>
                        </a:rPr>
                        <a:t>Kể chuyện</a:t>
                      </a:r>
                    </a:p>
                    <a:p>
                      <a:pPr algn="ctr">
                        <a:lnSpc>
                          <a:spcPct val="107000"/>
                        </a:lnSpc>
                        <a:spcAft>
                          <a:spcPts val="800"/>
                        </a:spcAft>
                        <a:buNone/>
                      </a:pPr>
                      <a:r>
                        <a:rPr lang="en-US" sz="1400">
                          <a:solidFill>
                            <a:schemeClr val="tx1"/>
                          </a:solidFill>
                          <a:effectLst/>
                          <a:latin typeface="Times New Roman" panose="02020603050405020304" pitchFamily="18" charset="0"/>
                          <a:cs typeface="Times New Roman" panose="02020603050405020304" pitchFamily="18" charset="0"/>
                        </a:rPr>
                        <a:t>Hỏi - đáp</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extLst>
                  <a:ext uri="{0D108BD9-81ED-4DB2-BD59-A6C34878D82A}">
                    <a16:rowId xmlns:a16="http://schemas.microsoft.com/office/drawing/2014/main" val="10006"/>
                  </a:ext>
                </a:extLst>
              </a:tr>
              <a:tr h="579120">
                <a:tc>
                  <a:txBody>
                    <a:bodyPr/>
                    <a:lstStyle/>
                    <a:p>
                      <a:pPr algn="ctr">
                        <a:lnSpc>
                          <a:spcPct val="107000"/>
                        </a:lnSpc>
                        <a:spcAft>
                          <a:spcPts val="800"/>
                        </a:spcAft>
                        <a:buNone/>
                      </a:pPr>
                      <a:r>
                        <a:rPr lang="en-US" sz="1400">
                          <a:solidFill>
                            <a:schemeClr val="tx1"/>
                          </a:solidFill>
                          <a:effectLst/>
                          <a:latin typeface="Times New Roman" panose="02020603050405020304" pitchFamily="18" charset="0"/>
                          <a:cs typeface="Times New Roman" panose="02020603050405020304" pitchFamily="18" charset="0"/>
                        </a:rPr>
                        <a:t> </a:t>
                      </a:r>
                    </a:p>
                    <a:p>
                      <a:pPr algn="ctr">
                        <a:lnSpc>
                          <a:spcPct val="107000"/>
                        </a:lnSpc>
                        <a:spcAft>
                          <a:spcPts val="800"/>
                        </a:spcAft>
                        <a:buNone/>
                      </a:pPr>
                      <a:r>
                        <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a:t>
                      </a:r>
                    </a:p>
                  </a:txBody>
                  <a:tcPr marL="35713" marR="35713" marT="0" marB="0"/>
                </a:tc>
                <a:tc>
                  <a:txBody>
                    <a:bodyPr/>
                    <a:lstStyle/>
                    <a:p>
                      <a:pPr>
                        <a:lnSpc>
                          <a:spcPct val="107000"/>
                        </a:lnSpc>
                        <a:spcAft>
                          <a:spcPts val="800"/>
                        </a:spcAft>
                        <a:buNone/>
                      </a:pPr>
                      <a:r>
                        <a:rPr lang="en-US" alt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Chiến dịch Điện Biên Phủ năm 1954 (tiết 2)</a:t>
                      </a:r>
                    </a:p>
                  </a:txBody>
                  <a:tcPr marL="35713" marR="35713" marT="0" marB="0" anchor="ctr"/>
                </a:tc>
                <a:tc>
                  <a:txBody>
                    <a:bodyPr/>
                    <a:lstStyle/>
                    <a:p>
                      <a:pPr algn="just">
                        <a:lnSpc>
                          <a:spcPct val="107000"/>
                        </a:lnSpc>
                        <a:spcAft>
                          <a:spcPts val="800"/>
                        </a:spcAft>
                        <a:buNone/>
                      </a:pP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hệ: Kể chuyện về những tấm gương dũng cảm của cán bộ, chiến sĩ Quân đội Nhân dân Việt Nam và Công an Nhân dân Việt Nam trong cứu hộ, cứu nạn.</a:t>
                      </a:r>
                    </a:p>
                  </a:txBody>
                  <a:tcPr marL="35713" marR="35713" marT="0" marB="0"/>
                </a:tc>
                <a:tc>
                  <a:txBody>
                    <a:bodyPr/>
                    <a:lstStyle/>
                    <a:p>
                      <a:pPr algn="ctr">
                        <a:lnSpc>
                          <a:spcPct val="107000"/>
                        </a:lnSpc>
                        <a:spcAft>
                          <a:spcPts val="800"/>
                        </a:spcAft>
                        <a:buNone/>
                      </a:pPr>
                      <a:r>
                        <a:rPr lang="en-US" sz="1400" dirty="0">
                          <a:solidFill>
                            <a:schemeClr val="tx1"/>
                          </a:solidFill>
                          <a:effectLst/>
                          <a:latin typeface="Times New Roman" panose="02020603050405020304" pitchFamily="18" charset="0"/>
                          <a:cs typeface="Times New Roman" panose="02020603050405020304" pitchFamily="18" charset="0"/>
                        </a:rPr>
                        <a:t>Kể chuyện</a:t>
                      </a:r>
                    </a:p>
                    <a:p>
                      <a:pPr algn="ctr">
                        <a:lnSpc>
                          <a:spcPct val="107000"/>
                        </a:lnSpc>
                        <a:spcAft>
                          <a:spcPts val="800"/>
                        </a:spcAft>
                        <a:buNone/>
                      </a:pPr>
                      <a:r>
                        <a:rPr lang="en-US" sz="1400" dirty="0" err="1">
                          <a:solidFill>
                            <a:schemeClr val="tx1"/>
                          </a:solidFill>
                          <a:effectLst/>
                          <a:latin typeface="Times New Roman" panose="02020603050405020304" pitchFamily="18" charset="0"/>
                          <a:cs typeface="Times New Roman" panose="02020603050405020304" pitchFamily="18" charset="0"/>
                        </a:rPr>
                        <a:t>Hỏi</a:t>
                      </a:r>
                      <a:r>
                        <a:rPr lang="en-US" sz="1400" dirty="0">
                          <a:solidFill>
                            <a:schemeClr val="tx1"/>
                          </a:solidFill>
                          <a:effectLst/>
                          <a:latin typeface="Times New Roman" panose="02020603050405020304" pitchFamily="18" charset="0"/>
                          <a:cs typeface="Times New Roman" panose="02020603050405020304" pitchFamily="18" charset="0"/>
                        </a:rPr>
                        <a:t> - </a:t>
                      </a:r>
                      <a:r>
                        <a:rPr lang="en-US" sz="1400" dirty="0" err="1">
                          <a:solidFill>
                            <a:schemeClr val="tx1"/>
                          </a:solidFill>
                          <a:effectLst/>
                          <a:latin typeface="Times New Roman" panose="02020603050405020304" pitchFamily="18" charset="0"/>
                          <a:cs typeface="Times New Roman" panose="02020603050405020304" pitchFamily="18" charset="0"/>
                        </a:rPr>
                        <a:t>đáp</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extLst>
                  <a:ext uri="{0D108BD9-81ED-4DB2-BD59-A6C34878D82A}">
                    <a16:rowId xmlns:a16="http://schemas.microsoft.com/office/drawing/2014/main" val="10007"/>
                  </a:ext>
                </a:extLst>
              </a:tr>
              <a:tr h="683895">
                <a:tc>
                  <a:txBody>
                    <a:bodyPr/>
                    <a:lstStyle/>
                    <a:p>
                      <a:pPr algn="ctr">
                        <a:lnSpc>
                          <a:spcPct val="107000"/>
                        </a:lnSpc>
                        <a:spcAft>
                          <a:spcPts val="800"/>
                        </a:spcAft>
                        <a:buNone/>
                      </a:pPr>
                      <a:r>
                        <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21</a:t>
                      </a:r>
                    </a:p>
                  </a:txBody>
                  <a:tcPr marL="35713" marR="35713" marT="0" marB="0" anchor="ctr"/>
                </a:tc>
                <a:tc>
                  <a:txBody>
                    <a:bodyPr/>
                    <a:lstStyle/>
                    <a:p>
                      <a:pPr>
                        <a:lnSpc>
                          <a:spcPct val="107000"/>
                        </a:lnSpc>
                        <a:spcAft>
                          <a:spcPts val="800"/>
                        </a:spcAft>
                        <a:buNone/>
                      </a:pPr>
                      <a:r>
                        <a:rPr lang="en-US" sz="1400">
                          <a:solidFill>
                            <a:schemeClr val="tx1"/>
                          </a:solidFill>
                          <a:effectLst/>
                          <a:latin typeface="Times New Roman" panose="02020603050405020304" pitchFamily="18" charset="0"/>
                          <a:cs typeface="Times New Roman" panose="02020603050405020304" pitchFamily="18" charset="0"/>
                        </a:rPr>
                        <a:t> </a:t>
                      </a:r>
                      <a:r>
                        <a:rPr lang="en-US" alt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Chiến dịch Hồ Chí Minh năm 1975</a:t>
                      </a:r>
                    </a:p>
                    <a:p>
                      <a:pPr>
                        <a:lnSpc>
                          <a:spcPct val="107000"/>
                        </a:lnSpc>
                        <a:spcAft>
                          <a:spcPts val="800"/>
                        </a:spcAft>
                        <a:buNone/>
                      </a:pPr>
                      <a:r>
                        <a:rPr lang="en-US" alt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(tiết 2)</a:t>
                      </a:r>
                    </a:p>
                  </a:txBody>
                  <a:tcPr marL="35713" marR="35713" marT="0" marB="0" anchor="ctr"/>
                </a:tc>
                <a:tc>
                  <a:txBody>
                    <a:bodyPr/>
                    <a:lstStyle/>
                    <a:p>
                      <a:pPr>
                        <a:lnSpc>
                          <a:spcPct val="107000"/>
                        </a:lnSpc>
                        <a:spcAft>
                          <a:spcPts val="800"/>
                        </a:spcAft>
                        <a:buNone/>
                      </a:pPr>
                      <a:r>
                        <a:rPr lang="en-US" altLang="en-US" sz="1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alt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hệ: Kể chuyện về những tấm gương dũng cảm của cán bộ, chiến sĩ Quân đội Nhân dân Việt Nam và Công an Nhân dân Việt Nam trong cứu hộ, cứu nạn.</a:t>
                      </a:r>
                    </a:p>
                  </a:txBody>
                  <a:tcPr marL="35713" marR="35713" marT="0" marB="0"/>
                </a:tc>
                <a:tc>
                  <a:txBody>
                    <a:bodyPr/>
                    <a:lstStyle/>
                    <a:p>
                      <a:pPr algn="ctr">
                        <a:lnSpc>
                          <a:spcPct val="107000"/>
                        </a:lnSpc>
                        <a:spcAft>
                          <a:spcPts val="800"/>
                        </a:spcAft>
                        <a:buNone/>
                      </a:pPr>
                      <a:r>
                        <a:rPr lang="en-US" sz="1400" dirty="0" err="1">
                          <a:solidFill>
                            <a:schemeClr val="tx1"/>
                          </a:solidFill>
                          <a:effectLst/>
                          <a:latin typeface="Times New Roman" panose="02020603050405020304" pitchFamily="18" charset="0"/>
                          <a:cs typeface="Times New Roman" panose="02020603050405020304" pitchFamily="18" charset="0"/>
                        </a:rPr>
                        <a:t>Kể</a:t>
                      </a:r>
                      <a:r>
                        <a:rPr lang="en-US" sz="1400" dirty="0">
                          <a:solidFill>
                            <a:schemeClr val="tx1"/>
                          </a:solidFill>
                          <a:effectLst/>
                          <a:latin typeface="Times New Roman" panose="02020603050405020304" pitchFamily="18" charset="0"/>
                          <a:cs typeface="Times New Roman" panose="02020603050405020304" pitchFamily="18" charset="0"/>
                        </a:rPr>
                        <a:t> </a:t>
                      </a:r>
                      <a:r>
                        <a:rPr lang="en-US" sz="1400" dirty="0" err="1">
                          <a:solidFill>
                            <a:schemeClr val="tx1"/>
                          </a:solidFill>
                          <a:effectLst/>
                          <a:latin typeface="Times New Roman" panose="02020603050405020304" pitchFamily="18" charset="0"/>
                          <a:cs typeface="Times New Roman" panose="02020603050405020304" pitchFamily="18" charset="0"/>
                        </a:rPr>
                        <a:t>chuyện</a:t>
                      </a:r>
                      <a:endParaRPr lang="en-US" sz="14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800"/>
                        </a:spcAft>
                        <a:buNone/>
                      </a:pPr>
                      <a:r>
                        <a:rPr lang="en-US" sz="1400" dirty="0" err="1">
                          <a:solidFill>
                            <a:schemeClr val="tx1"/>
                          </a:solidFill>
                          <a:effectLst/>
                          <a:latin typeface="Times New Roman" panose="02020603050405020304" pitchFamily="18" charset="0"/>
                          <a:cs typeface="Times New Roman" panose="02020603050405020304" pitchFamily="18" charset="0"/>
                        </a:rPr>
                        <a:t>Hỏi</a:t>
                      </a:r>
                      <a:r>
                        <a:rPr lang="en-US" sz="1400" dirty="0">
                          <a:solidFill>
                            <a:schemeClr val="tx1"/>
                          </a:solidFill>
                          <a:effectLst/>
                          <a:latin typeface="Times New Roman" panose="02020603050405020304" pitchFamily="18" charset="0"/>
                          <a:cs typeface="Times New Roman" panose="02020603050405020304" pitchFamily="18" charset="0"/>
                        </a:rPr>
                        <a:t> - </a:t>
                      </a:r>
                      <a:r>
                        <a:rPr lang="en-US" sz="1400" dirty="0" err="1">
                          <a:solidFill>
                            <a:schemeClr val="tx1"/>
                          </a:solidFill>
                          <a:effectLst/>
                          <a:latin typeface="Times New Roman" panose="02020603050405020304" pitchFamily="18" charset="0"/>
                          <a:cs typeface="Times New Roman" panose="02020603050405020304" pitchFamily="18" charset="0"/>
                        </a:rPr>
                        <a:t>đáp</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3" marR="35713" marT="0" marB="0" anchor="ctr"/>
                </a:tc>
                <a:extLst>
                  <a:ext uri="{0D108BD9-81ED-4DB2-BD59-A6C34878D82A}">
                    <a16:rowId xmlns:a16="http://schemas.microsoft.com/office/drawing/2014/main" val="10008"/>
                  </a:ext>
                </a:extLst>
              </a:tr>
            </a:tbl>
          </a:graphicData>
        </a:graphic>
      </p:graphicFrame>
    </p:spTree>
  </p:cSld>
  <p:clrMapOvr>
    <a:masterClrMapping/>
  </p:clrMapOvr>
  <p:transition>
    <p:dissolve/>
  </p:transition>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238.05,&quot;left&quot;:13.85,&quot;top&quot;:168.8,&quot;width&quot;:868.95}"/>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238.05,&quot;left&quot;:13.85,&quot;top&quot;:168.8,&quot;width&quot;:868.95}"/>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238.05,&quot;left&quot;:13.85,&quot;top&quot;:168.8,&quot;width&quot;:868.95}"/>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238.05,&quot;left&quot;:13.85,&quot;top&quot;:168.8,&quot;width&quot;:868.95}"/>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238.05,&quot;left&quot;:13.85,&quot;top&quot;:168.8,&quot;width&quot;:868.95}"/>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238.05,&quot;left&quot;:13.85,&quot;top&quot;:168.8,&quot;width&quot;:868.95}"/>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238.05,&quot;left&quot;:13.85,&quot;top&quot;:168.8,&quot;width&quot;:868.95}"/>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238.05,&quot;left&quot;:13.85,&quot;top&quot;:168.8,&quot;width&quot;:868.95}"/>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238.05,&quot;left&quot;:13.85,&quot;top&quot;:168.8,&quot;width&quot;:868.95}"/>
</p:tagLst>
</file>

<file path=ppt/tags/tag28.xml><?xml version="1.0" encoding="utf-8"?>
<p:tagLst xmlns:a="http://schemas.openxmlformats.org/drawingml/2006/main" xmlns:r="http://schemas.openxmlformats.org/officeDocument/2006/relationships" xmlns:p="http://schemas.openxmlformats.org/presentationml/2006/main">
  <p:tag name="TABLE_ENDDRAG_ORIGIN_RECT" val="873*551"/>
  <p:tag name="TABLE_ENDDRAG_RECT" val="54*72*873*551"/>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48.1838582677166,&quot;left&quot;:56.09677165354331,&quot;top&quot;:137.84267716535433,&quot;width&quot;:618.0032283464567}"/>
</p:tagLst>
</file>

<file path=ppt/theme/theme1.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286</TotalTime>
  <Words>1998</Words>
  <Application>Microsoft Office PowerPoint</Application>
  <PresentationFormat>Widescreen</PresentationFormat>
  <Paragraphs>189</Paragraphs>
  <Slides>25</Slides>
  <Notes>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等线</vt:lpstr>
      <vt:lpstr>.VnArabia</vt:lpstr>
      <vt:lpstr>.VnBlack</vt:lpstr>
      <vt:lpstr>Arial</vt:lpstr>
      <vt:lpstr>Calibri</vt:lpstr>
      <vt:lpstr>Calibri Light</vt:lpstr>
      <vt:lpstr>Times New Roman</vt:lpstr>
      <vt:lpstr>Office 主题​​</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May Thu vien</cp:lastModifiedBy>
  <cp:revision>109</cp:revision>
  <dcterms:created xsi:type="dcterms:W3CDTF">2023-09-28T02:51:00Z</dcterms:created>
  <dcterms:modified xsi:type="dcterms:W3CDTF">2025-10-02T00:58:50Z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81114EAC96C245E1BCF45AC7BD9916FD_13</vt:lpwstr>
  </property>
  <property fmtid="{D5CDD505-2E9C-101B-9397-08002B2CF9AE}" pid="3" name="KSOProductBuildVer">
    <vt:lpwstr>1033-12.2.0.21931</vt:lpwstr>
  </property>
</Properties>
</file>