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31"/>
  </p:notesMasterIdLst>
  <p:sldIdLst>
    <p:sldId id="432" r:id="rId2"/>
    <p:sldId id="403" r:id="rId3"/>
    <p:sldId id="405" r:id="rId4"/>
    <p:sldId id="406" r:id="rId5"/>
    <p:sldId id="407" r:id="rId6"/>
    <p:sldId id="408" r:id="rId7"/>
    <p:sldId id="409" r:id="rId8"/>
    <p:sldId id="410" r:id="rId9"/>
    <p:sldId id="411" r:id="rId10"/>
    <p:sldId id="412" r:id="rId11"/>
    <p:sldId id="413" r:id="rId12"/>
    <p:sldId id="414" r:id="rId13"/>
    <p:sldId id="415" r:id="rId14"/>
    <p:sldId id="442" r:id="rId15"/>
    <p:sldId id="444" r:id="rId16"/>
    <p:sldId id="266" r:id="rId17"/>
    <p:sldId id="267" r:id="rId18"/>
    <p:sldId id="268" r:id="rId19"/>
    <p:sldId id="269" r:id="rId20"/>
    <p:sldId id="270" r:id="rId21"/>
    <p:sldId id="422" r:id="rId22"/>
    <p:sldId id="423" r:id="rId23"/>
    <p:sldId id="365" r:id="rId24"/>
    <p:sldId id="425" r:id="rId25"/>
    <p:sldId id="441" r:id="rId26"/>
    <p:sldId id="435" r:id="rId27"/>
    <p:sldId id="430" r:id="rId28"/>
    <p:sldId id="433" r:id="rId29"/>
    <p:sldId id="434" r:id="rId30"/>
  </p:sldIdLst>
  <p:sldSz cx="9144000" cy="5143500" type="screen16x9"/>
  <p:notesSz cx="6858000" cy="9144000"/>
  <p:embeddedFontLst>
    <p:embeddedFont>
      <p:font typeface=".VnTime" panose="020B7200000000000000" pitchFamily="34" charset="0"/>
      <p:regular r:id="rId32"/>
      <p:bold r:id="rId33"/>
      <p:italic r:id="rId34"/>
      <p:boldItalic r:id="rId35"/>
    </p:embeddedFont>
    <p:embeddedFont>
      <p:font typeface="Arial Black" panose="020B0A04020102020204" pitchFamily="34" charset="0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omic Sans MS" panose="030F0702030302020204" pitchFamily="66" charset="0"/>
      <p:regular r:id="rId41"/>
      <p:bold r:id="rId42"/>
      <p:italic r:id="rId43"/>
      <p:boldItalic r:id="rId44"/>
    </p:embeddedFont>
    <p:embeddedFont>
      <p:font typeface="Exo 2" panose="020B0604020202020204" charset="0"/>
      <p:regular r:id="rId45"/>
      <p:bold r:id="rId46"/>
      <p:italic r:id="rId47"/>
      <p:boldItalic r:id="rId48"/>
    </p:embeddedFont>
    <p:embeddedFont>
      <p:font typeface="Fredoka One" panose="020B0604020202020204" charset="0"/>
      <p:regular r:id="rId49"/>
    </p:embeddedFont>
    <p:embeddedFont>
      <p:font typeface="Impact" panose="020B0806030902050204" pitchFamily="34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066771E-A0F1-4F74-AAB6-AC693F67D525}">
  <a:tblStyle styleId="{2066771E-A0F1-4F74-AAB6-AC693F67D52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86311" autoAdjust="0"/>
  </p:normalViewPr>
  <p:slideViewPr>
    <p:cSldViewPr snapToGrid="0">
      <p:cViewPr varScale="1">
        <p:scale>
          <a:sx n="88" d="100"/>
          <a:sy n="88" d="100"/>
        </p:scale>
        <p:origin x="732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7" name="Google Shape;56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0" name="Google Shape;6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4" name="Google Shape;6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7" name="Google Shape;73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1" name="Google Shape;54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8" name="Google Shape;64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4" name="Google Shape;684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1" name="Google Shape;59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>
            <a:off x="4870108" y="630544"/>
            <a:ext cx="4112429" cy="3882309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3"/>
          <p:cNvSpPr txBox="1">
            <a:spLocks noGrp="1"/>
          </p:cNvSpPr>
          <p:nvPr>
            <p:ph type="title"/>
          </p:nvPr>
        </p:nvSpPr>
        <p:spPr>
          <a:xfrm>
            <a:off x="720000" y="2145750"/>
            <a:ext cx="4560300" cy="16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27150"/>
            <a:ext cx="1056900" cy="10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3"/>
          <p:cNvSpPr txBox="1">
            <a:spLocks noGrp="1"/>
          </p:cNvSpPr>
          <p:nvPr>
            <p:ph type="subTitle" idx="1"/>
          </p:nvPr>
        </p:nvSpPr>
        <p:spPr>
          <a:xfrm>
            <a:off x="720000" y="3755325"/>
            <a:ext cx="2556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5400000" flipH="1">
            <a:off x="-924680" y="2091609"/>
            <a:ext cx="5719701" cy="4411139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6281533" y="3449289"/>
            <a:ext cx="2862466" cy="1695774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3"/>
          <p:cNvSpPr/>
          <p:nvPr/>
        </p:nvSpPr>
        <p:spPr>
          <a:xfrm>
            <a:off x="2848265" y="8810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3"/>
          <p:cNvSpPr/>
          <p:nvPr/>
        </p:nvSpPr>
        <p:spPr>
          <a:xfrm>
            <a:off x="7926102" y="5413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3"/>
          <p:cNvSpPr/>
          <p:nvPr/>
        </p:nvSpPr>
        <p:spPr>
          <a:xfrm>
            <a:off x="-148642" y="30287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3"/>
          <p:cNvSpPr/>
          <p:nvPr/>
        </p:nvSpPr>
        <p:spPr>
          <a:xfrm>
            <a:off x="4042838" y="41497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2069613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49" name="Google Shape;649;p13"/>
          <p:cNvSpPr txBox="1">
            <a:spLocks noGrp="1"/>
          </p:cNvSpPr>
          <p:nvPr>
            <p:ph type="subTitle" idx="1"/>
          </p:nvPr>
        </p:nvSpPr>
        <p:spPr>
          <a:xfrm>
            <a:off x="206961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"/>
          <p:cNvSpPr txBox="1">
            <a:spLocks noGrp="1"/>
          </p:cNvSpPr>
          <p:nvPr>
            <p:ph type="title" idx="2"/>
          </p:nvPr>
        </p:nvSpPr>
        <p:spPr>
          <a:xfrm>
            <a:off x="5922982" y="1474788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1" name="Google Shape;651;p13"/>
          <p:cNvSpPr txBox="1">
            <a:spLocks noGrp="1"/>
          </p:cNvSpPr>
          <p:nvPr>
            <p:ph type="subTitle" idx="3"/>
          </p:nvPr>
        </p:nvSpPr>
        <p:spPr>
          <a:xfrm>
            <a:off x="5922983" y="2002488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2" name="Google Shape;652;p13"/>
          <p:cNvSpPr txBox="1">
            <a:spLocks noGrp="1"/>
          </p:cNvSpPr>
          <p:nvPr>
            <p:ph type="title" idx="4"/>
          </p:nvPr>
        </p:nvSpPr>
        <p:spPr>
          <a:xfrm>
            <a:off x="2069613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13"/>
          <p:cNvSpPr txBox="1">
            <a:spLocks noGrp="1"/>
          </p:cNvSpPr>
          <p:nvPr>
            <p:ph type="subTitle" idx="5"/>
          </p:nvPr>
        </p:nvSpPr>
        <p:spPr>
          <a:xfrm>
            <a:off x="206961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"/>
          <p:cNvSpPr txBox="1">
            <a:spLocks noGrp="1"/>
          </p:cNvSpPr>
          <p:nvPr>
            <p:ph type="title" idx="6"/>
          </p:nvPr>
        </p:nvSpPr>
        <p:spPr>
          <a:xfrm>
            <a:off x="5922982" y="2985451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13"/>
          <p:cNvSpPr txBox="1">
            <a:spLocks noGrp="1"/>
          </p:cNvSpPr>
          <p:nvPr>
            <p:ph type="subTitle" idx="7"/>
          </p:nvPr>
        </p:nvSpPr>
        <p:spPr>
          <a:xfrm>
            <a:off x="5922983" y="3513162"/>
            <a:ext cx="2305500" cy="52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13"/>
          <p:cNvSpPr txBox="1">
            <a:spLocks noGrp="1"/>
          </p:cNvSpPr>
          <p:nvPr>
            <p:ph type="title" idx="8" hasCustomPrompt="1"/>
          </p:nvPr>
        </p:nvSpPr>
        <p:spPr>
          <a:xfrm>
            <a:off x="874125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7" name="Google Shape;657;p13"/>
          <p:cNvSpPr txBox="1">
            <a:spLocks noGrp="1"/>
          </p:cNvSpPr>
          <p:nvPr>
            <p:ph type="title" idx="9" hasCustomPrompt="1"/>
          </p:nvPr>
        </p:nvSpPr>
        <p:spPr>
          <a:xfrm>
            <a:off x="874125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13"/>
          <p:cNvSpPr txBox="1">
            <a:spLocks noGrp="1"/>
          </p:cNvSpPr>
          <p:nvPr>
            <p:ph type="title" idx="13" hasCustomPrompt="1"/>
          </p:nvPr>
        </p:nvSpPr>
        <p:spPr>
          <a:xfrm>
            <a:off x="4724300" y="1739750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9" name="Google Shape;659;p13"/>
          <p:cNvSpPr txBox="1">
            <a:spLocks noGrp="1"/>
          </p:cNvSpPr>
          <p:nvPr>
            <p:ph type="title" idx="14" hasCustomPrompt="1"/>
          </p:nvPr>
        </p:nvSpPr>
        <p:spPr>
          <a:xfrm>
            <a:off x="4724300" y="3264925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0" name="Google Shape;660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3"/>
          <p:cNvSpPr/>
          <p:nvPr/>
        </p:nvSpPr>
        <p:spPr>
          <a:xfrm rot="10800000" flipH="1">
            <a:off x="-517827" y="-1339308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10800000">
            <a:off x="-408312" y="3449289"/>
            <a:ext cx="2862466" cy="1695774"/>
            <a:chOff x="238125" y="3383650"/>
            <a:chExt cx="1287775" cy="762900"/>
          </a:xfrm>
        </p:grpSpPr>
        <p:sp>
          <p:nvSpPr>
            <p:cNvPr id="663" name="Google Shape;663;p1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6" name="Google Shape;666;p13"/>
          <p:cNvGrpSpPr/>
          <p:nvPr/>
        </p:nvGrpSpPr>
        <p:grpSpPr>
          <a:xfrm rot="5400000">
            <a:off x="7701648" y="-484217"/>
            <a:ext cx="970042" cy="1918341"/>
            <a:chOff x="961675" y="1958725"/>
            <a:chExt cx="563225" cy="1113825"/>
          </a:xfrm>
        </p:grpSpPr>
        <p:sp>
          <p:nvSpPr>
            <p:cNvPr id="667" name="Google Shape;667;p1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9" name="Google Shape;669;p13"/>
          <p:cNvSpPr/>
          <p:nvPr/>
        </p:nvSpPr>
        <p:spPr>
          <a:xfrm rot="5737592">
            <a:off x="7386584" y="2356154"/>
            <a:ext cx="3536688" cy="3525078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0" name="Google Shape;670;p13"/>
          <p:cNvGrpSpPr/>
          <p:nvPr/>
        </p:nvGrpSpPr>
        <p:grpSpPr>
          <a:xfrm>
            <a:off x="289955" y="534601"/>
            <a:ext cx="860090" cy="986678"/>
            <a:chOff x="289955" y="534601"/>
            <a:chExt cx="860090" cy="986678"/>
          </a:xfrm>
        </p:grpSpPr>
        <p:sp>
          <p:nvSpPr>
            <p:cNvPr id="671" name="Google Shape;671;p13"/>
            <p:cNvSpPr/>
            <p:nvPr/>
          </p:nvSpPr>
          <p:spPr>
            <a:xfrm flipH="1">
              <a:off x="289955" y="918754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2" name="Google Shape;672;p13"/>
            <p:cNvGrpSpPr/>
            <p:nvPr/>
          </p:nvGrpSpPr>
          <p:grpSpPr>
            <a:xfrm rot="3427758">
              <a:off x="583243" y="625622"/>
              <a:ext cx="475768" cy="475796"/>
              <a:chOff x="1460350" y="2402425"/>
              <a:chExt cx="208950" cy="208950"/>
            </a:xfrm>
          </p:grpSpPr>
          <p:sp>
            <p:nvSpPr>
              <p:cNvPr id="673" name="Google Shape;673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1" name="Google Shape;701;p13"/>
            <p:cNvSpPr/>
            <p:nvPr/>
          </p:nvSpPr>
          <p:spPr>
            <a:xfrm rot="-690935" flipH="1">
              <a:off x="429539" y="1214294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2" name="Google Shape;702;p13"/>
          <p:cNvGrpSpPr/>
          <p:nvPr/>
        </p:nvGrpSpPr>
        <p:grpSpPr>
          <a:xfrm>
            <a:off x="7976962" y="1017725"/>
            <a:ext cx="894076" cy="666865"/>
            <a:chOff x="7976962" y="1017725"/>
            <a:chExt cx="894076" cy="666865"/>
          </a:xfrm>
        </p:grpSpPr>
        <p:sp>
          <p:nvSpPr>
            <p:cNvPr id="703" name="Google Shape;703;p13"/>
            <p:cNvSpPr/>
            <p:nvPr/>
          </p:nvSpPr>
          <p:spPr>
            <a:xfrm rot="-1305975">
              <a:off x="8384412" y="10773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3"/>
            <p:cNvSpPr/>
            <p:nvPr/>
          </p:nvSpPr>
          <p:spPr>
            <a:xfrm rot="-615088">
              <a:off x="8488660" y="13797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5" name="Google Shape;705;p13"/>
            <p:cNvGrpSpPr/>
            <p:nvPr/>
          </p:nvGrpSpPr>
          <p:grpSpPr>
            <a:xfrm>
              <a:off x="7976962" y="1017725"/>
              <a:ext cx="475779" cy="475800"/>
              <a:chOff x="1460350" y="2402425"/>
              <a:chExt cx="208950" cy="208950"/>
            </a:xfrm>
          </p:grpSpPr>
          <p:sp>
            <p:nvSpPr>
              <p:cNvPr id="706" name="Google Shape;706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13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3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3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3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3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3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3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3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3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3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3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3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3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4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3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3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3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34" name="Google Shape;734;p13"/>
          <p:cNvSpPr/>
          <p:nvPr/>
        </p:nvSpPr>
        <p:spPr>
          <a:xfrm>
            <a:off x="7227502" y="451351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13"/>
          <p:cNvSpPr/>
          <p:nvPr/>
        </p:nvSpPr>
        <p:spPr>
          <a:xfrm>
            <a:off x="3174365" y="449609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ONLY_1_1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286181" y="700497"/>
            <a:ext cx="7011015" cy="4319112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281232" y="3449289"/>
            <a:ext cx="2862466" cy="1695774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7522822" y="-584584"/>
            <a:ext cx="1175451" cy="2324553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2"/>
          <p:cNvSpPr/>
          <p:nvPr/>
        </p:nvSpPr>
        <p:spPr>
          <a:xfrm rot="-5062406">
            <a:off x="-1571272" y="-173056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32"/>
          <p:cNvSpPr/>
          <p:nvPr/>
        </p:nvSpPr>
        <p:spPr>
          <a:xfrm flipH="1">
            <a:off x="7186165" y="254855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" name="Google Shape;11;p32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12" name="Google Shape;12;p3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3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3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oogle Shape;15;p32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16" name="Google Shape;16;p3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3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" name="Google Shape;18;p32"/>
          <p:cNvGrpSpPr/>
          <p:nvPr/>
        </p:nvGrpSpPr>
        <p:grpSpPr>
          <a:xfrm rot="10800000">
            <a:off x="1777113" y="695676"/>
            <a:ext cx="5900038" cy="3634698"/>
            <a:chOff x="6012925" y="2964625"/>
            <a:chExt cx="1368950" cy="1009975"/>
          </a:xfrm>
        </p:grpSpPr>
        <p:sp>
          <p:nvSpPr>
            <p:cNvPr id="19" name="Google Shape;19;p3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3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3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3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32"/>
          <p:cNvSpPr txBox="1">
            <a:spLocks noGrp="1"/>
          </p:cNvSpPr>
          <p:nvPr>
            <p:ph type="ctrTitle"/>
          </p:nvPr>
        </p:nvSpPr>
        <p:spPr>
          <a:xfrm>
            <a:off x="1891488" y="1556968"/>
            <a:ext cx="5361000" cy="12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ubTitle" idx="1"/>
          </p:nvPr>
        </p:nvSpPr>
        <p:spPr>
          <a:xfrm>
            <a:off x="2622575" y="3190600"/>
            <a:ext cx="3898800" cy="4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" name="Google Shape;26;p32"/>
          <p:cNvGrpSpPr/>
          <p:nvPr/>
        </p:nvGrpSpPr>
        <p:grpSpPr>
          <a:xfrm>
            <a:off x="7664899" y="1459525"/>
            <a:ext cx="894071" cy="666866"/>
            <a:chOff x="7664899" y="1459525"/>
            <a:chExt cx="894071" cy="666866"/>
          </a:xfrm>
        </p:grpSpPr>
        <p:sp>
          <p:nvSpPr>
            <p:cNvPr id="27" name="Google Shape;27;p32"/>
            <p:cNvSpPr/>
            <p:nvPr/>
          </p:nvSpPr>
          <p:spPr>
            <a:xfrm rot="-1305975">
              <a:off x="8072349" y="1519172"/>
              <a:ext cx="413129" cy="47580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32"/>
            <p:cNvSpPr/>
            <p:nvPr/>
          </p:nvSpPr>
          <p:spPr>
            <a:xfrm rot="-615088">
              <a:off x="8176597" y="1821503"/>
              <a:ext cx="247588" cy="285132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" name="Google Shape;29;p32"/>
            <p:cNvGrpSpPr/>
            <p:nvPr/>
          </p:nvGrpSpPr>
          <p:grpSpPr>
            <a:xfrm>
              <a:off x="7664899" y="1459525"/>
              <a:ext cx="475779" cy="475800"/>
              <a:chOff x="1460350" y="2402425"/>
              <a:chExt cx="208950" cy="208950"/>
            </a:xfrm>
          </p:grpSpPr>
          <p:sp>
            <p:nvSpPr>
              <p:cNvPr id="30" name="Google Shape;30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" name="Google Shape;58;p32"/>
          <p:cNvGrpSpPr/>
          <p:nvPr/>
        </p:nvGrpSpPr>
        <p:grpSpPr>
          <a:xfrm>
            <a:off x="513430" y="1075379"/>
            <a:ext cx="860092" cy="986675"/>
            <a:chOff x="513430" y="1075379"/>
            <a:chExt cx="860092" cy="986675"/>
          </a:xfrm>
        </p:grpSpPr>
        <p:sp>
          <p:nvSpPr>
            <p:cNvPr id="59" name="Google Shape;59;p32"/>
            <p:cNvSpPr/>
            <p:nvPr/>
          </p:nvSpPr>
          <p:spPr>
            <a:xfrm flipH="1">
              <a:off x="513430" y="1459529"/>
              <a:ext cx="413138" cy="475806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" name="Google Shape;60;p32"/>
            <p:cNvGrpSpPr/>
            <p:nvPr/>
          </p:nvGrpSpPr>
          <p:grpSpPr>
            <a:xfrm rot="3427758">
              <a:off x="806718" y="1166397"/>
              <a:ext cx="475768" cy="475796"/>
              <a:chOff x="1460350" y="2402425"/>
              <a:chExt cx="208950" cy="208950"/>
            </a:xfrm>
          </p:grpSpPr>
          <p:sp>
            <p:nvSpPr>
              <p:cNvPr id="61" name="Google Shape;61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extrusionOk="0">
                    <a:moveTo>
                      <a:pt x="4035" y="1"/>
                    </a:moveTo>
                    <a:lnTo>
                      <a:pt x="3651" y="49"/>
                    </a:lnTo>
                    <a:lnTo>
                      <a:pt x="3218" y="97"/>
                    </a:lnTo>
                    <a:lnTo>
                      <a:pt x="2786" y="241"/>
                    </a:lnTo>
                    <a:lnTo>
                      <a:pt x="2402" y="385"/>
                    </a:lnTo>
                    <a:lnTo>
                      <a:pt x="2066" y="577"/>
                    </a:lnTo>
                    <a:lnTo>
                      <a:pt x="1682" y="817"/>
                    </a:lnTo>
                    <a:lnTo>
                      <a:pt x="1393" y="1058"/>
                    </a:lnTo>
                    <a:lnTo>
                      <a:pt x="1105" y="1346"/>
                    </a:lnTo>
                    <a:lnTo>
                      <a:pt x="865" y="1634"/>
                    </a:lnTo>
                    <a:lnTo>
                      <a:pt x="625" y="1970"/>
                    </a:lnTo>
                    <a:lnTo>
                      <a:pt x="433" y="2354"/>
                    </a:lnTo>
                    <a:lnTo>
                      <a:pt x="241" y="2690"/>
                    </a:lnTo>
                    <a:lnTo>
                      <a:pt x="145" y="3075"/>
                    </a:lnTo>
                    <a:lnTo>
                      <a:pt x="49" y="3459"/>
                    </a:lnTo>
                    <a:lnTo>
                      <a:pt x="1" y="3891"/>
                    </a:lnTo>
                    <a:lnTo>
                      <a:pt x="1" y="4323"/>
                    </a:lnTo>
                    <a:lnTo>
                      <a:pt x="49" y="4707"/>
                    </a:lnTo>
                    <a:lnTo>
                      <a:pt x="97" y="5140"/>
                    </a:lnTo>
                    <a:lnTo>
                      <a:pt x="241" y="5572"/>
                    </a:lnTo>
                    <a:lnTo>
                      <a:pt x="385" y="5956"/>
                    </a:lnTo>
                    <a:lnTo>
                      <a:pt x="577" y="6292"/>
                    </a:lnTo>
                    <a:lnTo>
                      <a:pt x="817" y="6628"/>
                    </a:lnTo>
                    <a:lnTo>
                      <a:pt x="1057" y="6965"/>
                    </a:lnTo>
                    <a:lnTo>
                      <a:pt x="1345" y="7253"/>
                    </a:lnTo>
                    <a:lnTo>
                      <a:pt x="1634" y="7493"/>
                    </a:lnTo>
                    <a:lnTo>
                      <a:pt x="1970" y="7733"/>
                    </a:lnTo>
                    <a:lnTo>
                      <a:pt x="2306" y="7925"/>
                    </a:lnTo>
                    <a:lnTo>
                      <a:pt x="2690" y="8069"/>
                    </a:lnTo>
                    <a:lnTo>
                      <a:pt x="3074" y="8213"/>
                    </a:lnTo>
                    <a:lnTo>
                      <a:pt x="3458" y="8309"/>
                    </a:lnTo>
                    <a:lnTo>
                      <a:pt x="3891" y="8357"/>
                    </a:lnTo>
                    <a:lnTo>
                      <a:pt x="4275" y="8357"/>
                    </a:lnTo>
                    <a:lnTo>
                      <a:pt x="4707" y="8309"/>
                    </a:lnTo>
                    <a:lnTo>
                      <a:pt x="5139" y="8261"/>
                    </a:lnTo>
                    <a:lnTo>
                      <a:pt x="5524" y="8117"/>
                    </a:lnTo>
                    <a:lnTo>
                      <a:pt x="5956" y="7973"/>
                    </a:lnTo>
                    <a:lnTo>
                      <a:pt x="6292" y="7781"/>
                    </a:lnTo>
                    <a:lnTo>
                      <a:pt x="6628" y="7541"/>
                    </a:lnTo>
                    <a:lnTo>
                      <a:pt x="6964" y="7301"/>
                    </a:lnTo>
                    <a:lnTo>
                      <a:pt x="7252" y="7013"/>
                    </a:lnTo>
                    <a:lnTo>
                      <a:pt x="7493" y="6724"/>
                    </a:lnTo>
                    <a:lnTo>
                      <a:pt x="7733" y="6388"/>
                    </a:lnTo>
                    <a:lnTo>
                      <a:pt x="7925" y="6004"/>
                    </a:lnTo>
                    <a:lnTo>
                      <a:pt x="8069" y="5668"/>
                    </a:lnTo>
                    <a:lnTo>
                      <a:pt x="8213" y="5284"/>
                    </a:lnTo>
                    <a:lnTo>
                      <a:pt x="8309" y="4900"/>
                    </a:lnTo>
                    <a:lnTo>
                      <a:pt x="8357" y="4467"/>
                    </a:lnTo>
                    <a:lnTo>
                      <a:pt x="8357" y="4035"/>
                    </a:lnTo>
                    <a:lnTo>
                      <a:pt x="8309" y="3651"/>
                    </a:lnTo>
                    <a:lnTo>
                      <a:pt x="8261" y="3219"/>
                    </a:lnTo>
                    <a:lnTo>
                      <a:pt x="8117" y="2786"/>
                    </a:lnTo>
                    <a:lnTo>
                      <a:pt x="7973" y="2402"/>
                    </a:lnTo>
                    <a:lnTo>
                      <a:pt x="7781" y="2066"/>
                    </a:lnTo>
                    <a:lnTo>
                      <a:pt x="7541" y="1730"/>
                    </a:lnTo>
                    <a:lnTo>
                      <a:pt x="7300" y="1394"/>
                    </a:lnTo>
                    <a:lnTo>
                      <a:pt x="7012" y="1106"/>
                    </a:lnTo>
                    <a:lnTo>
                      <a:pt x="6724" y="865"/>
                    </a:lnTo>
                    <a:lnTo>
                      <a:pt x="6388" y="625"/>
                    </a:lnTo>
                    <a:lnTo>
                      <a:pt x="6004" y="433"/>
                    </a:lnTo>
                    <a:lnTo>
                      <a:pt x="5668" y="289"/>
                    </a:lnTo>
                    <a:lnTo>
                      <a:pt x="5283" y="145"/>
                    </a:lnTo>
                    <a:lnTo>
                      <a:pt x="4851" y="49"/>
                    </a:lnTo>
                    <a:lnTo>
                      <a:pt x="44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p32"/>
              <p:cNvSpPr/>
              <p:nvPr/>
            </p:nvSpPr>
            <p:spPr>
              <a:xfrm>
                <a:off x="1460350" y="2402425"/>
                <a:ext cx="208950" cy="208950"/>
              </a:xfrm>
              <a:custGeom>
                <a:avLst/>
                <a:gdLst/>
                <a:ahLst/>
                <a:cxnLst/>
                <a:rect l="l" t="t" r="r" b="b"/>
                <a:pathLst>
                  <a:path w="8358" h="8358" fill="none" extrusionOk="0">
                    <a:moveTo>
                      <a:pt x="8261" y="3219"/>
                    </a:moveTo>
                    <a:lnTo>
                      <a:pt x="8261" y="3219"/>
                    </a:lnTo>
                    <a:lnTo>
                      <a:pt x="8309" y="3651"/>
                    </a:lnTo>
                    <a:lnTo>
                      <a:pt x="8357" y="4035"/>
                    </a:lnTo>
                    <a:lnTo>
                      <a:pt x="8357" y="4467"/>
                    </a:lnTo>
                    <a:lnTo>
                      <a:pt x="8309" y="4900"/>
                    </a:lnTo>
                    <a:lnTo>
                      <a:pt x="8213" y="5284"/>
                    </a:lnTo>
                    <a:lnTo>
                      <a:pt x="8069" y="5668"/>
                    </a:lnTo>
                    <a:lnTo>
                      <a:pt x="7925" y="6004"/>
                    </a:lnTo>
                    <a:lnTo>
                      <a:pt x="7733" y="6388"/>
                    </a:lnTo>
                    <a:lnTo>
                      <a:pt x="7493" y="6724"/>
                    </a:lnTo>
                    <a:lnTo>
                      <a:pt x="7252" y="7013"/>
                    </a:lnTo>
                    <a:lnTo>
                      <a:pt x="6964" y="7301"/>
                    </a:lnTo>
                    <a:lnTo>
                      <a:pt x="6628" y="7541"/>
                    </a:lnTo>
                    <a:lnTo>
                      <a:pt x="6292" y="7781"/>
                    </a:lnTo>
                    <a:lnTo>
                      <a:pt x="5956" y="7973"/>
                    </a:lnTo>
                    <a:lnTo>
                      <a:pt x="5524" y="8117"/>
                    </a:lnTo>
                    <a:lnTo>
                      <a:pt x="5139" y="8261"/>
                    </a:lnTo>
                    <a:lnTo>
                      <a:pt x="5139" y="8261"/>
                    </a:lnTo>
                    <a:lnTo>
                      <a:pt x="4707" y="8309"/>
                    </a:lnTo>
                    <a:lnTo>
                      <a:pt x="4275" y="8357"/>
                    </a:lnTo>
                    <a:lnTo>
                      <a:pt x="3891" y="8357"/>
                    </a:lnTo>
                    <a:lnTo>
                      <a:pt x="3458" y="8309"/>
                    </a:lnTo>
                    <a:lnTo>
                      <a:pt x="3074" y="8213"/>
                    </a:lnTo>
                    <a:lnTo>
                      <a:pt x="2690" y="8069"/>
                    </a:lnTo>
                    <a:lnTo>
                      <a:pt x="2306" y="7925"/>
                    </a:lnTo>
                    <a:lnTo>
                      <a:pt x="1970" y="7733"/>
                    </a:lnTo>
                    <a:lnTo>
                      <a:pt x="1634" y="7493"/>
                    </a:lnTo>
                    <a:lnTo>
                      <a:pt x="1345" y="7253"/>
                    </a:lnTo>
                    <a:lnTo>
                      <a:pt x="1057" y="6965"/>
                    </a:lnTo>
                    <a:lnTo>
                      <a:pt x="817" y="6628"/>
                    </a:lnTo>
                    <a:lnTo>
                      <a:pt x="577" y="6292"/>
                    </a:lnTo>
                    <a:lnTo>
                      <a:pt x="385" y="5956"/>
                    </a:lnTo>
                    <a:lnTo>
                      <a:pt x="241" y="5572"/>
                    </a:lnTo>
                    <a:lnTo>
                      <a:pt x="97" y="5140"/>
                    </a:lnTo>
                    <a:lnTo>
                      <a:pt x="97" y="5140"/>
                    </a:lnTo>
                    <a:lnTo>
                      <a:pt x="49" y="4707"/>
                    </a:lnTo>
                    <a:lnTo>
                      <a:pt x="1" y="4323"/>
                    </a:lnTo>
                    <a:lnTo>
                      <a:pt x="1" y="3891"/>
                    </a:lnTo>
                    <a:lnTo>
                      <a:pt x="49" y="3459"/>
                    </a:lnTo>
                    <a:lnTo>
                      <a:pt x="145" y="3075"/>
                    </a:lnTo>
                    <a:lnTo>
                      <a:pt x="241" y="2690"/>
                    </a:lnTo>
                    <a:lnTo>
                      <a:pt x="433" y="2354"/>
                    </a:lnTo>
                    <a:lnTo>
                      <a:pt x="625" y="1970"/>
                    </a:lnTo>
                    <a:lnTo>
                      <a:pt x="865" y="1634"/>
                    </a:lnTo>
                    <a:lnTo>
                      <a:pt x="1105" y="1346"/>
                    </a:lnTo>
                    <a:lnTo>
                      <a:pt x="1393" y="1058"/>
                    </a:lnTo>
                    <a:lnTo>
                      <a:pt x="1682" y="817"/>
                    </a:lnTo>
                    <a:lnTo>
                      <a:pt x="2066" y="577"/>
                    </a:lnTo>
                    <a:lnTo>
                      <a:pt x="2402" y="385"/>
                    </a:lnTo>
                    <a:lnTo>
                      <a:pt x="2786" y="241"/>
                    </a:lnTo>
                    <a:lnTo>
                      <a:pt x="3218" y="97"/>
                    </a:lnTo>
                    <a:lnTo>
                      <a:pt x="3218" y="97"/>
                    </a:lnTo>
                    <a:lnTo>
                      <a:pt x="3651" y="49"/>
                    </a:lnTo>
                    <a:lnTo>
                      <a:pt x="4035" y="1"/>
                    </a:lnTo>
                    <a:lnTo>
                      <a:pt x="4467" y="1"/>
                    </a:lnTo>
                    <a:lnTo>
                      <a:pt x="4851" y="49"/>
                    </a:lnTo>
                    <a:lnTo>
                      <a:pt x="5283" y="145"/>
                    </a:lnTo>
                    <a:lnTo>
                      <a:pt x="5668" y="289"/>
                    </a:lnTo>
                    <a:lnTo>
                      <a:pt x="6004" y="433"/>
                    </a:lnTo>
                    <a:lnTo>
                      <a:pt x="6388" y="625"/>
                    </a:lnTo>
                    <a:lnTo>
                      <a:pt x="6724" y="865"/>
                    </a:lnTo>
                    <a:lnTo>
                      <a:pt x="7012" y="1106"/>
                    </a:lnTo>
                    <a:lnTo>
                      <a:pt x="7300" y="1394"/>
                    </a:lnTo>
                    <a:lnTo>
                      <a:pt x="7541" y="1730"/>
                    </a:lnTo>
                    <a:lnTo>
                      <a:pt x="7781" y="2066"/>
                    </a:lnTo>
                    <a:lnTo>
                      <a:pt x="7973" y="2402"/>
                    </a:lnTo>
                    <a:lnTo>
                      <a:pt x="8117" y="2786"/>
                    </a:lnTo>
                    <a:lnTo>
                      <a:pt x="8261" y="321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extrusionOk="0">
                    <a:moveTo>
                      <a:pt x="2546" y="192"/>
                    </a:moveTo>
                    <a:lnTo>
                      <a:pt x="2786" y="240"/>
                    </a:lnTo>
                    <a:lnTo>
                      <a:pt x="3026" y="289"/>
                    </a:lnTo>
                    <a:lnTo>
                      <a:pt x="3266" y="385"/>
                    </a:lnTo>
                    <a:lnTo>
                      <a:pt x="3458" y="529"/>
                    </a:lnTo>
                    <a:lnTo>
                      <a:pt x="3554" y="673"/>
                    </a:lnTo>
                    <a:lnTo>
                      <a:pt x="3650" y="865"/>
                    </a:lnTo>
                    <a:lnTo>
                      <a:pt x="3650" y="1057"/>
                    </a:lnTo>
                    <a:lnTo>
                      <a:pt x="3506" y="1249"/>
                    </a:lnTo>
                    <a:lnTo>
                      <a:pt x="3362" y="1393"/>
                    </a:lnTo>
                    <a:lnTo>
                      <a:pt x="3170" y="1537"/>
                    </a:lnTo>
                    <a:lnTo>
                      <a:pt x="2930" y="1585"/>
                    </a:lnTo>
                    <a:lnTo>
                      <a:pt x="2690" y="1633"/>
                    </a:lnTo>
                    <a:lnTo>
                      <a:pt x="2450" y="1585"/>
                    </a:lnTo>
                    <a:lnTo>
                      <a:pt x="2210" y="1537"/>
                    </a:lnTo>
                    <a:lnTo>
                      <a:pt x="1969" y="1441"/>
                    </a:lnTo>
                    <a:lnTo>
                      <a:pt x="1777" y="1297"/>
                    </a:lnTo>
                    <a:lnTo>
                      <a:pt x="1633" y="1105"/>
                    </a:lnTo>
                    <a:lnTo>
                      <a:pt x="1585" y="961"/>
                    </a:lnTo>
                    <a:lnTo>
                      <a:pt x="1585" y="769"/>
                    </a:lnTo>
                    <a:lnTo>
                      <a:pt x="1681" y="577"/>
                    </a:lnTo>
                    <a:lnTo>
                      <a:pt x="1873" y="385"/>
                    </a:lnTo>
                    <a:lnTo>
                      <a:pt x="2065" y="289"/>
                    </a:lnTo>
                    <a:lnTo>
                      <a:pt x="2306" y="240"/>
                    </a:lnTo>
                    <a:lnTo>
                      <a:pt x="2546" y="192"/>
                    </a:lnTo>
                    <a:close/>
                    <a:moveTo>
                      <a:pt x="2306" y="0"/>
                    </a:move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1105" y="1441"/>
                    </a:moveTo>
                    <a:lnTo>
                      <a:pt x="1105" y="1441"/>
                    </a:lnTo>
                    <a:lnTo>
                      <a:pt x="865" y="1393"/>
                    </a:lnTo>
                    <a:lnTo>
                      <a:pt x="625" y="1345"/>
                    </a:lnTo>
                    <a:lnTo>
                      <a:pt x="384" y="1249"/>
                    </a:lnTo>
                    <a:lnTo>
                      <a:pt x="192" y="1105"/>
                    </a:lnTo>
                    <a:lnTo>
                      <a:pt x="48" y="913"/>
                    </a:lnTo>
                    <a:lnTo>
                      <a:pt x="0" y="769"/>
                    </a:lnTo>
                    <a:lnTo>
                      <a:pt x="0" y="577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288" y="193"/>
                    </a:lnTo>
                    <a:lnTo>
                      <a:pt x="480" y="97"/>
                    </a:lnTo>
                    <a:lnTo>
                      <a:pt x="721" y="48"/>
                    </a:lnTo>
                    <a:lnTo>
                      <a:pt x="961" y="0"/>
                    </a:lnTo>
                    <a:lnTo>
                      <a:pt x="961" y="0"/>
                    </a:lnTo>
                    <a:lnTo>
                      <a:pt x="1201" y="48"/>
                    </a:lnTo>
                    <a:lnTo>
                      <a:pt x="1441" y="97"/>
                    </a:lnTo>
                    <a:lnTo>
                      <a:pt x="1681" y="193"/>
                    </a:lnTo>
                    <a:lnTo>
                      <a:pt x="1873" y="337"/>
                    </a:lnTo>
                    <a:lnTo>
                      <a:pt x="1969" y="481"/>
                    </a:lnTo>
                    <a:lnTo>
                      <a:pt x="2065" y="673"/>
                    </a:lnTo>
                    <a:lnTo>
                      <a:pt x="2065" y="865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1777" y="1201"/>
                    </a:lnTo>
                    <a:lnTo>
                      <a:pt x="1585" y="1345"/>
                    </a:lnTo>
                    <a:lnTo>
                      <a:pt x="1345" y="1393"/>
                    </a:lnTo>
                    <a:lnTo>
                      <a:pt x="1105" y="14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32"/>
              <p:cNvSpPr/>
              <p:nvPr/>
            </p:nvSpPr>
            <p:spPr>
              <a:xfrm>
                <a:off x="1495175" y="2421650"/>
                <a:ext cx="122475" cy="91275"/>
              </a:xfrm>
              <a:custGeom>
                <a:avLst/>
                <a:gdLst/>
                <a:ahLst/>
                <a:cxnLst/>
                <a:rect l="l" t="t" r="r" b="b"/>
                <a:pathLst>
                  <a:path w="4899" h="3651" fill="none" extrusionOk="0">
                    <a:moveTo>
                      <a:pt x="2642" y="0"/>
                    </a:moveTo>
                    <a:lnTo>
                      <a:pt x="2642" y="0"/>
                    </a:lnTo>
                    <a:lnTo>
                      <a:pt x="2306" y="0"/>
                    </a:lnTo>
                    <a:lnTo>
                      <a:pt x="1969" y="48"/>
                    </a:lnTo>
                    <a:lnTo>
                      <a:pt x="1585" y="144"/>
                    </a:lnTo>
                    <a:lnTo>
                      <a:pt x="1249" y="289"/>
                    </a:lnTo>
                    <a:lnTo>
                      <a:pt x="1249" y="289"/>
                    </a:lnTo>
                    <a:lnTo>
                      <a:pt x="865" y="481"/>
                    </a:lnTo>
                    <a:lnTo>
                      <a:pt x="529" y="721"/>
                    </a:lnTo>
                    <a:lnTo>
                      <a:pt x="289" y="961"/>
                    </a:lnTo>
                    <a:lnTo>
                      <a:pt x="144" y="1249"/>
                    </a:lnTo>
                    <a:lnTo>
                      <a:pt x="48" y="1489"/>
                    </a:lnTo>
                    <a:lnTo>
                      <a:pt x="0" y="1777"/>
                    </a:lnTo>
                    <a:lnTo>
                      <a:pt x="0" y="2065"/>
                    </a:lnTo>
                    <a:lnTo>
                      <a:pt x="96" y="2354"/>
                    </a:lnTo>
                    <a:lnTo>
                      <a:pt x="192" y="2594"/>
                    </a:lnTo>
                    <a:lnTo>
                      <a:pt x="385" y="2882"/>
                    </a:lnTo>
                    <a:lnTo>
                      <a:pt x="577" y="3074"/>
                    </a:lnTo>
                    <a:lnTo>
                      <a:pt x="865" y="3266"/>
                    </a:lnTo>
                    <a:lnTo>
                      <a:pt x="1153" y="3458"/>
                    </a:lnTo>
                    <a:lnTo>
                      <a:pt x="1441" y="3554"/>
                    </a:lnTo>
                    <a:lnTo>
                      <a:pt x="1825" y="3650"/>
                    </a:lnTo>
                    <a:lnTo>
                      <a:pt x="2210" y="3650"/>
                    </a:lnTo>
                    <a:lnTo>
                      <a:pt x="2210" y="3650"/>
                    </a:lnTo>
                    <a:lnTo>
                      <a:pt x="2594" y="3650"/>
                    </a:lnTo>
                    <a:lnTo>
                      <a:pt x="2978" y="3554"/>
                    </a:lnTo>
                    <a:lnTo>
                      <a:pt x="3410" y="3410"/>
                    </a:lnTo>
                    <a:lnTo>
                      <a:pt x="3842" y="3170"/>
                    </a:lnTo>
                    <a:lnTo>
                      <a:pt x="3842" y="3170"/>
                    </a:lnTo>
                    <a:lnTo>
                      <a:pt x="4179" y="2978"/>
                    </a:lnTo>
                    <a:lnTo>
                      <a:pt x="4467" y="2690"/>
                    </a:lnTo>
                    <a:lnTo>
                      <a:pt x="4659" y="2450"/>
                    </a:lnTo>
                    <a:lnTo>
                      <a:pt x="4803" y="2210"/>
                    </a:lnTo>
                    <a:lnTo>
                      <a:pt x="4899" y="1921"/>
                    </a:lnTo>
                    <a:lnTo>
                      <a:pt x="4899" y="1633"/>
                    </a:lnTo>
                    <a:lnTo>
                      <a:pt x="4851" y="1393"/>
                    </a:lnTo>
                    <a:lnTo>
                      <a:pt x="4803" y="1153"/>
                    </a:lnTo>
                    <a:lnTo>
                      <a:pt x="4659" y="913"/>
                    </a:lnTo>
                    <a:lnTo>
                      <a:pt x="4467" y="673"/>
                    </a:lnTo>
                    <a:lnTo>
                      <a:pt x="4227" y="481"/>
                    </a:lnTo>
                    <a:lnTo>
                      <a:pt x="3986" y="337"/>
                    </a:lnTo>
                    <a:lnTo>
                      <a:pt x="3698" y="192"/>
                    </a:lnTo>
                    <a:lnTo>
                      <a:pt x="3362" y="48"/>
                    </a:lnTo>
                    <a:lnTo>
                      <a:pt x="3026" y="0"/>
                    </a:lnTo>
                    <a:lnTo>
                      <a:pt x="2642" y="0"/>
                    </a:lnTo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32"/>
              <p:cNvSpPr/>
              <p:nvPr/>
            </p:nvSpPr>
            <p:spPr>
              <a:xfrm>
                <a:off x="1582825" y="2607750"/>
                <a:ext cx="10825" cy="24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97" extrusionOk="0">
                    <a:moveTo>
                      <a:pt x="0" y="96"/>
                    </a:move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close/>
                    <a:moveTo>
                      <a:pt x="48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40" y="48"/>
                    </a:move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lnTo>
                      <a:pt x="240" y="48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48"/>
                    </a:lnTo>
                    <a:lnTo>
                      <a:pt x="288" y="48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288" y="0"/>
                    </a:move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288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288" y="0"/>
                    </a:lnTo>
                    <a:lnTo>
                      <a:pt x="288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36" y="0"/>
                    </a:move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36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36" y="0"/>
                    </a:lnTo>
                    <a:lnTo>
                      <a:pt x="336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384" y="0"/>
                    </a:move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84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  <a:moveTo>
                      <a:pt x="432" y="0"/>
                    </a:move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lnTo>
                      <a:pt x="432" y="0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32"/>
              <p:cNvSpPr/>
              <p:nvPr/>
            </p:nvSpPr>
            <p:spPr>
              <a:xfrm>
                <a:off x="15828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32"/>
              <p:cNvSpPr/>
              <p:nvPr/>
            </p:nvSpPr>
            <p:spPr>
              <a:xfrm>
                <a:off x="1584025" y="2610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32"/>
              <p:cNvSpPr/>
              <p:nvPr/>
            </p:nvSpPr>
            <p:spPr>
              <a:xfrm>
                <a:off x="1584025" y="2608950"/>
                <a:ext cx="48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93" h="49" fill="none" extrusionOk="0">
                    <a:moveTo>
                      <a:pt x="192" y="0"/>
                    </a:moveTo>
                    <a:lnTo>
                      <a:pt x="192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192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71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p32"/>
              <p:cNvSpPr/>
              <p:nvPr/>
            </p:nvSpPr>
            <p:spPr>
              <a:xfrm>
                <a:off x="1588825" y="26089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32"/>
              <p:cNvSpPr/>
              <p:nvPr/>
            </p:nvSpPr>
            <p:spPr>
              <a:xfrm>
                <a:off x="1590025" y="2607750"/>
                <a:ext cx="25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9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32"/>
              <p:cNvSpPr/>
              <p:nvPr/>
            </p:nvSpPr>
            <p:spPr>
              <a:xfrm>
                <a:off x="15900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p32"/>
              <p:cNvSpPr/>
              <p:nvPr/>
            </p:nvSpPr>
            <p:spPr>
              <a:xfrm>
                <a:off x="15900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" name="Google Shape;77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32"/>
              <p:cNvSpPr/>
              <p:nvPr/>
            </p:nvSpPr>
            <p:spPr>
              <a:xfrm>
                <a:off x="15912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32"/>
              <p:cNvSpPr/>
              <p:nvPr/>
            </p:nvSpPr>
            <p:spPr>
              <a:xfrm>
                <a:off x="1591225" y="2607750"/>
                <a:ext cx="12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9" h="1" fill="none" extrusionOk="0">
                    <a:moveTo>
                      <a:pt x="48" y="0"/>
                    </a:moveTo>
                    <a:lnTo>
                      <a:pt x="48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8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2"/>
              <p:cNvSpPr/>
              <p:nvPr/>
            </p:nvSpPr>
            <p:spPr>
              <a:xfrm>
                <a:off x="15924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" name="Google Shape;84;p32"/>
              <p:cNvSpPr/>
              <p:nvPr/>
            </p:nvSpPr>
            <p:spPr>
              <a:xfrm>
                <a:off x="1593625" y="26077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fill="none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fill="none" extrusionOk="0">
                    <a:moveTo>
                      <a:pt x="7684" y="0"/>
                    </a:moveTo>
                    <a:lnTo>
                      <a:pt x="7684" y="0"/>
                    </a:ln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3314" y="2738"/>
                    </a:lnTo>
                    <a:lnTo>
                      <a:pt x="3314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14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562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10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extrusionOk="0">
                    <a:moveTo>
                      <a:pt x="961" y="0"/>
                    </a:move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32"/>
              <p:cNvSpPr/>
              <p:nvPr/>
            </p:nvSpPr>
            <p:spPr>
              <a:xfrm>
                <a:off x="1534800" y="2426450"/>
                <a:ext cx="51650" cy="360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442" fill="none" extrusionOk="0">
                    <a:moveTo>
                      <a:pt x="961" y="0"/>
                    </a:moveTo>
                    <a:lnTo>
                      <a:pt x="961" y="0"/>
                    </a:lnTo>
                    <a:lnTo>
                      <a:pt x="721" y="48"/>
                    </a:lnTo>
                    <a:lnTo>
                      <a:pt x="480" y="97"/>
                    </a:lnTo>
                    <a:lnTo>
                      <a:pt x="288" y="193"/>
                    </a:lnTo>
                    <a:lnTo>
                      <a:pt x="96" y="385"/>
                    </a:lnTo>
                    <a:lnTo>
                      <a:pt x="96" y="385"/>
                    </a:lnTo>
                    <a:lnTo>
                      <a:pt x="0" y="577"/>
                    </a:lnTo>
                    <a:lnTo>
                      <a:pt x="0" y="769"/>
                    </a:lnTo>
                    <a:lnTo>
                      <a:pt x="48" y="913"/>
                    </a:lnTo>
                    <a:lnTo>
                      <a:pt x="192" y="1105"/>
                    </a:lnTo>
                    <a:lnTo>
                      <a:pt x="384" y="1249"/>
                    </a:lnTo>
                    <a:lnTo>
                      <a:pt x="625" y="1345"/>
                    </a:lnTo>
                    <a:lnTo>
                      <a:pt x="865" y="1393"/>
                    </a:lnTo>
                    <a:lnTo>
                      <a:pt x="1105" y="1441"/>
                    </a:lnTo>
                    <a:lnTo>
                      <a:pt x="1105" y="1441"/>
                    </a:lnTo>
                    <a:lnTo>
                      <a:pt x="1345" y="1393"/>
                    </a:lnTo>
                    <a:lnTo>
                      <a:pt x="1585" y="1345"/>
                    </a:lnTo>
                    <a:lnTo>
                      <a:pt x="1777" y="1201"/>
                    </a:lnTo>
                    <a:lnTo>
                      <a:pt x="1921" y="1057"/>
                    </a:lnTo>
                    <a:lnTo>
                      <a:pt x="1921" y="1057"/>
                    </a:lnTo>
                    <a:lnTo>
                      <a:pt x="2065" y="865"/>
                    </a:lnTo>
                    <a:lnTo>
                      <a:pt x="2065" y="673"/>
                    </a:lnTo>
                    <a:lnTo>
                      <a:pt x="1969" y="481"/>
                    </a:lnTo>
                    <a:lnTo>
                      <a:pt x="1873" y="337"/>
                    </a:lnTo>
                    <a:lnTo>
                      <a:pt x="1681" y="193"/>
                    </a:lnTo>
                    <a:lnTo>
                      <a:pt x="1441" y="97"/>
                    </a:lnTo>
                    <a:lnTo>
                      <a:pt x="1201" y="48"/>
                    </a:lnTo>
                    <a:lnTo>
                      <a:pt x="9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2"/>
              <p:cNvSpPr/>
              <p:nvPr/>
            </p:nvSpPr>
            <p:spPr>
              <a:xfrm>
                <a:off x="1477175" y="2515300"/>
                <a:ext cx="192125" cy="96075"/>
              </a:xfrm>
              <a:custGeom>
                <a:avLst/>
                <a:gdLst/>
                <a:ahLst/>
                <a:cxnLst/>
                <a:rect l="l" t="t" r="r" b="b"/>
                <a:pathLst>
                  <a:path w="7685" h="3843" extrusionOk="0">
                    <a:moveTo>
                      <a:pt x="7684" y="0"/>
                    </a:moveTo>
                    <a:lnTo>
                      <a:pt x="7204" y="721"/>
                    </a:lnTo>
                    <a:lnTo>
                      <a:pt x="6724" y="1297"/>
                    </a:lnTo>
                    <a:lnTo>
                      <a:pt x="6195" y="1777"/>
                    </a:lnTo>
                    <a:lnTo>
                      <a:pt x="5667" y="2161"/>
                    </a:lnTo>
                    <a:lnTo>
                      <a:pt x="5091" y="2450"/>
                    </a:lnTo>
                    <a:lnTo>
                      <a:pt x="4514" y="2594"/>
                    </a:lnTo>
                    <a:lnTo>
                      <a:pt x="3938" y="2738"/>
                    </a:lnTo>
                    <a:lnTo>
                      <a:pt x="2882" y="2738"/>
                    </a:lnTo>
                    <a:lnTo>
                      <a:pt x="2449" y="2690"/>
                    </a:lnTo>
                    <a:lnTo>
                      <a:pt x="1585" y="2498"/>
                    </a:lnTo>
                    <a:lnTo>
                      <a:pt x="768" y="2258"/>
                    </a:lnTo>
                    <a:lnTo>
                      <a:pt x="0" y="1969"/>
                    </a:lnTo>
                    <a:lnTo>
                      <a:pt x="336" y="2354"/>
                    </a:lnTo>
                    <a:lnTo>
                      <a:pt x="672" y="2738"/>
                    </a:lnTo>
                    <a:lnTo>
                      <a:pt x="1057" y="3074"/>
                    </a:lnTo>
                    <a:lnTo>
                      <a:pt x="1489" y="3314"/>
                    </a:lnTo>
                    <a:lnTo>
                      <a:pt x="1969" y="3554"/>
                    </a:lnTo>
                    <a:lnTo>
                      <a:pt x="2449" y="3698"/>
                    </a:lnTo>
                    <a:lnTo>
                      <a:pt x="2978" y="3794"/>
                    </a:lnTo>
                    <a:lnTo>
                      <a:pt x="3506" y="3842"/>
                    </a:lnTo>
                    <a:lnTo>
                      <a:pt x="3890" y="3842"/>
                    </a:lnTo>
                    <a:lnTo>
                      <a:pt x="4226" y="3794"/>
                    </a:lnTo>
                    <a:lnTo>
                      <a:pt x="4274" y="3794"/>
                    </a:lnTo>
                    <a:lnTo>
                      <a:pt x="4466" y="3746"/>
                    </a:lnTo>
                    <a:lnTo>
                      <a:pt x="4514" y="3746"/>
                    </a:lnTo>
                    <a:lnTo>
                      <a:pt x="4514" y="3698"/>
                    </a:lnTo>
                    <a:lnTo>
                      <a:pt x="4658" y="3698"/>
                    </a:lnTo>
                    <a:lnTo>
                      <a:pt x="5283" y="3458"/>
                    </a:lnTo>
                    <a:lnTo>
                      <a:pt x="5811" y="3122"/>
                    </a:lnTo>
                    <a:lnTo>
                      <a:pt x="6339" y="2738"/>
                    </a:lnTo>
                    <a:lnTo>
                      <a:pt x="6724" y="2306"/>
                    </a:lnTo>
                    <a:lnTo>
                      <a:pt x="7108" y="1777"/>
                    </a:lnTo>
                    <a:lnTo>
                      <a:pt x="7396" y="1249"/>
                    </a:lnTo>
                    <a:lnTo>
                      <a:pt x="7588" y="625"/>
                    </a:lnTo>
                    <a:lnTo>
                      <a:pt x="7684" y="0"/>
                    </a:lnTo>
                    <a:close/>
                  </a:path>
                </a:pathLst>
              </a:custGeom>
              <a:solidFill>
                <a:srgbClr val="210A06">
                  <a:alpha val="3137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9" name="Google Shape;89;p32"/>
            <p:cNvSpPr/>
            <p:nvPr/>
          </p:nvSpPr>
          <p:spPr>
            <a:xfrm rot="-690935" flipH="1">
              <a:off x="653014" y="1755069"/>
              <a:ext cx="247596" cy="28514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p32"/>
          <p:cNvSpPr/>
          <p:nvPr/>
        </p:nvSpPr>
        <p:spPr>
          <a:xfrm>
            <a:off x="3111240" y="4225945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5914958" y="87644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29650" y="4481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5559477" y="4225960"/>
            <a:ext cx="355483" cy="392721"/>
          </a:xfrm>
          <a:custGeom>
            <a:avLst/>
            <a:gdLst/>
            <a:ahLst/>
            <a:cxnLst/>
            <a:rect l="l" t="t" r="r" b="b"/>
            <a:pathLst>
              <a:path w="4131" h="4564" extrusionOk="0">
                <a:moveTo>
                  <a:pt x="3411" y="1"/>
                </a:moveTo>
                <a:lnTo>
                  <a:pt x="3266" y="49"/>
                </a:lnTo>
                <a:lnTo>
                  <a:pt x="3122" y="97"/>
                </a:lnTo>
                <a:lnTo>
                  <a:pt x="3026" y="193"/>
                </a:lnTo>
                <a:lnTo>
                  <a:pt x="2930" y="289"/>
                </a:lnTo>
                <a:lnTo>
                  <a:pt x="2834" y="529"/>
                </a:lnTo>
                <a:lnTo>
                  <a:pt x="2642" y="817"/>
                </a:lnTo>
                <a:lnTo>
                  <a:pt x="2546" y="865"/>
                </a:lnTo>
                <a:lnTo>
                  <a:pt x="2402" y="865"/>
                </a:lnTo>
                <a:lnTo>
                  <a:pt x="2306" y="769"/>
                </a:lnTo>
                <a:lnTo>
                  <a:pt x="2162" y="673"/>
                </a:lnTo>
                <a:lnTo>
                  <a:pt x="1874" y="385"/>
                </a:lnTo>
                <a:lnTo>
                  <a:pt x="1778" y="289"/>
                </a:lnTo>
                <a:lnTo>
                  <a:pt x="1682" y="241"/>
                </a:lnTo>
                <a:lnTo>
                  <a:pt x="1586" y="241"/>
                </a:lnTo>
                <a:lnTo>
                  <a:pt x="1490" y="337"/>
                </a:lnTo>
                <a:lnTo>
                  <a:pt x="1249" y="625"/>
                </a:lnTo>
                <a:lnTo>
                  <a:pt x="913" y="1153"/>
                </a:lnTo>
                <a:lnTo>
                  <a:pt x="913" y="1202"/>
                </a:lnTo>
                <a:lnTo>
                  <a:pt x="961" y="1250"/>
                </a:lnTo>
                <a:lnTo>
                  <a:pt x="1057" y="1346"/>
                </a:lnTo>
                <a:lnTo>
                  <a:pt x="1586" y="1490"/>
                </a:lnTo>
                <a:lnTo>
                  <a:pt x="1682" y="1586"/>
                </a:lnTo>
                <a:lnTo>
                  <a:pt x="1778" y="1682"/>
                </a:lnTo>
                <a:lnTo>
                  <a:pt x="1826" y="1778"/>
                </a:lnTo>
                <a:lnTo>
                  <a:pt x="1826" y="1922"/>
                </a:lnTo>
                <a:lnTo>
                  <a:pt x="1778" y="2066"/>
                </a:lnTo>
                <a:lnTo>
                  <a:pt x="1730" y="2162"/>
                </a:lnTo>
                <a:lnTo>
                  <a:pt x="1586" y="2306"/>
                </a:lnTo>
                <a:lnTo>
                  <a:pt x="1490" y="2354"/>
                </a:lnTo>
                <a:lnTo>
                  <a:pt x="1345" y="2402"/>
                </a:lnTo>
                <a:lnTo>
                  <a:pt x="1201" y="2354"/>
                </a:lnTo>
                <a:lnTo>
                  <a:pt x="1057" y="2258"/>
                </a:lnTo>
                <a:lnTo>
                  <a:pt x="961" y="2114"/>
                </a:lnTo>
                <a:lnTo>
                  <a:pt x="769" y="1826"/>
                </a:lnTo>
                <a:lnTo>
                  <a:pt x="721" y="1730"/>
                </a:lnTo>
                <a:lnTo>
                  <a:pt x="625" y="1682"/>
                </a:lnTo>
                <a:lnTo>
                  <a:pt x="529" y="1730"/>
                </a:lnTo>
                <a:lnTo>
                  <a:pt x="433" y="1826"/>
                </a:lnTo>
                <a:lnTo>
                  <a:pt x="241" y="2114"/>
                </a:lnTo>
                <a:lnTo>
                  <a:pt x="1" y="2690"/>
                </a:lnTo>
                <a:lnTo>
                  <a:pt x="97" y="2786"/>
                </a:lnTo>
                <a:lnTo>
                  <a:pt x="337" y="3026"/>
                </a:lnTo>
                <a:lnTo>
                  <a:pt x="1153" y="3651"/>
                </a:lnTo>
                <a:lnTo>
                  <a:pt x="2354" y="4515"/>
                </a:lnTo>
                <a:lnTo>
                  <a:pt x="2402" y="4563"/>
                </a:lnTo>
                <a:lnTo>
                  <a:pt x="2450" y="4563"/>
                </a:lnTo>
                <a:lnTo>
                  <a:pt x="2642" y="4467"/>
                </a:lnTo>
                <a:lnTo>
                  <a:pt x="2786" y="4275"/>
                </a:lnTo>
                <a:lnTo>
                  <a:pt x="2978" y="4083"/>
                </a:lnTo>
                <a:lnTo>
                  <a:pt x="3074" y="3891"/>
                </a:lnTo>
                <a:lnTo>
                  <a:pt x="3074" y="3699"/>
                </a:lnTo>
                <a:lnTo>
                  <a:pt x="3026" y="3603"/>
                </a:lnTo>
                <a:lnTo>
                  <a:pt x="2978" y="3555"/>
                </a:lnTo>
                <a:lnTo>
                  <a:pt x="2834" y="3507"/>
                </a:lnTo>
                <a:lnTo>
                  <a:pt x="2690" y="3459"/>
                </a:lnTo>
                <a:lnTo>
                  <a:pt x="2546" y="3411"/>
                </a:lnTo>
                <a:lnTo>
                  <a:pt x="2450" y="3315"/>
                </a:lnTo>
                <a:lnTo>
                  <a:pt x="2402" y="3171"/>
                </a:lnTo>
                <a:lnTo>
                  <a:pt x="2402" y="3026"/>
                </a:lnTo>
                <a:lnTo>
                  <a:pt x="2402" y="2834"/>
                </a:lnTo>
                <a:lnTo>
                  <a:pt x="2498" y="2690"/>
                </a:lnTo>
                <a:lnTo>
                  <a:pt x="2594" y="2594"/>
                </a:lnTo>
                <a:lnTo>
                  <a:pt x="2738" y="2546"/>
                </a:lnTo>
                <a:lnTo>
                  <a:pt x="2882" y="2546"/>
                </a:lnTo>
                <a:lnTo>
                  <a:pt x="3026" y="2594"/>
                </a:lnTo>
                <a:lnTo>
                  <a:pt x="3218" y="2786"/>
                </a:lnTo>
                <a:lnTo>
                  <a:pt x="3363" y="2978"/>
                </a:lnTo>
                <a:lnTo>
                  <a:pt x="3507" y="3075"/>
                </a:lnTo>
                <a:lnTo>
                  <a:pt x="3555" y="3075"/>
                </a:lnTo>
                <a:lnTo>
                  <a:pt x="3651" y="2978"/>
                </a:lnTo>
                <a:lnTo>
                  <a:pt x="3795" y="2738"/>
                </a:lnTo>
                <a:lnTo>
                  <a:pt x="4131" y="2162"/>
                </a:lnTo>
                <a:lnTo>
                  <a:pt x="4131" y="2066"/>
                </a:lnTo>
                <a:lnTo>
                  <a:pt x="4035" y="1922"/>
                </a:lnTo>
                <a:lnTo>
                  <a:pt x="3747" y="1730"/>
                </a:lnTo>
                <a:lnTo>
                  <a:pt x="3315" y="1538"/>
                </a:lnTo>
                <a:lnTo>
                  <a:pt x="3603" y="1250"/>
                </a:lnTo>
                <a:lnTo>
                  <a:pt x="3795" y="961"/>
                </a:lnTo>
                <a:lnTo>
                  <a:pt x="3939" y="721"/>
                </a:lnTo>
                <a:lnTo>
                  <a:pt x="3939" y="529"/>
                </a:lnTo>
                <a:lnTo>
                  <a:pt x="3891" y="289"/>
                </a:lnTo>
                <a:lnTo>
                  <a:pt x="3795" y="145"/>
                </a:lnTo>
                <a:lnTo>
                  <a:pt x="3651" y="49"/>
                </a:lnTo>
                <a:lnTo>
                  <a:pt x="341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85" name="Google Shape;185;p3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3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3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3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3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3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3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49;p39"/>
          <p:cNvGrpSpPr/>
          <p:nvPr/>
        </p:nvGrpSpPr>
        <p:grpSpPr>
          <a:xfrm rot="10800000" flipH="1">
            <a:off x="6691758" y="3468233"/>
            <a:ext cx="2862466" cy="1695774"/>
            <a:chOff x="238125" y="3383650"/>
            <a:chExt cx="1287775" cy="762900"/>
          </a:xfrm>
        </p:grpSpPr>
        <p:sp>
          <p:nvSpPr>
            <p:cNvPr id="450" name="Google Shape;450;p3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3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3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" name="Google Shape;453;p39"/>
          <p:cNvGrpSpPr/>
          <p:nvPr/>
        </p:nvGrpSpPr>
        <p:grpSpPr>
          <a:xfrm rot="-5400000" flipH="1">
            <a:off x="574720" y="-584584"/>
            <a:ext cx="1175451" cy="2324553"/>
            <a:chOff x="961675" y="1958725"/>
            <a:chExt cx="563225" cy="1113825"/>
          </a:xfrm>
        </p:grpSpPr>
        <p:sp>
          <p:nvSpPr>
            <p:cNvPr id="454" name="Google Shape;454;p3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6" name="Google Shape;456;p39"/>
          <p:cNvSpPr/>
          <p:nvPr/>
        </p:nvSpPr>
        <p:spPr>
          <a:xfrm>
            <a:off x="-152687" y="4462900"/>
            <a:ext cx="471223" cy="36380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" name="Google Shape;457;p39"/>
          <p:cNvGrpSpPr/>
          <p:nvPr/>
        </p:nvGrpSpPr>
        <p:grpSpPr>
          <a:xfrm>
            <a:off x="-198288" y="1445825"/>
            <a:ext cx="475779" cy="475800"/>
            <a:chOff x="1460350" y="2402425"/>
            <a:chExt cx="208950" cy="208950"/>
          </a:xfrm>
        </p:grpSpPr>
        <p:sp>
          <p:nvSpPr>
            <p:cNvPr id="458" name="Google Shape;45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" name="Google Shape;486;p39"/>
          <p:cNvGrpSpPr/>
          <p:nvPr/>
        </p:nvGrpSpPr>
        <p:grpSpPr>
          <a:xfrm rot="3427705">
            <a:off x="3096928" y="4999029"/>
            <a:ext cx="340783" cy="340829"/>
            <a:chOff x="1460350" y="2402425"/>
            <a:chExt cx="208950" cy="208950"/>
          </a:xfrm>
        </p:grpSpPr>
        <p:sp>
          <p:nvSpPr>
            <p:cNvPr id="487" name="Google Shape;487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3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3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3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3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3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3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3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3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3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3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3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3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3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3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3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3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5" name="Google Shape;515;p39"/>
          <p:cNvSpPr/>
          <p:nvPr/>
        </p:nvSpPr>
        <p:spPr>
          <a:xfrm>
            <a:off x="8850715" y="934032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9"/>
          <p:cNvSpPr/>
          <p:nvPr/>
        </p:nvSpPr>
        <p:spPr>
          <a:xfrm>
            <a:off x="5433965" y="-189818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3823" y="4767263"/>
            <a:ext cx="2896354" cy="273844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717" y="4767263"/>
            <a:ext cx="2132964" cy="273844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/>
            </a:lvl1pPr>
          </a:lstStyle>
          <a:p>
            <a:pPr>
              <a:defRPr/>
            </a:pPr>
            <a:fld id="{24745A7A-008A-4ED6-9E9C-AB5952451D8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320" y="4767263"/>
            <a:ext cx="2132965" cy="273844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3823" y="4767263"/>
            <a:ext cx="2896354" cy="273844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717" y="4767263"/>
            <a:ext cx="2132964" cy="273844"/>
          </a:xfrm>
          <a:prstGeom prst="rect">
            <a:avLst/>
          </a:prstGeom>
        </p:spPr>
        <p:txBody>
          <a:bodyPr lIns="68589" tIns="34295" rIns="68589" bIns="34295"/>
          <a:lstStyle>
            <a:lvl1pPr>
              <a:defRPr/>
            </a:lvl1pPr>
          </a:lstStyle>
          <a:p>
            <a:pPr>
              <a:defRPr/>
            </a:pPr>
            <a:fld id="{E28191D9-844A-4BEB-BC60-B98D59F6AC4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37"/>
          <p:cNvGrpSpPr/>
          <p:nvPr/>
        </p:nvGrpSpPr>
        <p:grpSpPr>
          <a:xfrm rot="10800000">
            <a:off x="1454139" y="496722"/>
            <a:ext cx="6545634" cy="4032426"/>
            <a:chOff x="6012925" y="2964625"/>
            <a:chExt cx="1368950" cy="1009975"/>
          </a:xfrm>
        </p:grpSpPr>
        <p:sp>
          <p:nvSpPr>
            <p:cNvPr id="246" name="Google Shape;246;p37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7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37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37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37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1" name="Google Shape;251;p37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52" name="Google Shape;252;p37"/>
          <p:cNvSpPr/>
          <p:nvPr/>
        </p:nvSpPr>
        <p:spPr>
          <a:xfrm rot="-5062406">
            <a:off x="-1192597" y="-566581"/>
            <a:ext cx="2818035" cy="280878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/>
          <p:nvPr/>
        </p:nvSpPr>
        <p:spPr>
          <a:xfrm flipH="1">
            <a:off x="7606890" y="2442900"/>
            <a:ext cx="2475662" cy="3341798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4" name="Google Shape;254;p37"/>
          <p:cNvGrpSpPr/>
          <p:nvPr/>
        </p:nvGrpSpPr>
        <p:grpSpPr>
          <a:xfrm>
            <a:off x="6281533" y="-10068"/>
            <a:ext cx="2862466" cy="1695774"/>
            <a:chOff x="238125" y="3383650"/>
            <a:chExt cx="1287775" cy="762900"/>
          </a:xfrm>
        </p:grpSpPr>
        <p:sp>
          <p:nvSpPr>
            <p:cNvPr id="255" name="Google Shape;25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8" name="Google Shape;258;p37"/>
          <p:cNvGrpSpPr/>
          <p:nvPr/>
        </p:nvGrpSpPr>
        <p:grpSpPr>
          <a:xfrm rot="-5400000">
            <a:off x="474221" y="3700871"/>
            <a:ext cx="970042" cy="1918341"/>
            <a:chOff x="961675" y="1958725"/>
            <a:chExt cx="563225" cy="1113825"/>
          </a:xfrm>
        </p:grpSpPr>
        <p:sp>
          <p:nvSpPr>
            <p:cNvPr id="259" name="Google Shape;25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1" name="Google Shape;261;p37"/>
          <p:cNvGrpSpPr/>
          <p:nvPr/>
        </p:nvGrpSpPr>
        <p:grpSpPr>
          <a:xfrm>
            <a:off x="1068237" y="3339825"/>
            <a:ext cx="475779" cy="475800"/>
            <a:chOff x="1460350" y="2402425"/>
            <a:chExt cx="208950" cy="208950"/>
          </a:xfrm>
        </p:grpSpPr>
        <p:sp>
          <p:nvSpPr>
            <p:cNvPr id="262" name="Google Shape;2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" name="Google Shape;290;p37"/>
          <p:cNvGrpSpPr/>
          <p:nvPr/>
        </p:nvGrpSpPr>
        <p:grpSpPr>
          <a:xfrm rot="3427758">
            <a:off x="6826768" y="684872"/>
            <a:ext cx="475768" cy="475796"/>
            <a:chOff x="1460350" y="2402425"/>
            <a:chExt cx="208950" cy="208950"/>
          </a:xfrm>
        </p:grpSpPr>
        <p:sp>
          <p:nvSpPr>
            <p:cNvPr id="291" name="Google Shape;291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3921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137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37"/>
          <p:cNvSpPr/>
          <p:nvPr/>
        </p:nvSpPr>
        <p:spPr>
          <a:xfrm>
            <a:off x="923540" y="1197970"/>
            <a:ext cx="475354" cy="442198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5199683" y="4513493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1" name="Google Shape;321;p37"/>
          <p:cNvGrpSpPr/>
          <p:nvPr/>
        </p:nvGrpSpPr>
        <p:grpSpPr>
          <a:xfrm>
            <a:off x="7124248" y="3029256"/>
            <a:ext cx="853142" cy="526018"/>
            <a:chOff x="4908575" y="2482875"/>
            <a:chExt cx="654350" cy="403450"/>
          </a:xfrm>
        </p:grpSpPr>
        <p:sp>
          <p:nvSpPr>
            <p:cNvPr id="322" name="Google Shape;322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extrusionOk="0">
                  <a:moveTo>
                    <a:pt x="11142" y="1"/>
                  </a:moveTo>
                  <a:lnTo>
                    <a:pt x="10326" y="97"/>
                  </a:lnTo>
                  <a:lnTo>
                    <a:pt x="9990" y="145"/>
                  </a:lnTo>
                  <a:lnTo>
                    <a:pt x="9654" y="241"/>
                  </a:lnTo>
                  <a:lnTo>
                    <a:pt x="9077" y="529"/>
                  </a:lnTo>
                  <a:lnTo>
                    <a:pt x="8597" y="817"/>
                  </a:lnTo>
                  <a:lnTo>
                    <a:pt x="8165" y="1201"/>
                  </a:lnTo>
                  <a:lnTo>
                    <a:pt x="7781" y="1634"/>
                  </a:lnTo>
                  <a:lnTo>
                    <a:pt x="7444" y="2066"/>
                  </a:lnTo>
                  <a:lnTo>
                    <a:pt x="7156" y="2498"/>
                  </a:lnTo>
                  <a:lnTo>
                    <a:pt x="6916" y="2930"/>
                  </a:lnTo>
                  <a:lnTo>
                    <a:pt x="6724" y="3410"/>
                  </a:lnTo>
                  <a:lnTo>
                    <a:pt x="6388" y="4275"/>
                  </a:lnTo>
                  <a:lnTo>
                    <a:pt x="6244" y="4995"/>
                  </a:lnTo>
                  <a:lnTo>
                    <a:pt x="6148" y="5668"/>
                  </a:lnTo>
                  <a:lnTo>
                    <a:pt x="5571" y="5524"/>
                  </a:lnTo>
                  <a:lnTo>
                    <a:pt x="4995" y="5379"/>
                  </a:lnTo>
                  <a:lnTo>
                    <a:pt x="4275" y="5283"/>
                  </a:lnTo>
                  <a:lnTo>
                    <a:pt x="3458" y="5235"/>
                  </a:lnTo>
                  <a:lnTo>
                    <a:pt x="2690" y="5235"/>
                  </a:lnTo>
                  <a:lnTo>
                    <a:pt x="2354" y="5283"/>
                  </a:lnTo>
                  <a:lnTo>
                    <a:pt x="2018" y="5379"/>
                  </a:lnTo>
                  <a:lnTo>
                    <a:pt x="1681" y="5476"/>
                  </a:lnTo>
                  <a:lnTo>
                    <a:pt x="1441" y="5668"/>
                  </a:lnTo>
                  <a:lnTo>
                    <a:pt x="1201" y="5860"/>
                  </a:lnTo>
                  <a:lnTo>
                    <a:pt x="1009" y="6148"/>
                  </a:lnTo>
                  <a:lnTo>
                    <a:pt x="817" y="6436"/>
                  </a:lnTo>
                  <a:lnTo>
                    <a:pt x="673" y="6772"/>
                  </a:lnTo>
                  <a:lnTo>
                    <a:pt x="385" y="7541"/>
                  </a:lnTo>
                  <a:lnTo>
                    <a:pt x="193" y="8357"/>
                  </a:lnTo>
                  <a:lnTo>
                    <a:pt x="48" y="9125"/>
                  </a:lnTo>
                  <a:lnTo>
                    <a:pt x="0" y="9846"/>
                  </a:lnTo>
                  <a:lnTo>
                    <a:pt x="0" y="10374"/>
                  </a:lnTo>
                  <a:lnTo>
                    <a:pt x="48" y="10662"/>
                  </a:lnTo>
                  <a:lnTo>
                    <a:pt x="145" y="10710"/>
                  </a:lnTo>
                  <a:lnTo>
                    <a:pt x="385" y="10806"/>
                  </a:lnTo>
                  <a:lnTo>
                    <a:pt x="1201" y="10950"/>
                  </a:lnTo>
                  <a:lnTo>
                    <a:pt x="3987" y="11383"/>
                  </a:lnTo>
                  <a:lnTo>
                    <a:pt x="7973" y="11863"/>
                  </a:lnTo>
                  <a:lnTo>
                    <a:pt x="12535" y="12439"/>
                  </a:lnTo>
                  <a:lnTo>
                    <a:pt x="21035" y="13352"/>
                  </a:lnTo>
                  <a:lnTo>
                    <a:pt x="23917" y="13640"/>
                  </a:lnTo>
                  <a:lnTo>
                    <a:pt x="24733" y="13688"/>
                  </a:lnTo>
                  <a:lnTo>
                    <a:pt x="25070" y="13688"/>
                  </a:lnTo>
                  <a:lnTo>
                    <a:pt x="25118" y="13640"/>
                  </a:lnTo>
                  <a:lnTo>
                    <a:pt x="25166" y="13496"/>
                  </a:lnTo>
                  <a:lnTo>
                    <a:pt x="25262" y="13015"/>
                  </a:lnTo>
                  <a:lnTo>
                    <a:pt x="25358" y="12343"/>
                  </a:lnTo>
                  <a:lnTo>
                    <a:pt x="25454" y="11575"/>
                  </a:lnTo>
                  <a:lnTo>
                    <a:pt x="25454" y="10710"/>
                  </a:lnTo>
                  <a:lnTo>
                    <a:pt x="25454" y="9942"/>
                  </a:lnTo>
                  <a:lnTo>
                    <a:pt x="25358" y="9270"/>
                  </a:lnTo>
                  <a:lnTo>
                    <a:pt x="25310" y="8981"/>
                  </a:lnTo>
                  <a:lnTo>
                    <a:pt x="25262" y="8789"/>
                  </a:lnTo>
                  <a:lnTo>
                    <a:pt x="25118" y="8597"/>
                  </a:lnTo>
                  <a:lnTo>
                    <a:pt x="25022" y="8453"/>
                  </a:lnTo>
                  <a:lnTo>
                    <a:pt x="24685" y="8165"/>
                  </a:lnTo>
                  <a:lnTo>
                    <a:pt x="24253" y="7973"/>
                  </a:lnTo>
                  <a:lnTo>
                    <a:pt x="23869" y="7781"/>
                  </a:lnTo>
                  <a:lnTo>
                    <a:pt x="23149" y="7589"/>
                  </a:lnTo>
                  <a:lnTo>
                    <a:pt x="22860" y="7541"/>
                  </a:lnTo>
                  <a:lnTo>
                    <a:pt x="22908" y="7060"/>
                  </a:lnTo>
                  <a:lnTo>
                    <a:pt x="23005" y="6004"/>
                  </a:lnTo>
                  <a:lnTo>
                    <a:pt x="23053" y="5331"/>
                  </a:lnTo>
                  <a:lnTo>
                    <a:pt x="23053" y="4659"/>
                  </a:lnTo>
                  <a:lnTo>
                    <a:pt x="23005" y="3987"/>
                  </a:lnTo>
                  <a:lnTo>
                    <a:pt x="22908" y="3410"/>
                  </a:lnTo>
                  <a:lnTo>
                    <a:pt x="22860" y="3314"/>
                  </a:lnTo>
                  <a:lnTo>
                    <a:pt x="22716" y="3170"/>
                  </a:lnTo>
                  <a:lnTo>
                    <a:pt x="22380" y="2834"/>
                  </a:lnTo>
                  <a:lnTo>
                    <a:pt x="21804" y="2498"/>
                  </a:lnTo>
                  <a:lnTo>
                    <a:pt x="21132" y="2162"/>
                  </a:lnTo>
                  <a:lnTo>
                    <a:pt x="20315" y="1826"/>
                  </a:lnTo>
                  <a:lnTo>
                    <a:pt x="19403" y="1489"/>
                  </a:lnTo>
                  <a:lnTo>
                    <a:pt x="18394" y="1201"/>
                  </a:lnTo>
                  <a:lnTo>
                    <a:pt x="17338" y="865"/>
                  </a:lnTo>
                  <a:lnTo>
                    <a:pt x="16233" y="625"/>
                  </a:lnTo>
                  <a:lnTo>
                    <a:pt x="15128" y="385"/>
                  </a:lnTo>
                  <a:lnTo>
                    <a:pt x="14072" y="193"/>
                  </a:lnTo>
                  <a:lnTo>
                    <a:pt x="13015" y="49"/>
                  </a:lnTo>
                  <a:lnTo>
                    <a:pt x="12007" y="1"/>
                  </a:lnTo>
                  <a:close/>
                </a:path>
              </a:pathLst>
            </a:custGeom>
            <a:solidFill>
              <a:srgbClr val="FF6B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37"/>
            <p:cNvSpPr/>
            <p:nvPr/>
          </p:nvSpPr>
          <p:spPr>
            <a:xfrm>
              <a:off x="4926575" y="2482875"/>
              <a:ext cx="636350" cy="342200"/>
            </a:xfrm>
            <a:custGeom>
              <a:avLst/>
              <a:gdLst/>
              <a:ahLst/>
              <a:cxnLst/>
              <a:rect l="l" t="t" r="r" b="b"/>
              <a:pathLst>
                <a:path w="25454" h="13688" fill="none" extrusionOk="0">
                  <a:moveTo>
                    <a:pt x="6148" y="5668"/>
                  </a:moveTo>
                  <a:lnTo>
                    <a:pt x="6148" y="5668"/>
                  </a:lnTo>
                  <a:lnTo>
                    <a:pt x="6244" y="4995"/>
                  </a:lnTo>
                  <a:lnTo>
                    <a:pt x="6388" y="4275"/>
                  </a:lnTo>
                  <a:lnTo>
                    <a:pt x="6724" y="3410"/>
                  </a:lnTo>
                  <a:lnTo>
                    <a:pt x="6916" y="2930"/>
                  </a:lnTo>
                  <a:lnTo>
                    <a:pt x="7156" y="2498"/>
                  </a:lnTo>
                  <a:lnTo>
                    <a:pt x="7444" y="2066"/>
                  </a:lnTo>
                  <a:lnTo>
                    <a:pt x="7781" y="1634"/>
                  </a:lnTo>
                  <a:lnTo>
                    <a:pt x="8165" y="1201"/>
                  </a:lnTo>
                  <a:lnTo>
                    <a:pt x="8597" y="817"/>
                  </a:lnTo>
                  <a:lnTo>
                    <a:pt x="9077" y="529"/>
                  </a:lnTo>
                  <a:lnTo>
                    <a:pt x="9654" y="241"/>
                  </a:lnTo>
                  <a:lnTo>
                    <a:pt x="9654" y="241"/>
                  </a:lnTo>
                  <a:lnTo>
                    <a:pt x="9990" y="145"/>
                  </a:lnTo>
                  <a:lnTo>
                    <a:pt x="10326" y="97"/>
                  </a:lnTo>
                  <a:lnTo>
                    <a:pt x="11142" y="1"/>
                  </a:lnTo>
                  <a:lnTo>
                    <a:pt x="12007" y="1"/>
                  </a:lnTo>
                  <a:lnTo>
                    <a:pt x="13015" y="49"/>
                  </a:lnTo>
                  <a:lnTo>
                    <a:pt x="14072" y="193"/>
                  </a:lnTo>
                  <a:lnTo>
                    <a:pt x="15128" y="385"/>
                  </a:lnTo>
                  <a:lnTo>
                    <a:pt x="16233" y="625"/>
                  </a:lnTo>
                  <a:lnTo>
                    <a:pt x="17338" y="865"/>
                  </a:lnTo>
                  <a:lnTo>
                    <a:pt x="18394" y="1201"/>
                  </a:lnTo>
                  <a:lnTo>
                    <a:pt x="19403" y="1489"/>
                  </a:lnTo>
                  <a:lnTo>
                    <a:pt x="20315" y="1826"/>
                  </a:lnTo>
                  <a:lnTo>
                    <a:pt x="21132" y="2162"/>
                  </a:lnTo>
                  <a:lnTo>
                    <a:pt x="21804" y="2498"/>
                  </a:lnTo>
                  <a:lnTo>
                    <a:pt x="22380" y="2834"/>
                  </a:lnTo>
                  <a:lnTo>
                    <a:pt x="22716" y="3170"/>
                  </a:lnTo>
                  <a:lnTo>
                    <a:pt x="22860" y="3314"/>
                  </a:lnTo>
                  <a:lnTo>
                    <a:pt x="22908" y="3410"/>
                  </a:lnTo>
                  <a:lnTo>
                    <a:pt x="22908" y="3410"/>
                  </a:lnTo>
                  <a:lnTo>
                    <a:pt x="23005" y="3987"/>
                  </a:lnTo>
                  <a:lnTo>
                    <a:pt x="23053" y="4659"/>
                  </a:lnTo>
                  <a:lnTo>
                    <a:pt x="23053" y="5331"/>
                  </a:lnTo>
                  <a:lnTo>
                    <a:pt x="23005" y="6004"/>
                  </a:lnTo>
                  <a:lnTo>
                    <a:pt x="22908" y="7060"/>
                  </a:lnTo>
                  <a:lnTo>
                    <a:pt x="22860" y="7541"/>
                  </a:lnTo>
                  <a:lnTo>
                    <a:pt x="22860" y="7541"/>
                  </a:lnTo>
                  <a:lnTo>
                    <a:pt x="23149" y="7589"/>
                  </a:lnTo>
                  <a:lnTo>
                    <a:pt x="23869" y="7781"/>
                  </a:lnTo>
                  <a:lnTo>
                    <a:pt x="24253" y="7973"/>
                  </a:lnTo>
                  <a:lnTo>
                    <a:pt x="24685" y="8165"/>
                  </a:lnTo>
                  <a:lnTo>
                    <a:pt x="25022" y="8453"/>
                  </a:lnTo>
                  <a:lnTo>
                    <a:pt x="25118" y="8597"/>
                  </a:lnTo>
                  <a:lnTo>
                    <a:pt x="25262" y="8789"/>
                  </a:lnTo>
                  <a:lnTo>
                    <a:pt x="25262" y="8789"/>
                  </a:lnTo>
                  <a:lnTo>
                    <a:pt x="25310" y="8981"/>
                  </a:lnTo>
                  <a:lnTo>
                    <a:pt x="25358" y="9270"/>
                  </a:lnTo>
                  <a:lnTo>
                    <a:pt x="25454" y="9942"/>
                  </a:lnTo>
                  <a:lnTo>
                    <a:pt x="25454" y="10710"/>
                  </a:lnTo>
                  <a:lnTo>
                    <a:pt x="25454" y="11575"/>
                  </a:lnTo>
                  <a:lnTo>
                    <a:pt x="25358" y="12343"/>
                  </a:lnTo>
                  <a:lnTo>
                    <a:pt x="25262" y="13015"/>
                  </a:lnTo>
                  <a:lnTo>
                    <a:pt x="25166" y="13496"/>
                  </a:lnTo>
                  <a:lnTo>
                    <a:pt x="25118" y="13640"/>
                  </a:lnTo>
                  <a:lnTo>
                    <a:pt x="25070" y="13688"/>
                  </a:lnTo>
                  <a:lnTo>
                    <a:pt x="25070" y="13688"/>
                  </a:lnTo>
                  <a:lnTo>
                    <a:pt x="24733" y="13688"/>
                  </a:lnTo>
                  <a:lnTo>
                    <a:pt x="23917" y="13640"/>
                  </a:lnTo>
                  <a:lnTo>
                    <a:pt x="21035" y="13352"/>
                  </a:lnTo>
                  <a:lnTo>
                    <a:pt x="12535" y="12439"/>
                  </a:lnTo>
                  <a:lnTo>
                    <a:pt x="7973" y="11863"/>
                  </a:lnTo>
                  <a:lnTo>
                    <a:pt x="3987" y="11383"/>
                  </a:lnTo>
                  <a:lnTo>
                    <a:pt x="1201" y="10950"/>
                  </a:lnTo>
                  <a:lnTo>
                    <a:pt x="385" y="10806"/>
                  </a:lnTo>
                  <a:lnTo>
                    <a:pt x="145" y="10710"/>
                  </a:lnTo>
                  <a:lnTo>
                    <a:pt x="48" y="10662"/>
                  </a:lnTo>
                  <a:lnTo>
                    <a:pt x="48" y="10662"/>
                  </a:lnTo>
                  <a:lnTo>
                    <a:pt x="0" y="10374"/>
                  </a:lnTo>
                  <a:lnTo>
                    <a:pt x="0" y="9846"/>
                  </a:lnTo>
                  <a:lnTo>
                    <a:pt x="48" y="9125"/>
                  </a:lnTo>
                  <a:lnTo>
                    <a:pt x="193" y="8357"/>
                  </a:lnTo>
                  <a:lnTo>
                    <a:pt x="385" y="7541"/>
                  </a:lnTo>
                  <a:lnTo>
                    <a:pt x="673" y="6772"/>
                  </a:lnTo>
                  <a:lnTo>
                    <a:pt x="817" y="6436"/>
                  </a:lnTo>
                  <a:lnTo>
                    <a:pt x="1009" y="6148"/>
                  </a:lnTo>
                  <a:lnTo>
                    <a:pt x="1201" y="5860"/>
                  </a:lnTo>
                  <a:lnTo>
                    <a:pt x="1441" y="5668"/>
                  </a:lnTo>
                  <a:lnTo>
                    <a:pt x="1441" y="5668"/>
                  </a:lnTo>
                  <a:lnTo>
                    <a:pt x="1681" y="5476"/>
                  </a:lnTo>
                  <a:lnTo>
                    <a:pt x="2018" y="5379"/>
                  </a:lnTo>
                  <a:lnTo>
                    <a:pt x="2354" y="5283"/>
                  </a:lnTo>
                  <a:lnTo>
                    <a:pt x="2690" y="5235"/>
                  </a:lnTo>
                  <a:lnTo>
                    <a:pt x="3458" y="5235"/>
                  </a:lnTo>
                  <a:lnTo>
                    <a:pt x="4275" y="5283"/>
                  </a:lnTo>
                  <a:lnTo>
                    <a:pt x="4995" y="5379"/>
                  </a:lnTo>
                  <a:lnTo>
                    <a:pt x="5571" y="5524"/>
                  </a:lnTo>
                  <a:lnTo>
                    <a:pt x="6148" y="566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37"/>
            <p:cNvSpPr/>
            <p:nvPr/>
          </p:nvSpPr>
          <p:spPr>
            <a:xfrm>
              <a:off x="5211125" y="2683375"/>
              <a:ext cx="50450" cy="18050"/>
            </a:xfrm>
            <a:custGeom>
              <a:avLst/>
              <a:gdLst/>
              <a:ahLst/>
              <a:cxnLst/>
              <a:rect l="l" t="t" r="r" b="b"/>
              <a:pathLst>
                <a:path w="2018" h="722" extrusionOk="0">
                  <a:moveTo>
                    <a:pt x="625" y="1"/>
                  </a:moveTo>
                  <a:lnTo>
                    <a:pt x="289" y="49"/>
                  </a:lnTo>
                  <a:lnTo>
                    <a:pt x="96" y="97"/>
                  </a:lnTo>
                  <a:lnTo>
                    <a:pt x="0" y="145"/>
                  </a:lnTo>
                  <a:lnTo>
                    <a:pt x="0" y="193"/>
                  </a:lnTo>
                  <a:lnTo>
                    <a:pt x="0" y="289"/>
                  </a:lnTo>
                  <a:lnTo>
                    <a:pt x="48" y="385"/>
                  </a:lnTo>
                  <a:lnTo>
                    <a:pt x="289" y="529"/>
                  </a:lnTo>
                  <a:lnTo>
                    <a:pt x="625" y="625"/>
                  </a:lnTo>
                  <a:lnTo>
                    <a:pt x="1009" y="721"/>
                  </a:lnTo>
                  <a:lnTo>
                    <a:pt x="1393" y="721"/>
                  </a:lnTo>
                  <a:lnTo>
                    <a:pt x="1729" y="673"/>
                  </a:lnTo>
                  <a:lnTo>
                    <a:pt x="1873" y="625"/>
                  </a:lnTo>
                  <a:lnTo>
                    <a:pt x="1969" y="577"/>
                  </a:lnTo>
                  <a:lnTo>
                    <a:pt x="2017" y="481"/>
                  </a:lnTo>
                  <a:lnTo>
                    <a:pt x="2017" y="385"/>
                  </a:lnTo>
                  <a:lnTo>
                    <a:pt x="2017" y="337"/>
                  </a:lnTo>
                  <a:lnTo>
                    <a:pt x="1921" y="289"/>
                  </a:lnTo>
                  <a:lnTo>
                    <a:pt x="1681" y="193"/>
                  </a:lnTo>
                  <a:lnTo>
                    <a:pt x="1345" y="97"/>
                  </a:lnTo>
                  <a:lnTo>
                    <a:pt x="1009" y="49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37"/>
            <p:cNvSpPr/>
            <p:nvPr/>
          </p:nvSpPr>
          <p:spPr>
            <a:xfrm>
              <a:off x="5380400" y="2699000"/>
              <a:ext cx="44450" cy="15625"/>
            </a:xfrm>
            <a:custGeom>
              <a:avLst/>
              <a:gdLst/>
              <a:ahLst/>
              <a:cxnLst/>
              <a:rect l="l" t="t" r="r" b="b"/>
              <a:pathLst>
                <a:path w="1778" h="625" extrusionOk="0">
                  <a:moveTo>
                    <a:pt x="289" y="0"/>
                  </a:moveTo>
                  <a:lnTo>
                    <a:pt x="97" y="48"/>
                  </a:lnTo>
                  <a:lnTo>
                    <a:pt x="49" y="96"/>
                  </a:lnTo>
                  <a:lnTo>
                    <a:pt x="1" y="144"/>
                  </a:lnTo>
                  <a:lnTo>
                    <a:pt x="1" y="240"/>
                  </a:lnTo>
                  <a:lnTo>
                    <a:pt x="49" y="288"/>
                  </a:lnTo>
                  <a:lnTo>
                    <a:pt x="289" y="432"/>
                  </a:lnTo>
                  <a:lnTo>
                    <a:pt x="577" y="528"/>
                  </a:lnTo>
                  <a:lnTo>
                    <a:pt x="913" y="576"/>
                  </a:lnTo>
                  <a:lnTo>
                    <a:pt x="1250" y="625"/>
                  </a:lnTo>
                  <a:lnTo>
                    <a:pt x="1538" y="576"/>
                  </a:lnTo>
                  <a:lnTo>
                    <a:pt x="1730" y="480"/>
                  </a:lnTo>
                  <a:lnTo>
                    <a:pt x="1778" y="384"/>
                  </a:lnTo>
                  <a:lnTo>
                    <a:pt x="1778" y="336"/>
                  </a:lnTo>
                  <a:lnTo>
                    <a:pt x="1682" y="240"/>
                  </a:lnTo>
                  <a:lnTo>
                    <a:pt x="1490" y="144"/>
                  </a:lnTo>
                  <a:lnTo>
                    <a:pt x="1202" y="48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37"/>
            <p:cNvSpPr/>
            <p:nvPr/>
          </p:nvSpPr>
          <p:spPr>
            <a:xfrm>
              <a:off x="4926575" y="2747025"/>
              <a:ext cx="626750" cy="79250"/>
            </a:xfrm>
            <a:custGeom>
              <a:avLst/>
              <a:gdLst/>
              <a:ahLst/>
              <a:cxnLst/>
              <a:rect l="l" t="t" r="r" b="b"/>
              <a:pathLst>
                <a:path w="25070" h="3170" extrusionOk="0">
                  <a:moveTo>
                    <a:pt x="25070" y="3122"/>
                  </a:moveTo>
                  <a:lnTo>
                    <a:pt x="25070" y="3122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5070" y="3122"/>
                  </a:move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lnTo>
                    <a:pt x="25070" y="3122"/>
                  </a:lnTo>
                  <a:close/>
                  <a:moveTo>
                    <a:pt x="20747" y="2786"/>
                  </a:moveTo>
                  <a:lnTo>
                    <a:pt x="20747" y="2786"/>
                  </a:lnTo>
                  <a:lnTo>
                    <a:pt x="20747" y="2786"/>
                  </a:lnTo>
                  <a:lnTo>
                    <a:pt x="23533" y="3026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4974" y="3170"/>
                  </a:lnTo>
                  <a:lnTo>
                    <a:pt x="23533" y="3026"/>
                  </a:lnTo>
                  <a:lnTo>
                    <a:pt x="20747" y="2786"/>
                  </a:lnTo>
                  <a:close/>
                  <a:moveTo>
                    <a:pt x="9221" y="1441"/>
                  </a:moveTo>
                  <a:lnTo>
                    <a:pt x="9221" y="1441"/>
                  </a:lnTo>
                  <a:lnTo>
                    <a:pt x="9221" y="1441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15465" y="2209"/>
                  </a:lnTo>
                  <a:lnTo>
                    <a:pt x="9221" y="1441"/>
                  </a:lnTo>
                  <a:close/>
                  <a:moveTo>
                    <a:pt x="97" y="144"/>
                  </a:moveTo>
                  <a:lnTo>
                    <a:pt x="97" y="144"/>
                  </a:lnTo>
                  <a:lnTo>
                    <a:pt x="481" y="240"/>
                  </a:lnTo>
                  <a:lnTo>
                    <a:pt x="1249" y="384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3890" y="769"/>
                  </a:lnTo>
                  <a:lnTo>
                    <a:pt x="1249" y="384"/>
                  </a:lnTo>
                  <a:lnTo>
                    <a:pt x="481" y="240"/>
                  </a:lnTo>
                  <a:lnTo>
                    <a:pt x="97" y="144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97" y="144"/>
                  </a:lnTo>
                  <a:lnTo>
                    <a:pt x="97" y="144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48"/>
                  </a:move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48" y="0"/>
                  </a:move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37"/>
            <p:cNvSpPr/>
            <p:nvPr/>
          </p:nvSpPr>
          <p:spPr>
            <a:xfrm>
              <a:off x="5550900" y="2825050"/>
              <a:ext cx="2425" cy="1225"/>
            </a:xfrm>
            <a:custGeom>
              <a:avLst/>
              <a:gdLst/>
              <a:ahLst/>
              <a:cxnLst/>
              <a:rect l="l" t="t" r="r" b="b"/>
              <a:pathLst>
                <a:path w="97" h="49" fill="none" extrusionOk="0">
                  <a:moveTo>
                    <a:pt x="97" y="1"/>
                  </a:moveTo>
                  <a:lnTo>
                    <a:pt x="97" y="1"/>
                  </a:lnTo>
                  <a:lnTo>
                    <a:pt x="1" y="49"/>
                  </a:lnTo>
                  <a:lnTo>
                    <a:pt x="1" y="49"/>
                  </a:lnTo>
                  <a:lnTo>
                    <a:pt x="9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37"/>
            <p:cNvSpPr/>
            <p:nvPr/>
          </p:nvSpPr>
          <p:spPr>
            <a:xfrm>
              <a:off x="5553300" y="28250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37"/>
            <p:cNvSpPr/>
            <p:nvPr/>
          </p:nvSpPr>
          <p:spPr>
            <a:xfrm>
              <a:off x="5445250" y="2816650"/>
              <a:ext cx="105675" cy="9625"/>
            </a:xfrm>
            <a:custGeom>
              <a:avLst/>
              <a:gdLst/>
              <a:ahLst/>
              <a:cxnLst/>
              <a:rect l="l" t="t" r="r" b="b"/>
              <a:pathLst>
                <a:path w="4227" h="3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2786" y="241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4227" y="385"/>
                  </a:lnTo>
                  <a:lnTo>
                    <a:pt x="2786" y="24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37"/>
            <p:cNvSpPr/>
            <p:nvPr/>
          </p:nvSpPr>
          <p:spPr>
            <a:xfrm>
              <a:off x="5157100" y="2783025"/>
              <a:ext cx="156100" cy="19250"/>
            </a:xfrm>
            <a:custGeom>
              <a:avLst/>
              <a:gdLst/>
              <a:ahLst/>
              <a:cxnLst/>
              <a:rect l="l" t="t" r="r" b="b"/>
              <a:pathLst>
                <a:path w="6244" h="770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6244" y="7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37"/>
            <p:cNvSpPr/>
            <p:nvPr/>
          </p:nvSpPr>
          <p:spPr>
            <a:xfrm>
              <a:off x="4928975" y="2750625"/>
              <a:ext cx="94875" cy="15625"/>
            </a:xfrm>
            <a:custGeom>
              <a:avLst/>
              <a:gdLst/>
              <a:ahLst/>
              <a:cxnLst/>
              <a:rect l="l" t="t" r="r" b="b"/>
              <a:pathLst>
                <a:path w="3795" h="625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385" y="96"/>
                  </a:lnTo>
                  <a:lnTo>
                    <a:pt x="1153" y="240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3794" y="625"/>
                  </a:lnTo>
                  <a:lnTo>
                    <a:pt x="1153" y="240"/>
                  </a:lnTo>
                  <a:lnTo>
                    <a:pt x="385" y="96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37"/>
            <p:cNvSpPr/>
            <p:nvPr/>
          </p:nvSpPr>
          <p:spPr>
            <a:xfrm>
              <a:off x="4927775" y="2749425"/>
              <a:ext cx="1225" cy="1225"/>
            </a:xfrm>
            <a:custGeom>
              <a:avLst/>
              <a:gdLst/>
              <a:ahLst/>
              <a:cxnLst/>
              <a:rect l="l" t="t" r="r" b="b"/>
              <a:pathLst>
                <a:path w="49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49" y="48"/>
                  </a:lnTo>
                  <a:lnTo>
                    <a:pt x="49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37"/>
            <p:cNvSpPr/>
            <p:nvPr/>
          </p:nvSpPr>
          <p:spPr>
            <a:xfrm>
              <a:off x="4927775" y="27494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37"/>
            <p:cNvSpPr/>
            <p:nvPr/>
          </p:nvSpPr>
          <p:spPr>
            <a:xfrm>
              <a:off x="4927775" y="27482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37"/>
            <p:cNvSpPr/>
            <p:nvPr/>
          </p:nvSpPr>
          <p:spPr>
            <a:xfrm>
              <a:off x="4927775" y="2748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37"/>
            <p:cNvSpPr/>
            <p:nvPr/>
          </p:nvSpPr>
          <p:spPr>
            <a:xfrm>
              <a:off x="4927775" y="27470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37"/>
            <p:cNvSpPr/>
            <p:nvPr/>
          </p:nvSpPr>
          <p:spPr>
            <a:xfrm>
              <a:off x="49277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37"/>
            <p:cNvSpPr/>
            <p:nvPr/>
          </p:nvSpPr>
          <p:spPr>
            <a:xfrm>
              <a:off x="4926575" y="2747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extrusionOk="0">
                  <a:moveTo>
                    <a:pt x="5908" y="1"/>
                  </a:move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340" y="1"/>
                  </a:lnTo>
                  <a:close/>
                </a:path>
              </a:pathLst>
            </a:custGeom>
            <a:solidFill>
              <a:srgbClr val="FA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37"/>
            <p:cNvSpPr/>
            <p:nvPr/>
          </p:nvSpPr>
          <p:spPr>
            <a:xfrm>
              <a:off x="4926575" y="2689375"/>
              <a:ext cx="632750" cy="136900"/>
            </a:xfrm>
            <a:custGeom>
              <a:avLst/>
              <a:gdLst/>
              <a:ahLst/>
              <a:cxnLst/>
              <a:rect l="l" t="t" r="r" b="b"/>
              <a:pathLst>
                <a:path w="25310" h="5476" fill="none" extrusionOk="0">
                  <a:moveTo>
                    <a:pt x="6340" y="1"/>
                  </a:moveTo>
                  <a:lnTo>
                    <a:pt x="6340" y="1"/>
                  </a:lnTo>
                  <a:lnTo>
                    <a:pt x="5908" y="1"/>
                  </a:lnTo>
                  <a:lnTo>
                    <a:pt x="5523" y="97"/>
                  </a:lnTo>
                  <a:lnTo>
                    <a:pt x="5187" y="193"/>
                  </a:lnTo>
                  <a:lnTo>
                    <a:pt x="4851" y="337"/>
                  </a:lnTo>
                  <a:lnTo>
                    <a:pt x="4563" y="529"/>
                  </a:lnTo>
                  <a:lnTo>
                    <a:pt x="4323" y="721"/>
                  </a:lnTo>
                  <a:lnTo>
                    <a:pt x="4131" y="913"/>
                  </a:lnTo>
                  <a:lnTo>
                    <a:pt x="3987" y="1106"/>
                  </a:lnTo>
                  <a:lnTo>
                    <a:pt x="3698" y="1490"/>
                  </a:lnTo>
                  <a:lnTo>
                    <a:pt x="3554" y="1874"/>
                  </a:lnTo>
                  <a:lnTo>
                    <a:pt x="3458" y="2210"/>
                  </a:lnTo>
                  <a:lnTo>
                    <a:pt x="3458" y="2210"/>
                  </a:lnTo>
                  <a:lnTo>
                    <a:pt x="3410" y="2258"/>
                  </a:lnTo>
                  <a:lnTo>
                    <a:pt x="3362" y="2306"/>
                  </a:lnTo>
                  <a:lnTo>
                    <a:pt x="3218" y="2306"/>
                  </a:lnTo>
                  <a:lnTo>
                    <a:pt x="3218" y="2306"/>
                  </a:lnTo>
                  <a:lnTo>
                    <a:pt x="2930" y="2306"/>
                  </a:lnTo>
                  <a:lnTo>
                    <a:pt x="2594" y="2210"/>
                  </a:lnTo>
                  <a:lnTo>
                    <a:pt x="2018" y="2066"/>
                  </a:lnTo>
                  <a:lnTo>
                    <a:pt x="1345" y="1778"/>
                  </a:lnTo>
                  <a:lnTo>
                    <a:pt x="1345" y="1778"/>
                  </a:lnTo>
                  <a:lnTo>
                    <a:pt x="961" y="1586"/>
                  </a:lnTo>
                  <a:lnTo>
                    <a:pt x="625" y="1346"/>
                  </a:lnTo>
                  <a:lnTo>
                    <a:pt x="337" y="1058"/>
                  </a:lnTo>
                  <a:lnTo>
                    <a:pt x="97" y="673"/>
                  </a:lnTo>
                  <a:lnTo>
                    <a:pt x="97" y="673"/>
                  </a:lnTo>
                  <a:lnTo>
                    <a:pt x="0" y="1634"/>
                  </a:lnTo>
                  <a:lnTo>
                    <a:pt x="0" y="2018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0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06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354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48" y="2402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97" y="2450"/>
                  </a:lnTo>
                  <a:lnTo>
                    <a:pt x="481" y="2546"/>
                  </a:lnTo>
                  <a:lnTo>
                    <a:pt x="1249" y="2690"/>
                  </a:lnTo>
                  <a:lnTo>
                    <a:pt x="3890" y="3075"/>
                  </a:lnTo>
                  <a:lnTo>
                    <a:pt x="3890" y="3075"/>
                  </a:lnTo>
                  <a:lnTo>
                    <a:pt x="3987" y="2642"/>
                  </a:lnTo>
                  <a:lnTo>
                    <a:pt x="4179" y="2162"/>
                  </a:lnTo>
                  <a:lnTo>
                    <a:pt x="4419" y="1778"/>
                  </a:lnTo>
                  <a:lnTo>
                    <a:pt x="4755" y="1394"/>
                  </a:lnTo>
                  <a:lnTo>
                    <a:pt x="5139" y="1106"/>
                  </a:lnTo>
                  <a:lnTo>
                    <a:pt x="5523" y="865"/>
                  </a:lnTo>
                  <a:lnTo>
                    <a:pt x="6004" y="721"/>
                  </a:lnTo>
                  <a:lnTo>
                    <a:pt x="6484" y="673"/>
                  </a:lnTo>
                  <a:lnTo>
                    <a:pt x="6484" y="673"/>
                  </a:lnTo>
                  <a:lnTo>
                    <a:pt x="6772" y="721"/>
                  </a:lnTo>
                  <a:lnTo>
                    <a:pt x="6772" y="721"/>
                  </a:lnTo>
                  <a:lnTo>
                    <a:pt x="7108" y="769"/>
                  </a:lnTo>
                  <a:lnTo>
                    <a:pt x="7396" y="817"/>
                  </a:lnTo>
                  <a:lnTo>
                    <a:pt x="7636" y="913"/>
                  </a:lnTo>
                  <a:lnTo>
                    <a:pt x="7925" y="1058"/>
                  </a:lnTo>
                  <a:lnTo>
                    <a:pt x="8117" y="1202"/>
                  </a:lnTo>
                  <a:lnTo>
                    <a:pt x="8357" y="1394"/>
                  </a:lnTo>
                  <a:lnTo>
                    <a:pt x="8693" y="1778"/>
                  </a:lnTo>
                  <a:lnTo>
                    <a:pt x="8933" y="2258"/>
                  </a:lnTo>
                  <a:lnTo>
                    <a:pt x="9125" y="2738"/>
                  </a:lnTo>
                  <a:lnTo>
                    <a:pt x="9221" y="3267"/>
                  </a:lnTo>
                  <a:lnTo>
                    <a:pt x="9221" y="3747"/>
                  </a:lnTo>
                  <a:lnTo>
                    <a:pt x="9221" y="3747"/>
                  </a:lnTo>
                  <a:lnTo>
                    <a:pt x="15465" y="4515"/>
                  </a:lnTo>
                  <a:lnTo>
                    <a:pt x="15465" y="4515"/>
                  </a:lnTo>
                  <a:lnTo>
                    <a:pt x="15609" y="4083"/>
                  </a:lnTo>
                  <a:lnTo>
                    <a:pt x="15801" y="3699"/>
                  </a:lnTo>
                  <a:lnTo>
                    <a:pt x="16089" y="3363"/>
                  </a:lnTo>
                  <a:lnTo>
                    <a:pt x="16377" y="3027"/>
                  </a:lnTo>
                  <a:lnTo>
                    <a:pt x="16713" y="2786"/>
                  </a:lnTo>
                  <a:lnTo>
                    <a:pt x="17097" y="2546"/>
                  </a:lnTo>
                  <a:lnTo>
                    <a:pt x="17530" y="2450"/>
                  </a:lnTo>
                  <a:lnTo>
                    <a:pt x="18010" y="2402"/>
                  </a:lnTo>
                  <a:lnTo>
                    <a:pt x="18010" y="2402"/>
                  </a:lnTo>
                  <a:lnTo>
                    <a:pt x="18250" y="2402"/>
                  </a:lnTo>
                  <a:lnTo>
                    <a:pt x="18250" y="2402"/>
                  </a:lnTo>
                  <a:lnTo>
                    <a:pt x="18826" y="2546"/>
                  </a:lnTo>
                  <a:lnTo>
                    <a:pt x="19307" y="2738"/>
                  </a:lnTo>
                  <a:lnTo>
                    <a:pt x="19739" y="3027"/>
                  </a:lnTo>
                  <a:lnTo>
                    <a:pt x="20075" y="3363"/>
                  </a:lnTo>
                  <a:lnTo>
                    <a:pt x="20363" y="3747"/>
                  </a:lnTo>
                  <a:lnTo>
                    <a:pt x="20555" y="4131"/>
                  </a:lnTo>
                  <a:lnTo>
                    <a:pt x="20651" y="4611"/>
                  </a:lnTo>
                  <a:lnTo>
                    <a:pt x="20747" y="5092"/>
                  </a:lnTo>
                  <a:lnTo>
                    <a:pt x="20747" y="5092"/>
                  </a:lnTo>
                  <a:lnTo>
                    <a:pt x="23533" y="5332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4974" y="5476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070" y="5428"/>
                  </a:lnTo>
                  <a:lnTo>
                    <a:pt x="25166" y="5332"/>
                  </a:lnTo>
                  <a:lnTo>
                    <a:pt x="25214" y="5140"/>
                  </a:lnTo>
                  <a:lnTo>
                    <a:pt x="25310" y="4467"/>
                  </a:lnTo>
                  <a:lnTo>
                    <a:pt x="21324" y="4323"/>
                  </a:lnTo>
                  <a:lnTo>
                    <a:pt x="21324" y="4323"/>
                  </a:lnTo>
                  <a:lnTo>
                    <a:pt x="21180" y="3939"/>
                  </a:lnTo>
                  <a:lnTo>
                    <a:pt x="21035" y="3507"/>
                  </a:lnTo>
                  <a:lnTo>
                    <a:pt x="20747" y="3027"/>
                  </a:lnTo>
                  <a:lnTo>
                    <a:pt x="20555" y="2786"/>
                  </a:lnTo>
                  <a:lnTo>
                    <a:pt x="20315" y="2546"/>
                  </a:lnTo>
                  <a:lnTo>
                    <a:pt x="20075" y="2306"/>
                  </a:lnTo>
                  <a:lnTo>
                    <a:pt x="19787" y="2114"/>
                  </a:lnTo>
                  <a:lnTo>
                    <a:pt x="19451" y="1922"/>
                  </a:lnTo>
                  <a:lnTo>
                    <a:pt x="19066" y="1826"/>
                  </a:lnTo>
                  <a:lnTo>
                    <a:pt x="18586" y="1730"/>
                  </a:lnTo>
                  <a:lnTo>
                    <a:pt x="18106" y="1682"/>
                  </a:lnTo>
                  <a:lnTo>
                    <a:pt x="18106" y="1682"/>
                  </a:lnTo>
                  <a:lnTo>
                    <a:pt x="17914" y="1682"/>
                  </a:lnTo>
                  <a:lnTo>
                    <a:pt x="17914" y="1682"/>
                  </a:lnTo>
                  <a:lnTo>
                    <a:pt x="17482" y="1682"/>
                  </a:lnTo>
                  <a:lnTo>
                    <a:pt x="17049" y="1730"/>
                  </a:lnTo>
                  <a:lnTo>
                    <a:pt x="16665" y="1826"/>
                  </a:lnTo>
                  <a:lnTo>
                    <a:pt x="16329" y="1970"/>
                  </a:lnTo>
                  <a:lnTo>
                    <a:pt x="16041" y="2114"/>
                  </a:lnTo>
                  <a:lnTo>
                    <a:pt x="15801" y="2306"/>
                  </a:lnTo>
                  <a:lnTo>
                    <a:pt x="15369" y="2642"/>
                  </a:lnTo>
                  <a:lnTo>
                    <a:pt x="15032" y="3027"/>
                  </a:lnTo>
                  <a:lnTo>
                    <a:pt x="14840" y="3315"/>
                  </a:lnTo>
                  <a:lnTo>
                    <a:pt x="14696" y="3651"/>
                  </a:lnTo>
                  <a:lnTo>
                    <a:pt x="9894" y="3171"/>
                  </a:lnTo>
                  <a:lnTo>
                    <a:pt x="9894" y="3171"/>
                  </a:lnTo>
                  <a:lnTo>
                    <a:pt x="9846" y="2738"/>
                  </a:lnTo>
                  <a:lnTo>
                    <a:pt x="9750" y="2258"/>
                  </a:lnTo>
                  <a:lnTo>
                    <a:pt x="9509" y="1730"/>
                  </a:lnTo>
                  <a:lnTo>
                    <a:pt x="9365" y="1442"/>
                  </a:lnTo>
                  <a:lnTo>
                    <a:pt x="9125" y="1154"/>
                  </a:lnTo>
                  <a:lnTo>
                    <a:pt x="8885" y="913"/>
                  </a:lnTo>
                  <a:lnTo>
                    <a:pt x="8597" y="673"/>
                  </a:lnTo>
                  <a:lnTo>
                    <a:pt x="8261" y="433"/>
                  </a:lnTo>
                  <a:lnTo>
                    <a:pt x="7877" y="241"/>
                  </a:lnTo>
                  <a:lnTo>
                    <a:pt x="7396" y="97"/>
                  </a:lnTo>
                  <a:lnTo>
                    <a:pt x="6868" y="49"/>
                  </a:lnTo>
                  <a:lnTo>
                    <a:pt x="6868" y="49"/>
                  </a:lnTo>
                  <a:lnTo>
                    <a:pt x="634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37"/>
            <p:cNvSpPr/>
            <p:nvPr/>
          </p:nvSpPr>
          <p:spPr>
            <a:xfrm>
              <a:off x="5106675" y="2503300"/>
              <a:ext cx="189725" cy="169300"/>
            </a:xfrm>
            <a:custGeom>
              <a:avLst/>
              <a:gdLst/>
              <a:ahLst/>
              <a:cxnLst/>
              <a:rect l="l" t="t" r="r" b="b"/>
              <a:pathLst>
                <a:path w="7589" h="6772" extrusionOk="0">
                  <a:moveTo>
                    <a:pt x="4419" y="0"/>
                  </a:moveTo>
                  <a:lnTo>
                    <a:pt x="3602" y="48"/>
                  </a:lnTo>
                  <a:lnTo>
                    <a:pt x="3170" y="96"/>
                  </a:lnTo>
                  <a:lnTo>
                    <a:pt x="2834" y="144"/>
                  </a:lnTo>
                  <a:lnTo>
                    <a:pt x="2546" y="240"/>
                  </a:lnTo>
                  <a:lnTo>
                    <a:pt x="2305" y="384"/>
                  </a:lnTo>
                  <a:lnTo>
                    <a:pt x="2113" y="576"/>
                  </a:lnTo>
                  <a:lnTo>
                    <a:pt x="1873" y="865"/>
                  </a:lnTo>
                  <a:lnTo>
                    <a:pt x="1681" y="1201"/>
                  </a:lnTo>
                  <a:lnTo>
                    <a:pt x="1489" y="1585"/>
                  </a:lnTo>
                  <a:lnTo>
                    <a:pt x="1105" y="2497"/>
                  </a:lnTo>
                  <a:lnTo>
                    <a:pt x="769" y="3458"/>
                  </a:lnTo>
                  <a:lnTo>
                    <a:pt x="240" y="5187"/>
                  </a:lnTo>
                  <a:lnTo>
                    <a:pt x="0" y="5907"/>
                  </a:lnTo>
                  <a:lnTo>
                    <a:pt x="7060" y="6772"/>
                  </a:lnTo>
                  <a:lnTo>
                    <a:pt x="7348" y="3746"/>
                  </a:lnTo>
                  <a:lnTo>
                    <a:pt x="7540" y="1585"/>
                  </a:lnTo>
                  <a:lnTo>
                    <a:pt x="7588" y="865"/>
                  </a:lnTo>
                  <a:lnTo>
                    <a:pt x="7588" y="480"/>
                  </a:lnTo>
                  <a:lnTo>
                    <a:pt x="7540" y="432"/>
                  </a:lnTo>
                  <a:lnTo>
                    <a:pt x="7396" y="384"/>
                  </a:lnTo>
                  <a:lnTo>
                    <a:pt x="6868" y="240"/>
                  </a:lnTo>
                  <a:lnTo>
                    <a:pt x="6147" y="96"/>
                  </a:lnTo>
                  <a:lnTo>
                    <a:pt x="5331" y="48"/>
                  </a:lnTo>
                  <a:lnTo>
                    <a:pt x="4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5118675" y="2515300"/>
              <a:ext cx="170525" cy="148900"/>
            </a:xfrm>
            <a:custGeom>
              <a:avLst/>
              <a:gdLst/>
              <a:ahLst/>
              <a:cxnLst/>
              <a:rect l="l" t="t" r="r" b="b"/>
              <a:pathLst>
                <a:path w="6821" h="5956" extrusionOk="0">
                  <a:moveTo>
                    <a:pt x="3891" y="0"/>
                  </a:moveTo>
                  <a:lnTo>
                    <a:pt x="3122" y="48"/>
                  </a:lnTo>
                  <a:lnTo>
                    <a:pt x="2738" y="96"/>
                  </a:lnTo>
                  <a:lnTo>
                    <a:pt x="2402" y="144"/>
                  </a:lnTo>
                  <a:lnTo>
                    <a:pt x="2162" y="240"/>
                  </a:lnTo>
                  <a:lnTo>
                    <a:pt x="1921" y="337"/>
                  </a:lnTo>
                  <a:lnTo>
                    <a:pt x="1729" y="529"/>
                  </a:lnTo>
                  <a:lnTo>
                    <a:pt x="1537" y="769"/>
                  </a:lnTo>
                  <a:lnTo>
                    <a:pt x="1393" y="1057"/>
                  </a:lnTo>
                  <a:lnTo>
                    <a:pt x="1201" y="1393"/>
                  </a:lnTo>
                  <a:lnTo>
                    <a:pt x="865" y="2161"/>
                  </a:lnTo>
                  <a:lnTo>
                    <a:pt x="577" y="3026"/>
                  </a:lnTo>
                  <a:lnTo>
                    <a:pt x="145" y="4515"/>
                  </a:lnTo>
                  <a:lnTo>
                    <a:pt x="0" y="5187"/>
                  </a:lnTo>
                  <a:lnTo>
                    <a:pt x="6388" y="5955"/>
                  </a:lnTo>
                  <a:lnTo>
                    <a:pt x="6628" y="3314"/>
                  </a:lnTo>
                  <a:lnTo>
                    <a:pt x="6772" y="1441"/>
                  </a:lnTo>
                  <a:lnTo>
                    <a:pt x="6820" y="769"/>
                  </a:lnTo>
                  <a:lnTo>
                    <a:pt x="6772" y="481"/>
                  </a:lnTo>
                  <a:lnTo>
                    <a:pt x="6724" y="433"/>
                  </a:lnTo>
                  <a:lnTo>
                    <a:pt x="6580" y="385"/>
                  </a:lnTo>
                  <a:lnTo>
                    <a:pt x="6148" y="240"/>
                  </a:lnTo>
                  <a:lnTo>
                    <a:pt x="5475" y="144"/>
                  </a:lnTo>
                  <a:lnTo>
                    <a:pt x="4707" y="48"/>
                  </a:lnTo>
                  <a:lnTo>
                    <a:pt x="3891" y="0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5305975" y="2526100"/>
              <a:ext cx="129700" cy="164500"/>
            </a:xfrm>
            <a:custGeom>
              <a:avLst/>
              <a:gdLst/>
              <a:ahLst/>
              <a:cxnLst/>
              <a:rect l="l" t="t" r="r" b="b"/>
              <a:pathLst>
                <a:path w="5188" h="6580" extrusionOk="0">
                  <a:moveTo>
                    <a:pt x="529" y="1"/>
                  </a:moveTo>
                  <a:lnTo>
                    <a:pt x="433" y="49"/>
                  </a:lnTo>
                  <a:lnTo>
                    <a:pt x="385" y="289"/>
                  </a:lnTo>
                  <a:lnTo>
                    <a:pt x="289" y="961"/>
                  </a:lnTo>
                  <a:lnTo>
                    <a:pt x="193" y="1874"/>
                  </a:lnTo>
                  <a:lnTo>
                    <a:pt x="96" y="2930"/>
                  </a:lnTo>
                  <a:lnTo>
                    <a:pt x="48" y="4947"/>
                  </a:lnTo>
                  <a:lnTo>
                    <a:pt x="0" y="5860"/>
                  </a:lnTo>
                  <a:lnTo>
                    <a:pt x="4899" y="6580"/>
                  </a:lnTo>
                  <a:lnTo>
                    <a:pt x="4995" y="5908"/>
                  </a:lnTo>
                  <a:lnTo>
                    <a:pt x="5139" y="4419"/>
                  </a:lnTo>
                  <a:lnTo>
                    <a:pt x="5187" y="3506"/>
                  </a:lnTo>
                  <a:lnTo>
                    <a:pt x="5187" y="2690"/>
                  </a:lnTo>
                  <a:lnTo>
                    <a:pt x="5187" y="1922"/>
                  </a:lnTo>
                  <a:lnTo>
                    <a:pt x="5139" y="1633"/>
                  </a:lnTo>
                  <a:lnTo>
                    <a:pt x="5043" y="1345"/>
                  </a:lnTo>
                  <a:lnTo>
                    <a:pt x="4947" y="1153"/>
                  </a:lnTo>
                  <a:lnTo>
                    <a:pt x="4755" y="961"/>
                  </a:lnTo>
                  <a:lnTo>
                    <a:pt x="4515" y="817"/>
                  </a:lnTo>
                  <a:lnTo>
                    <a:pt x="4275" y="625"/>
                  </a:lnTo>
                  <a:lnTo>
                    <a:pt x="3554" y="385"/>
                  </a:lnTo>
                  <a:lnTo>
                    <a:pt x="2834" y="193"/>
                  </a:lnTo>
                  <a:lnTo>
                    <a:pt x="2066" y="97"/>
                  </a:lnTo>
                  <a:lnTo>
                    <a:pt x="13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5313175" y="2534500"/>
              <a:ext cx="117700" cy="146500"/>
            </a:xfrm>
            <a:custGeom>
              <a:avLst/>
              <a:gdLst/>
              <a:ahLst/>
              <a:cxnLst/>
              <a:rect l="l" t="t" r="r" b="b"/>
              <a:pathLst>
                <a:path w="4708" h="5860" extrusionOk="0">
                  <a:moveTo>
                    <a:pt x="529" y="1"/>
                  </a:moveTo>
                  <a:lnTo>
                    <a:pt x="481" y="49"/>
                  </a:lnTo>
                  <a:lnTo>
                    <a:pt x="385" y="241"/>
                  </a:lnTo>
                  <a:lnTo>
                    <a:pt x="289" y="865"/>
                  </a:lnTo>
                  <a:lnTo>
                    <a:pt x="193" y="1682"/>
                  </a:lnTo>
                  <a:lnTo>
                    <a:pt x="145" y="2642"/>
                  </a:lnTo>
                  <a:lnTo>
                    <a:pt x="49" y="4467"/>
                  </a:lnTo>
                  <a:lnTo>
                    <a:pt x="1" y="5283"/>
                  </a:lnTo>
                  <a:lnTo>
                    <a:pt x="4227" y="5860"/>
                  </a:lnTo>
                  <a:lnTo>
                    <a:pt x="4323" y="5332"/>
                  </a:lnTo>
                  <a:lnTo>
                    <a:pt x="4563" y="3987"/>
                  </a:lnTo>
                  <a:lnTo>
                    <a:pt x="4659" y="3218"/>
                  </a:lnTo>
                  <a:lnTo>
                    <a:pt x="4707" y="2498"/>
                  </a:lnTo>
                  <a:lnTo>
                    <a:pt x="4707" y="1826"/>
                  </a:lnTo>
                  <a:lnTo>
                    <a:pt x="4659" y="1538"/>
                  </a:lnTo>
                  <a:lnTo>
                    <a:pt x="4611" y="1297"/>
                  </a:lnTo>
                  <a:lnTo>
                    <a:pt x="4515" y="1105"/>
                  </a:lnTo>
                  <a:lnTo>
                    <a:pt x="4371" y="913"/>
                  </a:lnTo>
                  <a:lnTo>
                    <a:pt x="4131" y="769"/>
                  </a:lnTo>
                  <a:lnTo>
                    <a:pt x="3891" y="625"/>
                  </a:lnTo>
                  <a:lnTo>
                    <a:pt x="3266" y="385"/>
                  </a:lnTo>
                  <a:lnTo>
                    <a:pt x="2594" y="193"/>
                  </a:lnTo>
                  <a:lnTo>
                    <a:pt x="1922" y="97"/>
                  </a:lnTo>
                  <a:lnTo>
                    <a:pt x="1297" y="1"/>
                  </a:lnTo>
                  <a:close/>
                </a:path>
              </a:pathLst>
            </a:custGeom>
            <a:solidFill>
              <a:srgbClr val="82B7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873" y="144"/>
                  </a:lnTo>
                  <a:lnTo>
                    <a:pt x="1441" y="337"/>
                  </a:lnTo>
                  <a:lnTo>
                    <a:pt x="1009" y="625"/>
                  </a:lnTo>
                  <a:lnTo>
                    <a:pt x="673" y="1009"/>
                  </a:lnTo>
                  <a:lnTo>
                    <a:pt x="385" y="1393"/>
                  </a:lnTo>
                  <a:lnTo>
                    <a:pt x="193" y="1873"/>
                  </a:lnTo>
                  <a:lnTo>
                    <a:pt x="48" y="2354"/>
                  </a:lnTo>
                  <a:lnTo>
                    <a:pt x="0" y="2834"/>
                  </a:lnTo>
                  <a:lnTo>
                    <a:pt x="0" y="3314"/>
                  </a:lnTo>
                  <a:lnTo>
                    <a:pt x="145" y="3794"/>
                  </a:lnTo>
                  <a:lnTo>
                    <a:pt x="337" y="4227"/>
                  </a:lnTo>
                  <a:lnTo>
                    <a:pt x="481" y="4419"/>
                  </a:lnTo>
                  <a:lnTo>
                    <a:pt x="625" y="4611"/>
                  </a:lnTo>
                  <a:lnTo>
                    <a:pt x="865" y="4803"/>
                  </a:lnTo>
                  <a:lnTo>
                    <a:pt x="1057" y="4995"/>
                  </a:lnTo>
                  <a:lnTo>
                    <a:pt x="1345" y="5139"/>
                  </a:lnTo>
                  <a:lnTo>
                    <a:pt x="1585" y="5235"/>
                  </a:lnTo>
                  <a:lnTo>
                    <a:pt x="1921" y="5331"/>
                  </a:lnTo>
                  <a:lnTo>
                    <a:pt x="2258" y="5427"/>
                  </a:lnTo>
                  <a:lnTo>
                    <a:pt x="2594" y="5475"/>
                  </a:lnTo>
                  <a:lnTo>
                    <a:pt x="3266" y="5475"/>
                  </a:lnTo>
                  <a:lnTo>
                    <a:pt x="3554" y="5427"/>
                  </a:lnTo>
                  <a:lnTo>
                    <a:pt x="3794" y="5331"/>
                  </a:lnTo>
                  <a:lnTo>
                    <a:pt x="4035" y="5235"/>
                  </a:lnTo>
                  <a:lnTo>
                    <a:pt x="4275" y="5091"/>
                  </a:lnTo>
                  <a:lnTo>
                    <a:pt x="4467" y="4947"/>
                  </a:lnTo>
                  <a:lnTo>
                    <a:pt x="4803" y="4563"/>
                  </a:lnTo>
                  <a:lnTo>
                    <a:pt x="5091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283" y="2113"/>
                  </a:lnTo>
                  <a:lnTo>
                    <a:pt x="5139" y="1585"/>
                  </a:lnTo>
                  <a:lnTo>
                    <a:pt x="4851" y="1153"/>
                  </a:lnTo>
                  <a:lnTo>
                    <a:pt x="4515" y="721"/>
                  </a:lnTo>
                  <a:lnTo>
                    <a:pt x="4323" y="577"/>
                  </a:lnTo>
                  <a:lnTo>
                    <a:pt x="4083" y="385"/>
                  </a:lnTo>
                  <a:lnTo>
                    <a:pt x="3842" y="288"/>
                  </a:lnTo>
                  <a:lnTo>
                    <a:pt x="3554" y="144"/>
                  </a:lnTo>
                  <a:lnTo>
                    <a:pt x="3266" y="96"/>
                  </a:lnTo>
                  <a:lnTo>
                    <a:pt x="2930" y="48"/>
                  </a:lnTo>
                  <a:lnTo>
                    <a:pt x="2642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5022625" y="2706200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48"/>
                  </a:moveTo>
                  <a:lnTo>
                    <a:pt x="2930" y="48"/>
                  </a:lnTo>
                  <a:lnTo>
                    <a:pt x="3266" y="96"/>
                  </a:lnTo>
                  <a:lnTo>
                    <a:pt x="3554" y="144"/>
                  </a:lnTo>
                  <a:lnTo>
                    <a:pt x="3842" y="288"/>
                  </a:lnTo>
                  <a:lnTo>
                    <a:pt x="4083" y="385"/>
                  </a:lnTo>
                  <a:lnTo>
                    <a:pt x="4323" y="577"/>
                  </a:lnTo>
                  <a:lnTo>
                    <a:pt x="4515" y="721"/>
                  </a:lnTo>
                  <a:lnTo>
                    <a:pt x="4851" y="1153"/>
                  </a:lnTo>
                  <a:lnTo>
                    <a:pt x="5139" y="1585"/>
                  </a:lnTo>
                  <a:lnTo>
                    <a:pt x="5283" y="2113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091" y="4130"/>
                  </a:lnTo>
                  <a:lnTo>
                    <a:pt x="4803" y="4563"/>
                  </a:lnTo>
                  <a:lnTo>
                    <a:pt x="4467" y="4947"/>
                  </a:lnTo>
                  <a:lnTo>
                    <a:pt x="4275" y="5091"/>
                  </a:lnTo>
                  <a:lnTo>
                    <a:pt x="4035" y="5235"/>
                  </a:lnTo>
                  <a:lnTo>
                    <a:pt x="3794" y="5331"/>
                  </a:lnTo>
                  <a:lnTo>
                    <a:pt x="3554" y="5427"/>
                  </a:lnTo>
                  <a:lnTo>
                    <a:pt x="3266" y="5475"/>
                  </a:lnTo>
                  <a:lnTo>
                    <a:pt x="2930" y="5475"/>
                  </a:lnTo>
                  <a:lnTo>
                    <a:pt x="2594" y="5475"/>
                  </a:lnTo>
                  <a:lnTo>
                    <a:pt x="2258" y="5427"/>
                  </a:lnTo>
                  <a:lnTo>
                    <a:pt x="2258" y="5427"/>
                  </a:lnTo>
                  <a:lnTo>
                    <a:pt x="1921" y="5331"/>
                  </a:lnTo>
                  <a:lnTo>
                    <a:pt x="1585" y="5235"/>
                  </a:lnTo>
                  <a:lnTo>
                    <a:pt x="1345" y="5139"/>
                  </a:lnTo>
                  <a:lnTo>
                    <a:pt x="1057" y="4995"/>
                  </a:lnTo>
                  <a:lnTo>
                    <a:pt x="865" y="4803"/>
                  </a:lnTo>
                  <a:lnTo>
                    <a:pt x="625" y="4611"/>
                  </a:lnTo>
                  <a:lnTo>
                    <a:pt x="481" y="4419"/>
                  </a:lnTo>
                  <a:lnTo>
                    <a:pt x="337" y="4227"/>
                  </a:lnTo>
                  <a:lnTo>
                    <a:pt x="145" y="3794"/>
                  </a:lnTo>
                  <a:lnTo>
                    <a:pt x="0" y="3314"/>
                  </a:lnTo>
                  <a:lnTo>
                    <a:pt x="0" y="2834"/>
                  </a:lnTo>
                  <a:lnTo>
                    <a:pt x="48" y="2354"/>
                  </a:lnTo>
                  <a:lnTo>
                    <a:pt x="193" y="1873"/>
                  </a:lnTo>
                  <a:lnTo>
                    <a:pt x="385" y="1393"/>
                  </a:lnTo>
                  <a:lnTo>
                    <a:pt x="673" y="1009"/>
                  </a:lnTo>
                  <a:lnTo>
                    <a:pt x="1009" y="625"/>
                  </a:lnTo>
                  <a:lnTo>
                    <a:pt x="1441" y="337"/>
                  </a:lnTo>
                  <a:lnTo>
                    <a:pt x="1873" y="144"/>
                  </a:lnTo>
                  <a:lnTo>
                    <a:pt x="2402" y="0"/>
                  </a:lnTo>
                  <a:lnTo>
                    <a:pt x="2642" y="0"/>
                  </a:lnTo>
                  <a:lnTo>
                    <a:pt x="2930" y="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5068250" y="2756625"/>
              <a:ext cx="42050" cy="42050"/>
            </a:xfrm>
            <a:custGeom>
              <a:avLst/>
              <a:gdLst/>
              <a:ahLst/>
              <a:cxnLst/>
              <a:rect l="l" t="t" r="r" b="b"/>
              <a:pathLst>
                <a:path w="1682" h="1682" extrusionOk="0">
                  <a:moveTo>
                    <a:pt x="625" y="0"/>
                  </a:moveTo>
                  <a:lnTo>
                    <a:pt x="433" y="96"/>
                  </a:lnTo>
                  <a:lnTo>
                    <a:pt x="289" y="144"/>
                  </a:lnTo>
                  <a:lnTo>
                    <a:pt x="193" y="289"/>
                  </a:lnTo>
                  <a:lnTo>
                    <a:pt x="96" y="385"/>
                  </a:lnTo>
                  <a:lnTo>
                    <a:pt x="48" y="529"/>
                  </a:lnTo>
                  <a:lnTo>
                    <a:pt x="0" y="721"/>
                  </a:lnTo>
                  <a:lnTo>
                    <a:pt x="0" y="1009"/>
                  </a:lnTo>
                  <a:lnTo>
                    <a:pt x="48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29" y="1633"/>
                  </a:lnTo>
                  <a:lnTo>
                    <a:pt x="721" y="1681"/>
                  </a:lnTo>
                  <a:lnTo>
                    <a:pt x="1057" y="1681"/>
                  </a:lnTo>
                  <a:lnTo>
                    <a:pt x="1201" y="1585"/>
                  </a:lnTo>
                  <a:lnTo>
                    <a:pt x="1345" y="1537"/>
                  </a:lnTo>
                  <a:lnTo>
                    <a:pt x="1537" y="1297"/>
                  </a:lnTo>
                  <a:lnTo>
                    <a:pt x="1681" y="1009"/>
                  </a:lnTo>
                  <a:lnTo>
                    <a:pt x="1681" y="721"/>
                  </a:lnTo>
                  <a:lnTo>
                    <a:pt x="1633" y="577"/>
                  </a:lnTo>
                  <a:lnTo>
                    <a:pt x="1585" y="433"/>
                  </a:lnTo>
                  <a:lnTo>
                    <a:pt x="1489" y="289"/>
                  </a:lnTo>
                  <a:lnTo>
                    <a:pt x="1393" y="192"/>
                  </a:lnTo>
                  <a:lnTo>
                    <a:pt x="1201" y="96"/>
                  </a:lnTo>
                  <a:lnTo>
                    <a:pt x="1009" y="4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extrusionOk="0">
                  <a:moveTo>
                    <a:pt x="2402" y="0"/>
                  </a:moveTo>
                  <a:lnTo>
                    <a:pt x="1922" y="144"/>
                  </a:lnTo>
                  <a:lnTo>
                    <a:pt x="1441" y="336"/>
                  </a:lnTo>
                  <a:lnTo>
                    <a:pt x="1057" y="625"/>
                  </a:lnTo>
                  <a:lnTo>
                    <a:pt x="721" y="961"/>
                  </a:lnTo>
                  <a:lnTo>
                    <a:pt x="433" y="1393"/>
                  </a:lnTo>
                  <a:lnTo>
                    <a:pt x="193" y="1825"/>
                  </a:lnTo>
                  <a:lnTo>
                    <a:pt x="97" y="2305"/>
                  </a:lnTo>
                  <a:lnTo>
                    <a:pt x="0" y="2834"/>
                  </a:lnTo>
                  <a:lnTo>
                    <a:pt x="49" y="3314"/>
                  </a:lnTo>
                  <a:lnTo>
                    <a:pt x="145" y="3794"/>
                  </a:lnTo>
                  <a:lnTo>
                    <a:pt x="385" y="4226"/>
                  </a:lnTo>
                  <a:lnTo>
                    <a:pt x="529" y="4419"/>
                  </a:lnTo>
                  <a:lnTo>
                    <a:pt x="673" y="4611"/>
                  </a:lnTo>
                  <a:lnTo>
                    <a:pt x="865" y="4803"/>
                  </a:lnTo>
                  <a:lnTo>
                    <a:pt x="1105" y="4947"/>
                  </a:lnTo>
                  <a:lnTo>
                    <a:pt x="1345" y="5091"/>
                  </a:lnTo>
                  <a:lnTo>
                    <a:pt x="1633" y="5235"/>
                  </a:lnTo>
                  <a:lnTo>
                    <a:pt x="1922" y="5331"/>
                  </a:lnTo>
                  <a:lnTo>
                    <a:pt x="2306" y="5427"/>
                  </a:lnTo>
                  <a:lnTo>
                    <a:pt x="2642" y="5475"/>
                  </a:lnTo>
                  <a:lnTo>
                    <a:pt x="2978" y="5475"/>
                  </a:lnTo>
                  <a:lnTo>
                    <a:pt x="3266" y="5427"/>
                  </a:lnTo>
                  <a:lnTo>
                    <a:pt x="3554" y="5379"/>
                  </a:lnTo>
                  <a:lnTo>
                    <a:pt x="3843" y="5331"/>
                  </a:lnTo>
                  <a:lnTo>
                    <a:pt x="4083" y="5187"/>
                  </a:lnTo>
                  <a:lnTo>
                    <a:pt x="4275" y="5091"/>
                  </a:lnTo>
                  <a:lnTo>
                    <a:pt x="4515" y="4899"/>
                  </a:lnTo>
                  <a:lnTo>
                    <a:pt x="4851" y="4563"/>
                  </a:lnTo>
                  <a:lnTo>
                    <a:pt x="5139" y="4130"/>
                  </a:lnTo>
                  <a:lnTo>
                    <a:pt x="5283" y="3650"/>
                  </a:lnTo>
                  <a:lnTo>
                    <a:pt x="5379" y="3122"/>
                  </a:lnTo>
                  <a:lnTo>
                    <a:pt x="5379" y="2594"/>
                  </a:lnTo>
                  <a:lnTo>
                    <a:pt x="5331" y="2065"/>
                  </a:lnTo>
                  <a:lnTo>
                    <a:pt x="5139" y="1585"/>
                  </a:lnTo>
                  <a:lnTo>
                    <a:pt x="4899" y="1105"/>
                  </a:lnTo>
                  <a:lnTo>
                    <a:pt x="4563" y="721"/>
                  </a:lnTo>
                  <a:lnTo>
                    <a:pt x="4323" y="529"/>
                  </a:lnTo>
                  <a:lnTo>
                    <a:pt x="4083" y="384"/>
                  </a:lnTo>
                  <a:lnTo>
                    <a:pt x="3843" y="240"/>
                  </a:lnTo>
                  <a:lnTo>
                    <a:pt x="3554" y="144"/>
                  </a:lnTo>
                  <a:lnTo>
                    <a:pt x="3266" y="48"/>
                  </a:lnTo>
                  <a:lnTo>
                    <a:pt x="2930" y="0"/>
                  </a:lnTo>
                  <a:close/>
                </a:path>
              </a:pathLst>
            </a:custGeom>
            <a:solidFill>
              <a:srgbClr val="210A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5309575" y="2749425"/>
              <a:ext cx="134500" cy="136900"/>
            </a:xfrm>
            <a:custGeom>
              <a:avLst/>
              <a:gdLst/>
              <a:ahLst/>
              <a:cxnLst/>
              <a:rect l="l" t="t" r="r" b="b"/>
              <a:pathLst>
                <a:path w="5380" h="5476" fill="none" extrusionOk="0">
                  <a:moveTo>
                    <a:pt x="2930" y="0"/>
                  </a:moveTo>
                  <a:lnTo>
                    <a:pt x="2930" y="0"/>
                  </a:lnTo>
                  <a:lnTo>
                    <a:pt x="3266" y="48"/>
                  </a:lnTo>
                  <a:lnTo>
                    <a:pt x="3554" y="144"/>
                  </a:lnTo>
                  <a:lnTo>
                    <a:pt x="3843" y="240"/>
                  </a:lnTo>
                  <a:lnTo>
                    <a:pt x="4083" y="384"/>
                  </a:lnTo>
                  <a:lnTo>
                    <a:pt x="4323" y="529"/>
                  </a:lnTo>
                  <a:lnTo>
                    <a:pt x="4563" y="721"/>
                  </a:lnTo>
                  <a:lnTo>
                    <a:pt x="4899" y="1105"/>
                  </a:lnTo>
                  <a:lnTo>
                    <a:pt x="5139" y="1585"/>
                  </a:lnTo>
                  <a:lnTo>
                    <a:pt x="5331" y="2065"/>
                  </a:lnTo>
                  <a:lnTo>
                    <a:pt x="5379" y="2594"/>
                  </a:lnTo>
                  <a:lnTo>
                    <a:pt x="5379" y="3122"/>
                  </a:lnTo>
                  <a:lnTo>
                    <a:pt x="5283" y="3650"/>
                  </a:lnTo>
                  <a:lnTo>
                    <a:pt x="5139" y="4130"/>
                  </a:lnTo>
                  <a:lnTo>
                    <a:pt x="4851" y="4563"/>
                  </a:lnTo>
                  <a:lnTo>
                    <a:pt x="4515" y="4899"/>
                  </a:lnTo>
                  <a:lnTo>
                    <a:pt x="4275" y="5091"/>
                  </a:lnTo>
                  <a:lnTo>
                    <a:pt x="4083" y="5187"/>
                  </a:lnTo>
                  <a:lnTo>
                    <a:pt x="3843" y="5331"/>
                  </a:lnTo>
                  <a:lnTo>
                    <a:pt x="3554" y="5379"/>
                  </a:lnTo>
                  <a:lnTo>
                    <a:pt x="3266" y="5427"/>
                  </a:lnTo>
                  <a:lnTo>
                    <a:pt x="2978" y="5475"/>
                  </a:lnTo>
                  <a:lnTo>
                    <a:pt x="2642" y="5475"/>
                  </a:lnTo>
                  <a:lnTo>
                    <a:pt x="2306" y="5427"/>
                  </a:lnTo>
                  <a:lnTo>
                    <a:pt x="2306" y="5427"/>
                  </a:lnTo>
                  <a:lnTo>
                    <a:pt x="1922" y="5331"/>
                  </a:lnTo>
                  <a:lnTo>
                    <a:pt x="1633" y="5235"/>
                  </a:lnTo>
                  <a:lnTo>
                    <a:pt x="1345" y="5091"/>
                  </a:lnTo>
                  <a:lnTo>
                    <a:pt x="1105" y="4947"/>
                  </a:lnTo>
                  <a:lnTo>
                    <a:pt x="865" y="4803"/>
                  </a:lnTo>
                  <a:lnTo>
                    <a:pt x="673" y="4611"/>
                  </a:lnTo>
                  <a:lnTo>
                    <a:pt x="529" y="4419"/>
                  </a:lnTo>
                  <a:lnTo>
                    <a:pt x="385" y="4226"/>
                  </a:lnTo>
                  <a:lnTo>
                    <a:pt x="145" y="3794"/>
                  </a:lnTo>
                  <a:lnTo>
                    <a:pt x="49" y="3314"/>
                  </a:lnTo>
                  <a:lnTo>
                    <a:pt x="0" y="2834"/>
                  </a:lnTo>
                  <a:lnTo>
                    <a:pt x="97" y="2305"/>
                  </a:lnTo>
                  <a:lnTo>
                    <a:pt x="193" y="1825"/>
                  </a:lnTo>
                  <a:lnTo>
                    <a:pt x="433" y="1393"/>
                  </a:lnTo>
                  <a:lnTo>
                    <a:pt x="721" y="961"/>
                  </a:lnTo>
                  <a:lnTo>
                    <a:pt x="1057" y="625"/>
                  </a:lnTo>
                  <a:lnTo>
                    <a:pt x="1441" y="336"/>
                  </a:lnTo>
                  <a:lnTo>
                    <a:pt x="1922" y="144"/>
                  </a:lnTo>
                  <a:lnTo>
                    <a:pt x="2402" y="0"/>
                  </a:lnTo>
                  <a:lnTo>
                    <a:pt x="2690" y="0"/>
                  </a:lnTo>
                  <a:lnTo>
                    <a:pt x="293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5355200" y="2799850"/>
              <a:ext cx="43250" cy="42050"/>
            </a:xfrm>
            <a:custGeom>
              <a:avLst/>
              <a:gdLst/>
              <a:ahLst/>
              <a:cxnLst/>
              <a:rect l="l" t="t" r="r" b="b"/>
              <a:pathLst>
                <a:path w="1730" h="1682" extrusionOk="0">
                  <a:moveTo>
                    <a:pt x="625" y="0"/>
                  </a:moveTo>
                  <a:lnTo>
                    <a:pt x="481" y="48"/>
                  </a:lnTo>
                  <a:lnTo>
                    <a:pt x="337" y="144"/>
                  </a:lnTo>
                  <a:lnTo>
                    <a:pt x="193" y="240"/>
                  </a:lnTo>
                  <a:lnTo>
                    <a:pt x="145" y="384"/>
                  </a:lnTo>
                  <a:lnTo>
                    <a:pt x="48" y="529"/>
                  </a:lnTo>
                  <a:lnTo>
                    <a:pt x="0" y="673"/>
                  </a:lnTo>
                  <a:lnTo>
                    <a:pt x="48" y="1009"/>
                  </a:lnTo>
                  <a:lnTo>
                    <a:pt x="97" y="1153"/>
                  </a:lnTo>
                  <a:lnTo>
                    <a:pt x="145" y="1297"/>
                  </a:lnTo>
                  <a:lnTo>
                    <a:pt x="241" y="1441"/>
                  </a:lnTo>
                  <a:lnTo>
                    <a:pt x="385" y="1537"/>
                  </a:lnTo>
                  <a:lnTo>
                    <a:pt x="577" y="1633"/>
                  </a:lnTo>
                  <a:lnTo>
                    <a:pt x="769" y="1681"/>
                  </a:lnTo>
                  <a:lnTo>
                    <a:pt x="913" y="1681"/>
                  </a:lnTo>
                  <a:lnTo>
                    <a:pt x="1105" y="1633"/>
                  </a:lnTo>
                  <a:lnTo>
                    <a:pt x="1249" y="1585"/>
                  </a:lnTo>
                  <a:lnTo>
                    <a:pt x="1393" y="1489"/>
                  </a:lnTo>
                  <a:lnTo>
                    <a:pt x="1585" y="1297"/>
                  </a:lnTo>
                  <a:lnTo>
                    <a:pt x="1681" y="1009"/>
                  </a:lnTo>
                  <a:lnTo>
                    <a:pt x="1729" y="673"/>
                  </a:lnTo>
                  <a:lnTo>
                    <a:pt x="1681" y="529"/>
                  </a:lnTo>
                  <a:lnTo>
                    <a:pt x="1633" y="384"/>
                  </a:lnTo>
                  <a:lnTo>
                    <a:pt x="1537" y="288"/>
                  </a:lnTo>
                  <a:lnTo>
                    <a:pt x="1393" y="192"/>
                  </a:lnTo>
                  <a:lnTo>
                    <a:pt x="1249" y="96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extrusionOk="0">
                  <a:moveTo>
                    <a:pt x="1154" y="1"/>
                  </a:move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154" y="1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5046625" y="2717000"/>
              <a:ext cx="38450" cy="31250"/>
            </a:xfrm>
            <a:custGeom>
              <a:avLst/>
              <a:gdLst/>
              <a:ahLst/>
              <a:cxnLst/>
              <a:rect l="l" t="t" r="r" b="b"/>
              <a:pathLst>
                <a:path w="1538" h="1250" fill="none" extrusionOk="0">
                  <a:moveTo>
                    <a:pt x="1154" y="1"/>
                  </a:moveTo>
                  <a:lnTo>
                    <a:pt x="1154" y="1"/>
                  </a:lnTo>
                  <a:lnTo>
                    <a:pt x="913" y="49"/>
                  </a:lnTo>
                  <a:lnTo>
                    <a:pt x="625" y="145"/>
                  </a:lnTo>
                  <a:lnTo>
                    <a:pt x="385" y="337"/>
                  </a:lnTo>
                  <a:lnTo>
                    <a:pt x="193" y="529"/>
                  </a:lnTo>
                  <a:lnTo>
                    <a:pt x="49" y="721"/>
                  </a:lnTo>
                  <a:lnTo>
                    <a:pt x="1" y="961"/>
                  </a:lnTo>
                  <a:lnTo>
                    <a:pt x="1" y="1009"/>
                  </a:lnTo>
                  <a:lnTo>
                    <a:pt x="1" y="1105"/>
                  </a:lnTo>
                  <a:lnTo>
                    <a:pt x="49" y="1153"/>
                  </a:lnTo>
                  <a:lnTo>
                    <a:pt x="145" y="1201"/>
                  </a:lnTo>
                  <a:lnTo>
                    <a:pt x="145" y="1201"/>
                  </a:lnTo>
                  <a:lnTo>
                    <a:pt x="337" y="1249"/>
                  </a:lnTo>
                  <a:lnTo>
                    <a:pt x="337" y="1249"/>
                  </a:lnTo>
                  <a:lnTo>
                    <a:pt x="577" y="1201"/>
                  </a:lnTo>
                  <a:lnTo>
                    <a:pt x="865" y="1105"/>
                  </a:lnTo>
                  <a:lnTo>
                    <a:pt x="1106" y="913"/>
                  </a:lnTo>
                  <a:lnTo>
                    <a:pt x="1346" y="721"/>
                  </a:lnTo>
                  <a:lnTo>
                    <a:pt x="1490" y="529"/>
                  </a:lnTo>
                  <a:lnTo>
                    <a:pt x="1538" y="337"/>
                  </a:lnTo>
                  <a:lnTo>
                    <a:pt x="1538" y="241"/>
                  </a:lnTo>
                  <a:lnTo>
                    <a:pt x="1538" y="145"/>
                  </a:lnTo>
                  <a:lnTo>
                    <a:pt x="1442" y="97"/>
                  </a:lnTo>
                  <a:lnTo>
                    <a:pt x="1346" y="49"/>
                  </a:lnTo>
                  <a:lnTo>
                    <a:pt x="1346" y="49"/>
                  </a:lnTo>
                  <a:lnTo>
                    <a:pt x="115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extrusionOk="0">
                  <a:moveTo>
                    <a:pt x="1201" y="0"/>
                  </a:move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201" y="0"/>
                  </a:ln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5340800" y="2754225"/>
              <a:ext cx="39625" cy="32450"/>
            </a:xfrm>
            <a:custGeom>
              <a:avLst/>
              <a:gdLst/>
              <a:ahLst/>
              <a:cxnLst/>
              <a:rect l="l" t="t" r="r" b="b"/>
              <a:pathLst>
                <a:path w="1585" h="1298" fill="none" extrusionOk="0">
                  <a:moveTo>
                    <a:pt x="1201" y="0"/>
                  </a:moveTo>
                  <a:lnTo>
                    <a:pt x="1201" y="0"/>
                  </a:lnTo>
                  <a:lnTo>
                    <a:pt x="913" y="48"/>
                  </a:lnTo>
                  <a:lnTo>
                    <a:pt x="624" y="144"/>
                  </a:lnTo>
                  <a:lnTo>
                    <a:pt x="384" y="288"/>
                  </a:lnTo>
                  <a:lnTo>
                    <a:pt x="192" y="481"/>
                  </a:lnTo>
                  <a:lnTo>
                    <a:pt x="48" y="673"/>
                  </a:lnTo>
                  <a:lnTo>
                    <a:pt x="0" y="913"/>
                  </a:lnTo>
                  <a:lnTo>
                    <a:pt x="48" y="1009"/>
                  </a:lnTo>
                  <a:lnTo>
                    <a:pt x="96" y="1105"/>
                  </a:lnTo>
                  <a:lnTo>
                    <a:pt x="192" y="1201"/>
                  </a:lnTo>
                  <a:lnTo>
                    <a:pt x="336" y="1249"/>
                  </a:lnTo>
                  <a:lnTo>
                    <a:pt x="336" y="1249"/>
                  </a:lnTo>
                  <a:lnTo>
                    <a:pt x="480" y="1297"/>
                  </a:lnTo>
                  <a:lnTo>
                    <a:pt x="480" y="1297"/>
                  </a:lnTo>
                  <a:lnTo>
                    <a:pt x="673" y="1249"/>
                  </a:lnTo>
                  <a:lnTo>
                    <a:pt x="913" y="1105"/>
                  </a:lnTo>
                  <a:lnTo>
                    <a:pt x="1153" y="961"/>
                  </a:lnTo>
                  <a:lnTo>
                    <a:pt x="1345" y="721"/>
                  </a:lnTo>
                  <a:lnTo>
                    <a:pt x="1489" y="529"/>
                  </a:lnTo>
                  <a:lnTo>
                    <a:pt x="1585" y="337"/>
                  </a:lnTo>
                  <a:lnTo>
                    <a:pt x="1585" y="240"/>
                  </a:lnTo>
                  <a:lnTo>
                    <a:pt x="1537" y="144"/>
                  </a:lnTo>
                  <a:lnTo>
                    <a:pt x="1489" y="96"/>
                  </a:lnTo>
                  <a:lnTo>
                    <a:pt x="1393" y="48"/>
                  </a:lnTo>
                  <a:lnTo>
                    <a:pt x="1393" y="48"/>
                  </a:lnTo>
                  <a:lnTo>
                    <a:pt x="120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4908575" y="2635350"/>
              <a:ext cx="51650" cy="63675"/>
            </a:xfrm>
            <a:custGeom>
              <a:avLst/>
              <a:gdLst/>
              <a:ahLst/>
              <a:cxnLst/>
              <a:rect l="l" t="t" r="r" b="b"/>
              <a:pathLst>
                <a:path w="2066" h="2547" extrusionOk="0">
                  <a:moveTo>
                    <a:pt x="528" y="1"/>
                  </a:moveTo>
                  <a:lnTo>
                    <a:pt x="432" y="49"/>
                  </a:lnTo>
                  <a:lnTo>
                    <a:pt x="288" y="193"/>
                  </a:lnTo>
                  <a:lnTo>
                    <a:pt x="192" y="481"/>
                  </a:lnTo>
                  <a:lnTo>
                    <a:pt x="96" y="865"/>
                  </a:lnTo>
                  <a:lnTo>
                    <a:pt x="48" y="1249"/>
                  </a:lnTo>
                  <a:lnTo>
                    <a:pt x="0" y="1682"/>
                  </a:lnTo>
                  <a:lnTo>
                    <a:pt x="0" y="2018"/>
                  </a:lnTo>
                  <a:lnTo>
                    <a:pt x="96" y="2306"/>
                  </a:lnTo>
                  <a:lnTo>
                    <a:pt x="96" y="2402"/>
                  </a:lnTo>
                  <a:lnTo>
                    <a:pt x="192" y="2450"/>
                  </a:lnTo>
                  <a:lnTo>
                    <a:pt x="336" y="2498"/>
                  </a:lnTo>
                  <a:lnTo>
                    <a:pt x="576" y="2546"/>
                  </a:lnTo>
                  <a:lnTo>
                    <a:pt x="817" y="2546"/>
                  </a:lnTo>
                  <a:lnTo>
                    <a:pt x="1057" y="2498"/>
                  </a:lnTo>
                  <a:lnTo>
                    <a:pt x="1345" y="2450"/>
                  </a:lnTo>
                  <a:lnTo>
                    <a:pt x="1585" y="2354"/>
                  </a:lnTo>
                  <a:lnTo>
                    <a:pt x="1777" y="2210"/>
                  </a:lnTo>
                  <a:lnTo>
                    <a:pt x="1921" y="2018"/>
                  </a:lnTo>
                  <a:lnTo>
                    <a:pt x="2017" y="1778"/>
                  </a:lnTo>
                  <a:lnTo>
                    <a:pt x="2065" y="1538"/>
                  </a:lnTo>
                  <a:lnTo>
                    <a:pt x="2017" y="1346"/>
                  </a:lnTo>
                  <a:lnTo>
                    <a:pt x="1969" y="1153"/>
                  </a:lnTo>
                  <a:lnTo>
                    <a:pt x="1921" y="961"/>
                  </a:lnTo>
                  <a:lnTo>
                    <a:pt x="1825" y="769"/>
                  </a:lnTo>
                  <a:lnTo>
                    <a:pt x="1537" y="481"/>
                  </a:lnTo>
                  <a:lnTo>
                    <a:pt x="1201" y="241"/>
                  </a:lnTo>
                  <a:lnTo>
                    <a:pt x="913" y="49"/>
                  </a:lnTo>
                  <a:lnTo>
                    <a:pt x="6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4912175" y="2641350"/>
              <a:ext cx="15625" cy="51675"/>
            </a:xfrm>
            <a:custGeom>
              <a:avLst/>
              <a:gdLst/>
              <a:ahLst/>
              <a:cxnLst/>
              <a:rect l="l" t="t" r="r" b="b"/>
              <a:pathLst>
                <a:path w="625" h="2067" extrusionOk="0">
                  <a:moveTo>
                    <a:pt x="336" y="1"/>
                  </a:moveTo>
                  <a:lnTo>
                    <a:pt x="288" y="97"/>
                  </a:lnTo>
                  <a:lnTo>
                    <a:pt x="144" y="289"/>
                  </a:lnTo>
                  <a:lnTo>
                    <a:pt x="96" y="625"/>
                  </a:lnTo>
                  <a:lnTo>
                    <a:pt x="0" y="1009"/>
                  </a:lnTo>
                  <a:lnTo>
                    <a:pt x="0" y="1394"/>
                  </a:lnTo>
                  <a:lnTo>
                    <a:pt x="48" y="1730"/>
                  </a:lnTo>
                  <a:lnTo>
                    <a:pt x="96" y="1970"/>
                  </a:lnTo>
                  <a:lnTo>
                    <a:pt x="144" y="2066"/>
                  </a:lnTo>
                  <a:lnTo>
                    <a:pt x="288" y="2066"/>
                  </a:lnTo>
                  <a:lnTo>
                    <a:pt x="336" y="1970"/>
                  </a:lnTo>
                  <a:lnTo>
                    <a:pt x="480" y="1778"/>
                  </a:lnTo>
                  <a:lnTo>
                    <a:pt x="576" y="1442"/>
                  </a:lnTo>
                  <a:lnTo>
                    <a:pt x="624" y="1058"/>
                  </a:lnTo>
                  <a:lnTo>
                    <a:pt x="624" y="673"/>
                  </a:lnTo>
                  <a:lnTo>
                    <a:pt x="576" y="337"/>
                  </a:lnTo>
                  <a:lnTo>
                    <a:pt x="528" y="97"/>
                  </a:lnTo>
                  <a:lnTo>
                    <a:pt x="480" y="4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973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82" r:id="rId3"/>
    <p:sldLayoutId id="2147483687" r:id="rId4"/>
    <p:sldLayoutId id="2147483688" r:id="rId5"/>
    <p:sldLayoutId id="2147483690" r:id="rId6"/>
    <p:sldLayoutId id="2147483691" r:id="rId7"/>
    <p:sldLayoutId id="2147483692" r:id="rId8"/>
    <p:sldLayoutId id="214748369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1.jpeg"/><Relationship Id="rId4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9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jpeg"/><Relationship Id="rId5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32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5" Type="http://schemas.openxmlformats.org/officeDocument/2006/relationships/image" Target="../media/image34.png"/><Relationship Id="rId10" Type="http://schemas.openxmlformats.org/officeDocument/2006/relationships/image" Target="../media/image37.gif"/><Relationship Id="rId4" Type="http://schemas.openxmlformats.org/officeDocument/2006/relationships/image" Target="../media/image33.jpeg"/><Relationship Id="rId9" Type="http://schemas.openxmlformats.org/officeDocument/2006/relationships/image" Target="../media/image36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descr="Bouquet"/>
          <p:cNvSpPr>
            <a:spLocks noChangeArrowheads="1"/>
          </p:cNvSpPr>
          <p:nvPr/>
        </p:nvSpPr>
        <p:spPr bwMode="auto">
          <a:xfrm>
            <a:off x="381100" y="0"/>
            <a:ext cx="9144000" cy="51435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89" tIns="34295" rIns="68589" bIns="34295" anchor="ctr"/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-57150"/>
            <a:ext cx="9325022" cy="5200650"/>
            <a:chOff x="0" y="-24"/>
            <a:chExt cx="5760" cy="436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0" y="-24"/>
              <a:ext cx="5760" cy="4368"/>
              <a:chOff x="0" y="-24"/>
              <a:chExt cx="5760" cy="4368"/>
            </a:xfrm>
          </p:grpSpPr>
          <p:pic>
            <p:nvPicPr>
              <p:cNvPr id="19480" name="Picture 5" descr="ttrtrtr1151380670"/>
              <p:cNvPicPr>
                <a:picLocks noChangeAspect="1" noChangeArrowheads="1" noCrop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-24"/>
                <a:ext cx="576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1" name="Picture 6" descr="ttrtrtr1151380670"/>
              <p:cNvPicPr>
                <a:picLocks noChangeAspect="1" noChangeArrowheads="1" noCrop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5400000">
                <a:off x="3504" y="2064"/>
                <a:ext cx="4320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2" name="Picture 7" descr="ttrtrtr1151380670"/>
              <p:cNvPicPr>
                <a:picLocks noChangeAspect="1" noChangeArrowheads="1" noCrop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 rot="-5400000">
                <a:off x="-2088" y="2088"/>
                <a:ext cx="432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3" name="Picture 8" descr="ttrtrtr1151380670"/>
              <p:cNvPicPr>
                <a:picLocks noChangeAspect="1" noChangeArrowheads="1" noCrop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4200"/>
                <a:ext cx="5760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19472" name="Picture 10" descr="flower[1][1][1][1]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0"/>
                <a:ext cx="576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3" name="Picture 11" descr="flower[1][1][1][1]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0" y="3942"/>
                <a:ext cx="576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4" name="Picture 12" descr="flower[1][1][1][1]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-5400000">
                <a:off x="-1971" y="1971"/>
                <a:ext cx="432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5" name="Picture 13" descr="flower[1][1][1][1]"/>
              <p:cNvPicPr>
                <a:picLocks noChangeAspect="1" noChangeArrowheads="1" noCrop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 rot="-5400000">
                <a:off x="3411" y="1971"/>
                <a:ext cx="4320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6" name="Picture 14" descr="01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0"/>
                <a:ext cx="816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7" name="Picture 15" descr="01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3597"/>
                <a:ext cx="816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8" name="Picture 16" descr="01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0800000">
                <a:off x="4944" y="0"/>
                <a:ext cx="816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9" name="Picture 17" descr="01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0800000">
                <a:off x="4944" y="3597"/>
                <a:ext cx="816" cy="7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090" name="WordArt 18"/>
          <p:cNvSpPr>
            <a:spLocks noChangeArrowheads="1" noChangeShapeType="1" noTextEdit="1"/>
          </p:cNvSpPr>
          <p:nvPr/>
        </p:nvSpPr>
        <p:spPr bwMode="auto">
          <a:xfrm>
            <a:off x="1067078" y="971550"/>
            <a:ext cx="7238504" cy="714375"/>
          </a:xfrm>
          <a:prstGeom prst="rect">
            <a:avLst/>
          </a:prstGeom>
        </p:spPr>
        <p:txBody>
          <a:bodyPr wrap="none" lIns="68589" tIns="34295" rIns="68589" bIns="34295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FF00FF"/>
                </a:solidFill>
                <a:latin typeface="Arial Black"/>
              </a:rPr>
              <a:t>WELCOME TO OUR CLASS</a:t>
            </a:r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1676837" y="1710929"/>
            <a:ext cx="989667" cy="628650"/>
          </a:xfrm>
          <a:prstGeom prst="star5">
            <a:avLst/>
          </a:prstGeom>
          <a:noFill/>
          <a:ln w="5715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none" lIns="68589" tIns="34295" rIns="68589" bIns="34295" anchor="ctr"/>
          <a:lstStyle/>
          <a:p>
            <a:pPr>
              <a:defRPr/>
            </a:pPr>
            <a:endParaRPr lang="en-US"/>
          </a:p>
        </p:txBody>
      </p:sp>
      <p:sp>
        <p:nvSpPr>
          <p:cNvPr id="3092" name="Text Box 20"/>
          <p:cNvSpPr txBox="1">
            <a:spLocks noChangeArrowheads="1"/>
          </p:cNvSpPr>
          <p:nvPr/>
        </p:nvSpPr>
        <p:spPr bwMode="auto">
          <a:xfrm>
            <a:off x="1143298" y="3829050"/>
            <a:ext cx="9144000" cy="28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</a:rPr>
              <a:t>  </a:t>
            </a:r>
            <a:r>
              <a:rPr lang="en-US" b="1">
                <a:solidFill>
                  <a:srgbClr val="0000FF"/>
                </a:solidFill>
              </a:rPr>
              <a:t>CO THANH  PRIMARY SCHOOL</a:t>
            </a:r>
          </a:p>
        </p:txBody>
      </p:sp>
      <p:sp>
        <p:nvSpPr>
          <p:cNvPr id="3093" name="Text Box 21"/>
          <p:cNvSpPr txBox="1">
            <a:spLocks noChangeArrowheads="1"/>
          </p:cNvSpPr>
          <p:nvPr/>
        </p:nvSpPr>
        <p:spPr bwMode="auto">
          <a:xfrm>
            <a:off x="762199" y="4171950"/>
            <a:ext cx="7390943" cy="284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       </a:t>
            </a:r>
            <a:r>
              <a:rPr lang="en-US" b="1">
                <a:solidFill>
                  <a:srgbClr val="0000FF"/>
                </a:solidFill>
              </a:rPr>
              <a:t>TEACHER: BUI THI CAM VAN </a:t>
            </a:r>
          </a:p>
        </p:txBody>
      </p:sp>
      <p:pic>
        <p:nvPicPr>
          <p:cNvPr id="19464" name="Picture 22" descr="C78050FB9F484BAE8E8262A9851A74C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53100" y="1771650"/>
            <a:ext cx="847946" cy="1264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5" name="AutoShape 23"/>
          <p:cNvSpPr>
            <a:spLocks noChangeArrowheads="1"/>
          </p:cNvSpPr>
          <p:nvPr/>
        </p:nvSpPr>
        <p:spPr bwMode="auto">
          <a:xfrm>
            <a:off x="7772043" y="1943100"/>
            <a:ext cx="762198" cy="400050"/>
          </a:xfrm>
          <a:prstGeom prst="star5">
            <a:avLst/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lIns="68589" tIns="34295" rIns="68589" bIns="34295" anchor="ctr"/>
          <a:lstStyle/>
          <a:p>
            <a:pPr>
              <a:defRPr/>
            </a:pPr>
            <a:endParaRPr lang="en-US"/>
          </a:p>
        </p:txBody>
      </p:sp>
      <p:pic>
        <p:nvPicPr>
          <p:cNvPr id="19466" name="Picture 24" descr="Walk-02-june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043" y="2800350"/>
            <a:ext cx="619286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26" descr="A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2483" y="3257550"/>
            <a:ext cx="457319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99" name="AutoShape 27"/>
          <p:cNvSpPr>
            <a:spLocks noChangeArrowheads="1"/>
          </p:cNvSpPr>
          <p:nvPr/>
        </p:nvSpPr>
        <p:spPr bwMode="auto">
          <a:xfrm>
            <a:off x="5181759" y="3143250"/>
            <a:ext cx="990858" cy="628650"/>
          </a:xfrm>
          <a:prstGeom prst="star5">
            <a:avLst/>
          </a:prstGeom>
          <a:noFill/>
          <a:ln w="5715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lIns="68589" tIns="34295" rIns="68589" bIns="34295"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928896" y="1928812"/>
            <a:ext cx="984903" cy="900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89" tIns="34295" rIns="68589" bIns="34295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3B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0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0" grpId="0" animBg="1"/>
      <p:bldP spid="3092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7"/>
          <p:cNvSpPr/>
          <p:nvPr/>
        </p:nvSpPr>
        <p:spPr>
          <a:xfrm>
            <a:off x="3591578" y="3781350"/>
            <a:ext cx="2788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4" name="Google Shape;59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636807" cy="375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8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8"/>
          <p:cNvSpPr/>
          <p:nvPr/>
        </p:nvSpPr>
        <p:spPr>
          <a:xfrm>
            <a:off x="2914729" y="3877525"/>
            <a:ext cx="43392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9"/>
          <p:cNvSpPr/>
          <p:nvPr/>
        </p:nvSpPr>
        <p:spPr>
          <a:xfrm>
            <a:off x="2753500" y="3827650"/>
            <a:ext cx="4327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8775" y="72152"/>
            <a:ext cx="5728955" cy="3819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10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2" name="Google Shape;61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1741" y="512466"/>
            <a:ext cx="6001964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New word</a:t>
            </a:r>
          </a:p>
          <a:p>
            <a:r>
              <a:rPr lang="en-US" sz="4800" dirty="0"/>
              <a:t>School: Trường học</a:t>
            </a:r>
          </a:p>
          <a:p>
            <a:r>
              <a:rPr lang="en-US" sz="4800" dirty="0"/>
              <a:t>Classroom: Lớp học</a:t>
            </a:r>
          </a:p>
          <a:p>
            <a:r>
              <a:rPr lang="en-US" sz="4800" dirty="0"/>
              <a:t>Playground: sân chơi</a:t>
            </a:r>
          </a:p>
          <a:p>
            <a:r>
              <a:rPr lang="en-US" sz="4800" dirty="0"/>
              <a:t>Library: </a:t>
            </a:r>
            <a:r>
              <a:rPr lang="en-US" sz="4800" dirty="0" err="1"/>
              <a:t>Thư</a:t>
            </a:r>
            <a:r>
              <a:rPr lang="en-US" sz="4800" dirty="0"/>
              <a:t> </a:t>
            </a:r>
            <a:r>
              <a:rPr lang="en-US" sz="4800" dirty="0" err="1"/>
              <a:t>viện</a:t>
            </a:r>
            <a:endParaRPr lang="en-US" sz="4800" dirty="0"/>
          </a:p>
          <a:p>
            <a:r>
              <a:rPr lang="en-US" sz="4800" dirty="0"/>
              <a:t>our: </a:t>
            </a:r>
            <a:r>
              <a:rPr lang="en-US" sz="4800" dirty="0" err="1"/>
              <a:t>của</a:t>
            </a:r>
            <a:r>
              <a:rPr lang="en-US" sz="4800" dirty="0"/>
              <a:t> </a:t>
            </a:r>
            <a:r>
              <a:rPr lang="en-US" sz="4800" dirty="0" err="1"/>
              <a:t>chúng</a:t>
            </a:r>
            <a:r>
              <a:rPr lang="en-US" sz="4800" dirty="0"/>
              <a:t> </a:t>
            </a:r>
            <a:r>
              <a:rPr lang="en-US" sz="4800" dirty="0" err="1"/>
              <a:t>mình</a:t>
            </a:r>
            <a:endParaRPr lang="en-US" sz="1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8534" y="372533"/>
            <a:ext cx="5833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Mẫu câu hỏi - trả lời về trường học: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78756" y="1162756"/>
            <a:ext cx="3632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Is this our.................?</a:t>
            </a:r>
          </a:p>
        </p:txBody>
      </p:sp>
      <p:pic>
        <p:nvPicPr>
          <p:cNvPr id="4" name="Picture 3" descr="images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717" y="3217333"/>
            <a:ext cx="861483" cy="881945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191" y="2043289"/>
            <a:ext cx="916165" cy="801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8978" y="2246489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Yes, it is.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6401" y="3443111"/>
            <a:ext cx="186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No, it isn’t.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7899" y="854110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7947" y="1296237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classroom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38092" y="1778559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playground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8722" y="2230734"/>
            <a:ext cx="116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library</a:t>
            </a:r>
          </a:p>
        </p:txBody>
      </p:sp>
      <p:cxnSp>
        <p:nvCxnSpPr>
          <p:cNvPr id="13" name="Straight Connector 12"/>
          <p:cNvCxnSpPr>
            <a:endCxn id="8" idx="1"/>
          </p:cNvCxnSpPr>
          <p:nvPr/>
        </p:nvCxnSpPr>
        <p:spPr>
          <a:xfrm flipV="1">
            <a:off x="4186037" y="1115720"/>
            <a:ext cx="1611862" cy="3082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9" idx="1"/>
          </p:cNvCxnSpPr>
          <p:nvPr/>
        </p:nvCxnSpPr>
        <p:spPr>
          <a:xfrm>
            <a:off x="4190163" y="1416818"/>
            <a:ext cx="1617784" cy="1410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0" idx="1"/>
          </p:cNvCxnSpPr>
          <p:nvPr/>
        </p:nvCxnSpPr>
        <p:spPr>
          <a:xfrm>
            <a:off x="4170066" y="1446963"/>
            <a:ext cx="1668026" cy="5932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1" idx="1"/>
          </p:cNvCxnSpPr>
          <p:nvPr/>
        </p:nvCxnSpPr>
        <p:spPr>
          <a:xfrm>
            <a:off x="4170066" y="1477108"/>
            <a:ext cx="1798656" cy="10152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>
            <a:spLocks noGrp="1"/>
          </p:cNvSpPr>
          <p:nvPr>
            <p:ph type="title"/>
          </p:nvPr>
        </p:nvSpPr>
        <p:spPr>
          <a:xfrm>
            <a:off x="1398900" y="1327900"/>
            <a:ext cx="6346200" cy="23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/>
              <a:t>Look and guess.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2"/>
          <p:cNvSpPr/>
          <p:nvPr/>
        </p:nvSpPr>
        <p:spPr>
          <a:xfrm>
            <a:off x="2231188" y="3827660"/>
            <a:ext cx="468162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playground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3" name="Google Shape;62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510" y="8357"/>
            <a:ext cx="5728955" cy="3819303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12"/>
          <p:cNvSpPr/>
          <p:nvPr/>
        </p:nvSpPr>
        <p:spPr>
          <a:xfrm>
            <a:off x="-5988762" y="-7355114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F1A29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" name="Google Shape;629;p13" descr="When school isn&amp;#39;t safe: &amp;#39;You feel like you are sending your child into a  lion&amp;#39;s den&amp;#39; - CN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707" y="189536"/>
            <a:ext cx="6556416" cy="3687984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13"/>
          <p:cNvSpPr/>
          <p:nvPr/>
        </p:nvSpPr>
        <p:spPr>
          <a:xfrm>
            <a:off x="2914714" y="3877520"/>
            <a:ext cx="425058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classroom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13"/>
          <p:cNvSpPr/>
          <p:nvPr/>
        </p:nvSpPr>
        <p:spPr>
          <a:xfrm>
            <a:off x="-6963122" y="-7203272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14"/>
          <p:cNvSpPr/>
          <p:nvPr/>
        </p:nvSpPr>
        <p:spPr>
          <a:xfrm>
            <a:off x="3449037" y="3920257"/>
            <a:ext cx="231666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library</a:t>
            </a:r>
            <a:endParaRPr sz="6000" b="0" i="0" u="none" strike="noStrike" cap="none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7" name="Google Shape;6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8896" y="92536"/>
            <a:ext cx="5741581" cy="382772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14"/>
          <p:cNvSpPr/>
          <p:nvPr/>
        </p:nvSpPr>
        <p:spPr>
          <a:xfrm>
            <a:off x="-6423476" y="-73575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"/>
          <p:cNvSpPr txBox="1"/>
          <p:nvPr/>
        </p:nvSpPr>
        <p:spPr>
          <a:xfrm>
            <a:off x="2055167" y="1852736"/>
            <a:ext cx="4332514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en-US" sz="6000" b="1" i="0" u="none" strike="noStrike" cap="none">
                <a:solidFill>
                  <a:srgbClr val="F0592B"/>
                </a:solidFill>
                <a:latin typeface="Comic Sans MS"/>
                <a:ea typeface="Comic Sans MS"/>
                <a:cs typeface="Comic Sans MS"/>
                <a:sym typeface="Comic Sans MS"/>
              </a:rPr>
              <a:t>Warm-up </a:t>
            </a:r>
            <a:endParaRPr sz="1400" b="0" i="0" u="none" strike="noStrike" cap="none">
              <a:solidFill>
                <a:srgbClr val="F0592B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70" name="Google Shape;570;p4"/>
          <p:cNvPicPr preferRelativeResize="0"/>
          <p:nvPr/>
        </p:nvPicPr>
        <p:blipFill rotWithShape="1">
          <a:blip r:embed="rId3">
            <a:alphaModFix/>
          </a:blip>
          <a:srcRect r="-16599" b="25000"/>
          <a:stretch/>
        </p:blipFill>
        <p:spPr>
          <a:xfrm>
            <a:off x="0" y="0"/>
            <a:ext cx="720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Google Shape;571;p4"/>
          <p:cNvSpPr/>
          <p:nvPr/>
        </p:nvSpPr>
        <p:spPr>
          <a:xfrm>
            <a:off x="1385234" y="934722"/>
            <a:ext cx="5672380" cy="3098172"/>
          </a:xfrm>
          <a:prstGeom prst="cloud">
            <a:avLst/>
          </a:prstGeom>
          <a:noFill/>
          <a:ln w="25400" cap="flat" cmpd="sng">
            <a:solidFill>
              <a:srgbClr val="1BC8E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2487" y="2873828"/>
            <a:ext cx="336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Sing a song: My hobby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"/>
          <p:cNvSpPr/>
          <p:nvPr/>
        </p:nvSpPr>
        <p:spPr>
          <a:xfrm>
            <a:off x="3584841" y="3781360"/>
            <a:ext cx="2582279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school</a:t>
            </a:r>
            <a:endParaRPr sz="6000" b="0" i="0" u="none" strike="noStrike" cap="none" dirty="0">
              <a:solidFill>
                <a:srgbClr val="24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4" name="Google Shape;64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6626" y="23489"/>
            <a:ext cx="5777738" cy="3851825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5"/>
          <p:cNvSpPr/>
          <p:nvPr/>
        </p:nvSpPr>
        <p:spPr>
          <a:xfrm>
            <a:off x="-6880676" y="-7255910"/>
            <a:ext cx="22145625" cy="20002501"/>
          </a:xfrm>
          <a:custGeom>
            <a:avLst/>
            <a:gdLst/>
            <a:ahLst/>
            <a:cxnLst/>
            <a:rect l="l" t="t" r="r" b="b"/>
            <a:pathLst>
              <a:path w="16496498" h="12983923" extrusionOk="0">
                <a:moveTo>
                  <a:pt x="330920" y="6741180"/>
                </a:moveTo>
                <a:cubicBezTo>
                  <a:pt x="161977" y="4802723"/>
                  <a:pt x="-62216" y="1099709"/>
                  <a:pt x="423838" y="619656"/>
                </a:cubicBezTo>
                <a:cubicBezTo>
                  <a:pt x="909892" y="139603"/>
                  <a:pt x="6898494" y="-53915"/>
                  <a:pt x="9381344" y="12760"/>
                </a:cubicBezTo>
                <a:cubicBezTo>
                  <a:pt x="11864194" y="79435"/>
                  <a:pt x="14834884" y="539653"/>
                  <a:pt x="15320938" y="1019706"/>
                </a:cubicBezTo>
                <a:cubicBezTo>
                  <a:pt x="15806992" y="1499759"/>
                  <a:pt x="17678625" y="9822398"/>
                  <a:pt x="15364718" y="11694180"/>
                </a:cubicBezTo>
                <a:cubicBezTo>
                  <a:pt x="13050811" y="13565962"/>
                  <a:pt x="3943127" y="13075900"/>
                  <a:pt x="1437494" y="12250400"/>
                </a:cubicBezTo>
                <a:cubicBezTo>
                  <a:pt x="-1068139" y="11424900"/>
                  <a:pt x="499863" y="8679637"/>
                  <a:pt x="330920" y="6741180"/>
                </a:cubicBezTo>
                <a:close/>
                <a:moveTo>
                  <a:pt x="7842281" y="6617744"/>
                </a:moveTo>
                <a:cubicBezTo>
                  <a:pt x="7844758" y="6953519"/>
                  <a:pt x="8181668" y="7016225"/>
                  <a:pt x="8352643" y="7017733"/>
                </a:cubicBezTo>
                <a:cubicBezTo>
                  <a:pt x="8523618" y="7019242"/>
                  <a:pt x="8868129" y="6926685"/>
                  <a:pt x="8868129" y="6626795"/>
                </a:cubicBezTo>
                <a:cubicBezTo>
                  <a:pt x="8868129" y="6326905"/>
                  <a:pt x="8531814" y="6145045"/>
                  <a:pt x="8360839" y="6143536"/>
                </a:cubicBezTo>
                <a:cubicBezTo>
                  <a:pt x="8189864" y="6142028"/>
                  <a:pt x="7839804" y="6281969"/>
                  <a:pt x="7842281" y="6617744"/>
                </a:cubicBezTo>
                <a:close/>
              </a:path>
            </a:pathLst>
          </a:custGeom>
          <a:solidFill>
            <a:srgbClr val="000000"/>
          </a:solidFill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2" name="Google Shape;692;p22"/>
          <p:cNvPicPr preferRelativeResize="0"/>
          <p:nvPr/>
        </p:nvPicPr>
        <p:blipFill>
          <a:blip r:embed="rId3"/>
          <a:srcRect/>
          <a:stretch/>
        </p:blipFill>
        <p:spPr>
          <a:xfrm>
            <a:off x="616856" y="1"/>
            <a:ext cx="7866743" cy="4862286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22"/>
          <p:cNvSpPr/>
          <p:nvPr/>
        </p:nvSpPr>
        <p:spPr>
          <a:xfrm>
            <a:off x="817825" y="0"/>
            <a:ext cx="7806886" cy="722489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classroom?</a:t>
            </a:r>
            <a:endParaRPr dirty="0"/>
          </a:p>
        </p:txBody>
      </p:sp>
      <p:sp>
        <p:nvSpPr>
          <p:cNvPr id="696" name="Google Shape;696;p22"/>
          <p:cNvSpPr/>
          <p:nvPr/>
        </p:nvSpPr>
        <p:spPr>
          <a:xfrm>
            <a:off x="2961893" y="4500664"/>
            <a:ext cx="4748418" cy="516021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Yes, it is.</a:t>
            </a:r>
            <a:endParaRPr sz="6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07;p23" descr="Bright Green Tick Clip - Clipart Tick, HD Png Download - kind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700529" y="4393841"/>
            <a:ext cx="754369" cy="749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23"/>
          <p:cNvSpPr/>
          <p:nvPr/>
        </p:nvSpPr>
        <p:spPr>
          <a:xfrm>
            <a:off x="1456266" y="0"/>
            <a:ext cx="6532174" cy="790222"/>
          </a:xfrm>
          <a:prstGeom prst="wedgeRoundRectCallout">
            <a:avLst>
              <a:gd name="adj1" fmla="val -42496"/>
              <a:gd name="adj2" fmla="val 154547"/>
              <a:gd name="adj3" fmla="val 16667"/>
            </a:avLst>
          </a:prstGeom>
          <a:solidFill>
            <a:srgbClr val="FEE1E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Is this our </a:t>
            </a:r>
            <a:r>
              <a:rPr lang="en-US" sz="4800" dirty="0">
                <a:solidFill>
                  <a:srgbClr val="240000"/>
                </a:solidFill>
              </a:rPr>
              <a:t>playground</a:t>
            </a:r>
            <a:r>
              <a:rPr lang="en-US" sz="44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709" name="Google Shape;709;p23"/>
          <p:cNvSpPr/>
          <p:nvPr/>
        </p:nvSpPr>
        <p:spPr>
          <a:xfrm>
            <a:off x="2959411" y="4435045"/>
            <a:ext cx="3913040" cy="537633"/>
          </a:xfrm>
          <a:prstGeom prst="wedgeRoundRectCallout">
            <a:avLst>
              <a:gd name="adj1" fmla="val 63378"/>
              <a:gd name="adj2" fmla="val -83085"/>
              <a:gd name="adj3" fmla="val 16667"/>
            </a:avLst>
          </a:prstGeom>
          <a:solidFill>
            <a:schemeClr val="accent1"/>
          </a:solidFill>
          <a:ln w="25400" cap="flat" cmpd="sng">
            <a:solidFill>
              <a:srgbClr val="BA9F5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240000"/>
                </a:solidFill>
              </a:rPr>
              <a:t>No</a:t>
            </a:r>
            <a:r>
              <a:rPr lang="en-US" sz="48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, it isn’t</a:t>
            </a:r>
            <a:r>
              <a:rPr lang="en-US" sz="6600" b="0" i="0" u="none" strike="noStrike" cap="none" dirty="0">
                <a:solidFill>
                  <a:srgbClr val="24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66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1" name="Google Shape;711;p2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808704" y="813916"/>
            <a:ext cx="6129494" cy="352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94;p22" descr="Bright Green Tick Clip - Clipart Tick, HD Png Download - kindpng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669142" y="4359975"/>
            <a:ext cx="901125" cy="78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607230" y="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dirty="0"/>
              <a:t>Work in pairs. Practise 2’.</a:t>
            </a:r>
          </a:p>
        </p:txBody>
      </p:sp>
      <p:pic>
        <p:nvPicPr>
          <p:cNvPr id="6" name="Track 62">
            <a:hlinkClick r:id="" action="ppaction://media"/>
            <a:extLst>
              <a:ext uri="{FF2B5EF4-FFF2-40B4-BE49-F238E27FC236}">
                <a16:creationId xmlns:a16="http://schemas.microsoft.com/office/drawing/2014/main" id="{6E3D6831-1128-407C-B357-8FC191B4F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0406" y="115756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0" y="582803"/>
            <a:ext cx="9143999" cy="453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998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26"/>
          <p:cNvSpPr txBox="1">
            <a:spLocks noGrp="1"/>
          </p:cNvSpPr>
          <p:nvPr>
            <p:ph type="title"/>
          </p:nvPr>
        </p:nvSpPr>
        <p:spPr>
          <a:xfrm>
            <a:off x="992376" y="71977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2F0800"/>
                </a:solidFill>
              </a:rPr>
              <a:t>3.Let’s talk.</a:t>
            </a:r>
            <a:endParaRPr dirty="0">
              <a:solidFill>
                <a:srgbClr val="2F08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15"/>
          </p:nvPr>
        </p:nvSpPr>
        <p:spPr>
          <a:xfrm>
            <a:off x="750145" y="0"/>
            <a:ext cx="7704000" cy="572700"/>
          </a:xfrm>
        </p:spPr>
        <p:txBody>
          <a:bodyPr/>
          <a:lstStyle/>
          <a:p>
            <a:pPr algn="l"/>
            <a:r>
              <a:rPr lang="en-US" dirty="0"/>
              <a:t>Is this our........?</a:t>
            </a:r>
          </a:p>
        </p:txBody>
      </p:sp>
      <p:pic>
        <p:nvPicPr>
          <p:cNvPr id="15" name="Picture 14" descr="z3853401416248_fbf1f2c5d1eaf457a4fb8b5350210eb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4495"/>
            <a:ext cx="2934118" cy="1718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b="19526"/>
          <a:stretch/>
        </p:blipFill>
        <p:spPr>
          <a:xfrm>
            <a:off x="0" y="2843684"/>
            <a:ext cx="2966199" cy="1838847"/>
          </a:xfrm>
          <a:prstGeom prst="rect">
            <a:avLst/>
          </a:prstGeom>
        </p:spPr>
      </p:pic>
      <p:pic>
        <p:nvPicPr>
          <p:cNvPr id="17" name="Picture 16" descr="tải xuống (1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480" y="977830"/>
            <a:ext cx="2847975" cy="1705079"/>
          </a:xfrm>
          <a:prstGeom prst="rect">
            <a:avLst/>
          </a:prstGeom>
        </p:spPr>
      </p:pic>
      <p:pic>
        <p:nvPicPr>
          <p:cNvPr id="18" name="Picture 17" descr="tải xuống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4602" y="2840544"/>
            <a:ext cx="2873829" cy="1841988"/>
          </a:xfrm>
          <a:prstGeom prst="rect">
            <a:avLst/>
          </a:prstGeom>
        </p:spPr>
      </p:pic>
      <p:pic>
        <p:nvPicPr>
          <p:cNvPr id="19" name="Picture 18" descr="tải xuống (2)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833" y="2854255"/>
            <a:ext cx="3026489" cy="1808180"/>
          </a:xfrm>
          <a:prstGeom prst="rect">
            <a:avLst/>
          </a:prstGeom>
        </p:spPr>
      </p:pic>
      <p:pic>
        <p:nvPicPr>
          <p:cNvPr id="20" name="Picture 19" descr="z3853401470083_7f09a3dfad781f677d5b7e552b1e1038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8624" y="934496"/>
            <a:ext cx="3074796" cy="1768509"/>
          </a:xfrm>
          <a:prstGeom prst="rect">
            <a:avLst/>
          </a:prstGeom>
        </p:spPr>
      </p:pic>
      <p:sp>
        <p:nvSpPr>
          <p:cNvPr id="21" name="Smiley Face 20"/>
          <p:cNvSpPr/>
          <p:nvPr/>
        </p:nvSpPr>
        <p:spPr>
          <a:xfrm>
            <a:off x="4059534" y="0"/>
            <a:ext cx="914400" cy="844062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miley Face 21"/>
          <p:cNvSpPr/>
          <p:nvPr/>
        </p:nvSpPr>
        <p:spPr>
          <a:xfrm>
            <a:off x="5516545" y="0"/>
            <a:ext cx="914400" cy="813916"/>
          </a:xfrm>
          <a:prstGeom prst="smileyFace">
            <a:avLst>
              <a:gd name="adj" fmla="val -46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5370" y="58676"/>
            <a:ext cx="44887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Game: passing the ball.</a:t>
            </a:r>
          </a:p>
        </p:txBody>
      </p:sp>
      <p:pic>
        <p:nvPicPr>
          <p:cNvPr id="3" name="Nhac-chuong-Baby-Shark-nhacchuong123.com">
            <a:hlinkClick r:id="" action="ppaction://media"/>
            <a:extLst>
              <a:ext uri="{FF2B5EF4-FFF2-40B4-BE49-F238E27FC236}">
                <a16:creationId xmlns:a16="http://schemas.microsoft.com/office/drawing/2014/main" id="{422282B7-F8AF-43B5-BDDF-8C34B6B12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8971" y="351064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4AF609-7693-48D8-93E7-C21512975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9" y="808265"/>
            <a:ext cx="7213601" cy="3984171"/>
          </a:xfrm>
          <a:prstGeom prst="rect">
            <a:avLst/>
          </a:prstGeom>
        </p:spPr>
      </p:pic>
      <p:pic>
        <p:nvPicPr>
          <p:cNvPr id="5" name="Picture 4" descr="z3853401416248_fbf1f2c5d1eaf457a4fb8b5350210eb3.jpg">
            <a:extLst>
              <a:ext uri="{FF2B5EF4-FFF2-40B4-BE49-F238E27FC236}">
                <a16:creationId xmlns:a16="http://schemas.microsoft.com/office/drawing/2014/main" id="{DC26D3E9-3917-4889-BE2B-A181E4A0F1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4341" y="808265"/>
            <a:ext cx="7174459" cy="4041053"/>
          </a:xfrm>
          <a:prstGeom prst="rect">
            <a:avLst/>
          </a:prstGeom>
        </p:spPr>
      </p:pic>
      <p:pic>
        <p:nvPicPr>
          <p:cNvPr id="6" name="Picture 5" descr="z3852513016616_a601a284d5a945ef30c901385014a7d8.jpg">
            <a:extLst>
              <a:ext uri="{FF2B5EF4-FFF2-40B4-BE49-F238E27FC236}">
                <a16:creationId xmlns:a16="http://schemas.microsoft.com/office/drawing/2014/main" id="{D3F1224C-B286-4050-979C-C46978C87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199" y="808265"/>
            <a:ext cx="7286172" cy="4091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401AB2-8E03-412B-8D43-2A607458D8F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2832" b="12832"/>
          <a:stretch/>
        </p:blipFill>
        <p:spPr>
          <a:xfrm>
            <a:off x="965199" y="808266"/>
            <a:ext cx="7339352" cy="4091854"/>
          </a:xfrm>
          <a:prstGeom prst="rect">
            <a:avLst/>
          </a:prstGeom>
        </p:spPr>
      </p:pic>
      <p:pic>
        <p:nvPicPr>
          <p:cNvPr id="8" name="Picture 7" descr="z3853401470083_7f09a3dfad781f677d5b7e552b1e1038.jpg">
            <a:extLst>
              <a:ext uri="{FF2B5EF4-FFF2-40B4-BE49-F238E27FC236}">
                <a16:creationId xmlns:a16="http://schemas.microsoft.com/office/drawing/2014/main" id="{9F714DEE-F997-4FA1-92D1-1A8992F49E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8609" y="808264"/>
            <a:ext cx="7392531" cy="4210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8534" y="372533"/>
            <a:ext cx="583364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Mẫu câu hỏi - trả lời về trường học:</a:t>
            </a: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178756" y="1162756"/>
            <a:ext cx="3632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Is this our.................?</a:t>
            </a:r>
          </a:p>
        </p:txBody>
      </p:sp>
      <p:pic>
        <p:nvPicPr>
          <p:cNvPr id="4" name="Picture 3" descr="images (1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717" y="3217333"/>
            <a:ext cx="861483" cy="881945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191" y="2043289"/>
            <a:ext cx="916165" cy="801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8978" y="2246489"/>
            <a:ext cx="1640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Yes, it is.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46401" y="3443111"/>
            <a:ext cx="1861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No, it isn’t.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7899" y="854110"/>
            <a:ext cx="12250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school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07947" y="1296237"/>
            <a:ext cx="1824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classroom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38092" y="1778559"/>
            <a:ext cx="1967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playground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68722" y="2230734"/>
            <a:ext cx="116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library</a:t>
            </a:r>
          </a:p>
        </p:txBody>
      </p:sp>
      <p:cxnSp>
        <p:nvCxnSpPr>
          <p:cNvPr id="13" name="Straight Connector 12"/>
          <p:cNvCxnSpPr>
            <a:endCxn id="8" idx="1"/>
          </p:cNvCxnSpPr>
          <p:nvPr/>
        </p:nvCxnSpPr>
        <p:spPr>
          <a:xfrm flipV="1">
            <a:off x="4186037" y="1115720"/>
            <a:ext cx="1611862" cy="3082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endCxn id="9" idx="1"/>
          </p:cNvCxnSpPr>
          <p:nvPr/>
        </p:nvCxnSpPr>
        <p:spPr>
          <a:xfrm>
            <a:off x="4190163" y="1416818"/>
            <a:ext cx="1617784" cy="1410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endCxn id="10" idx="1"/>
          </p:cNvCxnSpPr>
          <p:nvPr/>
        </p:nvCxnSpPr>
        <p:spPr>
          <a:xfrm>
            <a:off x="4170066" y="1446963"/>
            <a:ext cx="1668026" cy="5932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endCxn id="11" idx="1"/>
          </p:cNvCxnSpPr>
          <p:nvPr/>
        </p:nvCxnSpPr>
        <p:spPr>
          <a:xfrm>
            <a:off x="4170066" y="1477108"/>
            <a:ext cx="1798656" cy="101523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228659" y="628650"/>
            <a:ext cx="9372660" cy="4286250"/>
            <a:chOff x="-223" y="144"/>
            <a:chExt cx="5839" cy="374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240" y="144"/>
              <a:ext cx="5376" cy="3744"/>
              <a:chOff x="240" y="288"/>
              <a:chExt cx="5376" cy="374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240" y="288"/>
                <a:ext cx="5376" cy="3744"/>
                <a:chOff x="192" y="576"/>
                <a:chExt cx="5376" cy="3744"/>
              </a:xfrm>
            </p:grpSpPr>
            <p:sp>
              <p:nvSpPr>
                <p:cNvPr id="1040" name="AutoShape 5"/>
                <p:cNvSpPr>
                  <a:spLocks noChangeArrowheads="1"/>
                </p:cNvSpPr>
                <p:nvPr/>
              </p:nvSpPr>
              <p:spPr bwMode="auto">
                <a:xfrm>
                  <a:off x="428" y="722"/>
                  <a:ext cx="4873" cy="3398"/>
                </a:xfrm>
                <a:prstGeom prst="flowChartPunchedTape">
                  <a:avLst/>
                </a:prstGeom>
                <a:gradFill rotWithShape="1">
                  <a:gsLst>
                    <a:gs pos="0">
                      <a:srgbClr val="CC3300"/>
                    </a:gs>
                    <a:gs pos="100000">
                      <a:schemeClr val="bg1"/>
                    </a:gs>
                  </a:gsLst>
                  <a:lin ang="0" scaled="1"/>
                </a:gra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>
                    <a:solidFill>
                      <a:srgbClr val="009900"/>
                    </a:solidFill>
                    <a:latin typeface=".VnTime" pitchFamily="34" charset="0"/>
                  </a:endParaRPr>
                </a:p>
              </p:txBody>
            </p:sp>
            <p:sp>
              <p:nvSpPr>
                <p:cNvPr id="1041" name="AutoShape 6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6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>
                    <a:latin typeface=".VnTime" pitchFamily="34" charset="0"/>
                  </a:endParaRPr>
                </a:p>
              </p:txBody>
            </p:sp>
            <p:sp>
              <p:nvSpPr>
                <p:cNvPr id="1042" name="AutoShape 7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722"/>
                  <a:ext cx="200" cy="3498"/>
                </a:xfrm>
                <a:prstGeom prst="flowChartTerminator">
                  <a:avLst/>
                </a:prstGeom>
                <a:blipFill dpi="0" rotWithShape="1">
                  <a:blip r:embed="rId3"/>
                  <a:srcRect/>
                  <a:stretch>
                    <a:fillRect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algn="ctr"/>
                  <a:endParaRPr lang="en-US">
                    <a:latin typeface=".VnTime" pitchFamily="34" charset="0"/>
                  </a:endParaRPr>
                </a:p>
              </p:txBody>
            </p:sp>
            <p:sp>
              <p:nvSpPr>
                <p:cNvPr id="1043" name="AutoShape 8" descr="J0309705"/>
                <p:cNvSpPr>
                  <a:spLocks noChangeArrowheads="1"/>
                </p:cNvSpPr>
                <p:nvPr/>
              </p:nvSpPr>
              <p:spPr bwMode="auto">
                <a:xfrm>
                  <a:off x="192" y="603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4" name="AutoShape 9" descr="J0309705"/>
                <p:cNvSpPr>
                  <a:spLocks noChangeArrowheads="1"/>
                </p:cNvSpPr>
                <p:nvPr/>
              </p:nvSpPr>
              <p:spPr bwMode="auto">
                <a:xfrm>
                  <a:off x="5301" y="576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5" name="AutoShape 10" descr="J0309705"/>
                <p:cNvSpPr>
                  <a:spLocks noChangeArrowheads="1"/>
                </p:cNvSpPr>
                <p:nvPr/>
              </p:nvSpPr>
              <p:spPr bwMode="auto">
                <a:xfrm>
                  <a:off x="228" y="3920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46" name="AutoShape 11" descr="J0309705"/>
                <p:cNvSpPr>
                  <a:spLocks noChangeArrowheads="1"/>
                </p:cNvSpPr>
                <p:nvPr/>
              </p:nvSpPr>
              <p:spPr bwMode="auto">
                <a:xfrm>
                  <a:off x="5270" y="3839"/>
                  <a:ext cx="267" cy="400"/>
                </a:xfrm>
                <a:prstGeom prst="flowChartConnector">
                  <a:avLst/>
                </a:prstGeom>
                <a:blipFill dpi="0" rotWithShape="1">
                  <a:blip r:embed="rId4"/>
                  <a:srcRect/>
                  <a:stretch>
                    <a:fillRect/>
                  </a:stretch>
                </a:blip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pic>
            <p:nvPicPr>
              <p:cNvPr id="1039" name="Picture 12" descr="PH02738U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704" y="1872"/>
                <a:ext cx="528" cy="1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 rot="-666890">
              <a:off x="-223" y="192"/>
              <a:ext cx="1135" cy="940"/>
              <a:chOff x="1457" y="2064"/>
              <a:chExt cx="1135" cy="940"/>
            </a:xfrm>
          </p:grpSpPr>
          <p:pic>
            <p:nvPicPr>
              <p:cNvPr id="1036" name="Picture 14" descr="SO00382_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1457" y="2064"/>
                <a:ext cx="1135" cy="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7" name="Oval 15"/>
              <p:cNvSpPr>
                <a:spLocks noChangeArrowheads="1"/>
              </p:cNvSpPr>
              <p:nvPr/>
            </p:nvSpPr>
            <p:spPr bwMode="auto">
              <a:xfrm>
                <a:off x="2040" y="2328"/>
                <a:ext cx="96" cy="9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8" name="WordArt 16"/>
          <p:cNvSpPr>
            <a:spLocks noChangeArrowheads="1" noChangeShapeType="1" noTextEdit="1"/>
          </p:cNvSpPr>
          <p:nvPr/>
        </p:nvSpPr>
        <p:spPr bwMode="auto">
          <a:xfrm>
            <a:off x="1448177" y="342900"/>
            <a:ext cx="3886022" cy="971550"/>
          </a:xfrm>
          <a:prstGeom prst="rect">
            <a:avLst/>
          </a:prstGeom>
        </p:spPr>
        <p:txBody>
          <a:bodyPr wrap="none" lIns="68589" tIns="34295" rIns="68589" bIns="34295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5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en-US" sz="27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path path="rect">
                    <a:fillToRect l="50000" t="50000" r="50000" b="50000"/>
                  </a:path>
                </a:gradFill>
                <a:latin typeface="Impact"/>
              </a:rPr>
              <a:t>Homework</a:t>
            </a:r>
          </a:p>
        </p:txBody>
      </p:sp>
      <p:sp>
        <p:nvSpPr>
          <p:cNvPr id="1029" name="Text Box 17"/>
          <p:cNvSpPr txBox="1">
            <a:spLocks noChangeArrowheads="1"/>
          </p:cNvSpPr>
          <p:nvPr/>
        </p:nvSpPr>
        <p:spPr bwMode="auto">
          <a:xfrm>
            <a:off x="1676837" y="1828801"/>
            <a:ext cx="5342535" cy="392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- Learn the new words by heart.</a:t>
            </a:r>
          </a:p>
        </p:txBody>
      </p:sp>
      <p:sp>
        <p:nvSpPr>
          <p:cNvPr id="1030" name="Text Box 18"/>
          <p:cNvSpPr txBox="1">
            <a:spLocks noChangeArrowheads="1"/>
          </p:cNvSpPr>
          <p:nvPr/>
        </p:nvSpPr>
        <p:spPr bwMode="auto">
          <a:xfrm>
            <a:off x="2590284" y="2571750"/>
            <a:ext cx="5334198" cy="34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sz="1800" dirty="0"/>
          </a:p>
        </p:txBody>
      </p:sp>
      <p:sp>
        <p:nvSpPr>
          <p:cNvPr id="1031" name="Text Box 19"/>
          <p:cNvSpPr txBox="1">
            <a:spLocks noChangeArrowheads="1"/>
          </p:cNvSpPr>
          <p:nvPr/>
        </p:nvSpPr>
        <p:spPr bwMode="auto">
          <a:xfrm>
            <a:off x="981331" y="2733676"/>
            <a:ext cx="6806195" cy="3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100" b="1" dirty="0"/>
              <a:t>- Prepare Unit 6, Lesson 1 (4-6)  for the next period.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6961017" y="4005262"/>
          <a:ext cx="1573225" cy="1081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59" name="Clip" r:id="rId7" imgW="1999440" imgH="1831320" progId="">
                  <p:embed/>
                </p:oleObj>
              </mc:Choice>
              <mc:Fallback>
                <p:oleObj name="Clip" r:id="rId7" imgW="1999440" imgH="18313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1017" y="4005262"/>
                        <a:ext cx="1573225" cy="1081088"/>
                      </a:xfrm>
                      <a:prstGeom prst="rect">
                        <a:avLst/>
                      </a:prstGeom>
                      <a:noFill/>
                      <a:effectLst>
                        <a:prstShdw prst="shdw13" dist="53882" dir="13500000">
                          <a:srgbClr val="808080"/>
                        </a:prst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21" descr="J009917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95738" y="4514850"/>
            <a:ext cx="662874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22" descr="homework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06156" y="742950"/>
            <a:ext cx="2132964" cy="1282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002106bg7fr7vx[1]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1034923" y="3214688"/>
            <a:ext cx="6706155" cy="1331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9" tIns="34295" rIns="68589" bIns="34295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100" b="1" dirty="0">
                <a:solidFill>
                  <a:srgbClr val="FF0000"/>
                </a:solidFill>
              </a:rPr>
              <a:t>GOODBYE- THANK YOU VERY MUCH</a:t>
            </a:r>
          </a:p>
        </p:txBody>
      </p:sp>
    </p:spTree>
  </p:cSld>
  <p:clrMapOvr>
    <a:masterClrMapping/>
  </p:clrMapOvr>
  <p:transition spd="slow">
    <p:circl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5621" y="1739390"/>
            <a:ext cx="4563900" cy="407400"/>
          </a:xfrm>
        </p:spPr>
        <p:txBody>
          <a:bodyPr/>
          <a:lstStyle/>
          <a:p>
            <a:r>
              <a:rPr lang="en-US" dirty="0"/>
              <a:t>Fitting pictues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8125" y="349900"/>
            <a:ext cx="6227700" cy="1787100"/>
          </a:xfrm>
        </p:spPr>
        <p:txBody>
          <a:bodyPr/>
          <a:lstStyle/>
          <a:p>
            <a:r>
              <a:rPr lang="en-US" dirty="0"/>
              <a:t>Game: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endParaRPr/>
          </a:p>
        </p:txBody>
      </p:sp>
      <p:sp>
        <p:nvSpPr>
          <p:cNvPr id="537" name="Google Shape;537;p2"/>
          <p:cNvSpPr txBox="1"/>
          <p:nvPr/>
        </p:nvSpPr>
        <p:spPr>
          <a:xfrm>
            <a:off x="1465997" y="3498112"/>
            <a:ext cx="432035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1 (1-3)</a:t>
            </a:r>
            <a:endParaRPr dirty="0"/>
          </a:p>
        </p:txBody>
      </p:sp>
      <p:sp>
        <p:nvSpPr>
          <p:cNvPr id="538" name="Google Shape;538;p2"/>
          <p:cNvSpPr txBox="1"/>
          <p:nvPr/>
        </p:nvSpPr>
        <p:spPr>
          <a:xfrm>
            <a:off x="1064015" y="1957590"/>
            <a:ext cx="5097861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Our school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"/>
          <p:cNvSpPr/>
          <p:nvPr/>
        </p:nvSpPr>
        <p:spPr>
          <a:xfrm>
            <a:off x="780398" y="126959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3"/>
          <p:cNvSpPr/>
          <p:nvPr/>
        </p:nvSpPr>
        <p:spPr>
          <a:xfrm>
            <a:off x="719999" y="258085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3"/>
          <p:cNvSpPr/>
          <p:nvPr/>
        </p:nvSpPr>
        <p:spPr>
          <a:xfrm>
            <a:off x="4630598" y="1269598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3"/>
          <p:cNvSpPr/>
          <p:nvPr/>
        </p:nvSpPr>
        <p:spPr>
          <a:xfrm>
            <a:off x="4570199" y="2580857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3"/>
          <p:cNvSpPr txBox="1">
            <a:spLocks noGrp="1"/>
          </p:cNvSpPr>
          <p:nvPr>
            <p:ph type="title"/>
          </p:nvPr>
        </p:nvSpPr>
        <p:spPr>
          <a:xfrm>
            <a:off x="2069613" y="1267612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 </a:t>
            </a:r>
            <a:endParaRPr dirty="0"/>
          </a:p>
        </p:txBody>
      </p:sp>
      <p:sp>
        <p:nvSpPr>
          <p:cNvPr id="549" name="Google Shape;549;p3"/>
          <p:cNvSpPr txBox="1">
            <a:spLocks noGrp="1"/>
          </p:cNvSpPr>
          <p:nvPr>
            <p:ph type="title" idx="2"/>
          </p:nvPr>
        </p:nvSpPr>
        <p:spPr>
          <a:xfrm>
            <a:off x="1984028" y="1368095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1</a:t>
            </a:r>
            <a:endParaRPr dirty="0"/>
          </a:p>
        </p:txBody>
      </p:sp>
      <p:sp>
        <p:nvSpPr>
          <p:cNvPr id="550" name="Google Shape;550;p3"/>
          <p:cNvSpPr txBox="1">
            <a:spLocks noGrp="1"/>
          </p:cNvSpPr>
          <p:nvPr>
            <p:ph type="subTitle" idx="3"/>
          </p:nvPr>
        </p:nvSpPr>
        <p:spPr>
          <a:xfrm>
            <a:off x="3420943" y="1353184"/>
            <a:ext cx="3914354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400" dirty="0"/>
              <a:t>Look, listen and repeat</a:t>
            </a:r>
            <a:r>
              <a:rPr lang="en-US" sz="2000" dirty="0"/>
              <a:t>.</a:t>
            </a:r>
            <a:endParaRPr sz="2000" dirty="0"/>
          </a:p>
        </p:txBody>
      </p:sp>
      <p:sp>
        <p:nvSpPr>
          <p:cNvPr id="551" name="Google Shape;551;p3"/>
          <p:cNvSpPr txBox="1">
            <a:spLocks noGrp="1"/>
          </p:cNvSpPr>
          <p:nvPr>
            <p:ph type="title" idx="4"/>
          </p:nvPr>
        </p:nvSpPr>
        <p:spPr>
          <a:xfrm>
            <a:off x="1948924" y="2156740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2</a:t>
            </a:r>
            <a:endParaRPr dirty="0"/>
          </a:p>
        </p:txBody>
      </p:sp>
      <p:sp>
        <p:nvSpPr>
          <p:cNvPr id="552" name="Google Shape;552;p3"/>
          <p:cNvSpPr txBox="1">
            <a:spLocks noGrp="1"/>
          </p:cNvSpPr>
          <p:nvPr>
            <p:ph type="subTitle" idx="5"/>
          </p:nvPr>
        </p:nvSpPr>
        <p:spPr>
          <a:xfrm>
            <a:off x="3436080" y="2111697"/>
            <a:ext cx="3135542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dirty="0"/>
              <a:t>Listen, point and say. </a:t>
            </a:r>
            <a:endParaRPr sz="2000" dirty="0"/>
          </a:p>
        </p:txBody>
      </p:sp>
      <p:sp>
        <p:nvSpPr>
          <p:cNvPr id="553" name="Google Shape;553;p3"/>
          <p:cNvSpPr txBox="1">
            <a:spLocks noGrp="1"/>
          </p:cNvSpPr>
          <p:nvPr>
            <p:ph type="title" idx="6"/>
          </p:nvPr>
        </p:nvSpPr>
        <p:spPr>
          <a:xfrm>
            <a:off x="1963823" y="2940511"/>
            <a:ext cx="23055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dirty="0"/>
              <a:t>Activity 3</a:t>
            </a:r>
            <a:endParaRPr dirty="0"/>
          </a:p>
        </p:txBody>
      </p:sp>
      <p:sp>
        <p:nvSpPr>
          <p:cNvPr id="554" name="Google Shape;554;p3"/>
          <p:cNvSpPr txBox="1">
            <a:spLocks noGrp="1"/>
          </p:cNvSpPr>
          <p:nvPr>
            <p:ph type="subTitle" idx="7"/>
          </p:nvPr>
        </p:nvSpPr>
        <p:spPr>
          <a:xfrm>
            <a:off x="3471076" y="2915563"/>
            <a:ext cx="23055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2000" dirty="0"/>
              <a:t>Let’s talk</a:t>
            </a:r>
            <a:r>
              <a:rPr lang="en-US" dirty="0"/>
              <a:t>.</a:t>
            </a:r>
            <a:endParaRPr dirty="0"/>
          </a:p>
        </p:txBody>
      </p:sp>
      <p:sp>
        <p:nvSpPr>
          <p:cNvPr id="556" name="Google Shape;556;p3"/>
          <p:cNvSpPr txBox="1">
            <a:spLocks noGrp="1"/>
          </p:cNvSpPr>
          <p:nvPr>
            <p:ph type="title" idx="9"/>
          </p:nvPr>
        </p:nvSpPr>
        <p:spPr>
          <a:xfrm>
            <a:off x="994596" y="2164908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02</a:t>
            </a:r>
            <a:endParaRPr dirty="0"/>
          </a:p>
        </p:txBody>
      </p:sp>
      <p:sp>
        <p:nvSpPr>
          <p:cNvPr id="557" name="Google Shape;557;p3"/>
          <p:cNvSpPr txBox="1">
            <a:spLocks noGrp="1"/>
          </p:cNvSpPr>
          <p:nvPr>
            <p:ph type="title" idx="13"/>
          </p:nvPr>
        </p:nvSpPr>
        <p:spPr>
          <a:xfrm>
            <a:off x="946119" y="1317663"/>
            <a:ext cx="1048200" cy="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01</a:t>
            </a:r>
            <a:endParaRPr dirty="0"/>
          </a:p>
        </p:txBody>
      </p:sp>
      <p:sp>
        <p:nvSpPr>
          <p:cNvPr id="558" name="Google Shape;558;p3"/>
          <p:cNvSpPr txBox="1">
            <a:spLocks noGrp="1"/>
          </p:cNvSpPr>
          <p:nvPr>
            <p:ph type="title" idx="14"/>
          </p:nvPr>
        </p:nvSpPr>
        <p:spPr>
          <a:xfrm>
            <a:off x="1016349" y="2988873"/>
            <a:ext cx="1048200" cy="51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03</a:t>
            </a:r>
            <a:endParaRPr dirty="0"/>
          </a:p>
        </p:txBody>
      </p:sp>
      <p:sp>
        <p:nvSpPr>
          <p:cNvPr id="559" name="Google Shape;559;p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Contents</a:t>
            </a:r>
            <a:endParaRPr/>
          </a:p>
        </p:txBody>
      </p:sp>
      <p:sp>
        <p:nvSpPr>
          <p:cNvPr id="560" name="Google Shape;560;p3"/>
          <p:cNvSpPr/>
          <p:nvPr/>
        </p:nvSpPr>
        <p:spPr>
          <a:xfrm>
            <a:off x="7061458" y="563968"/>
            <a:ext cx="401005" cy="334811"/>
          </a:xfrm>
          <a:custGeom>
            <a:avLst/>
            <a:gdLst/>
            <a:ahLst/>
            <a:cxnLst/>
            <a:rect l="l" t="t" r="r" b="b"/>
            <a:pathLst>
              <a:path w="4660" h="3891" extrusionOk="0">
                <a:moveTo>
                  <a:pt x="1826" y="1"/>
                </a:moveTo>
                <a:lnTo>
                  <a:pt x="1778" y="145"/>
                </a:lnTo>
                <a:lnTo>
                  <a:pt x="1634" y="433"/>
                </a:lnTo>
                <a:lnTo>
                  <a:pt x="1538" y="913"/>
                </a:lnTo>
                <a:lnTo>
                  <a:pt x="1201" y="721"/>
                </a:lnTo>
                <a:lnTo>
                  <a:pt x="865" y="577"/>
                </a:lnTo>
                <a:lnTo>
                  <a:pt x="625" y="529"/>
                </a:lnTo>
                <a:lnTo>
                  <a:pt x="385" y="529"/>
                </a:lnTo>
                <a:lnTo>
                  <a:pt x="193" y="625"/>
                </a:lnTo>
                <a:lnTo>
                  <a:pt x="97" y="769"/>
                </a:lnTo>
                <a:lnTo>
                  <a:pt x="1" y="961"/>
                </a:lnTo>
                <a:lnTo>
                  <a:pt x="1" y="1153"/>
                </a:lnTo>
                <a:lnTo>
                  <a:pt x="97" y="1346"/>
                </a:lnTo>
                <a:lnTo>
                  <a:pt x="145" y="1442"/>
                </a:lnTo>
                <a:lnTo>
                  <a:pt x="289" y="1538"/>
                </a:lnTo>
                <a:lnTo>
                  <a:pt x="385" y="1586"/>
                </a:lnTo>
                <a:lnTo>
                  <a:pt x="673" y="1634"/>
                </a:lnTo>
                <a:lnTo>
                  <a:pt x="961" y="1730"/>
                </a:lnTo>
                <a:lnTo>
                  <a:pt x="1057" y="1826"/>
                </a:lnTo>
                <a:lnTo>
                  <a:pt x="1057" y="1970"/>
                </a:lnTo>
                <a:lnTo>
                  <a:pt x="1009" y="2114"/>
                </a:lnTo>
                <a:lnTo>
                  <a:pt x="961" y="2258"/>
                </a:lnTo>
                <a:lnTo>
                  <a:pt x="769" y="2546"/>
                </a:lnTo>
                <a:lnTo>
                  <a:pt x="673" y="2690"/>
                </a:lnTo>
                <a:lnTo>
                  <a:pt x="673" y="2786"/>
                </a:lnTo>
                <a:lnTo>
                  <a:pt x="721" y="2882"/>
                </a:lnTo>
                <a:lnTo>
                  <a:pt x="817" y="2978"/>
                </a:lnTo>
                <a:lnTo>
                  <a:pt x="1105" y="3122"/>
                </a:lnTo>
                <a:lnTo>
                  <a:pt x="1730" y="3315"/>
                </a:lnTo>
                <a:lnTo>
                  <a:pt x="1778" y="3315"/>
                </a:lnTo>
                <a:lnTo>
                  <a:pt x="1826" y="3267"/>
                </a:lnTo>
                <a:lnTo>
                  <a:pt x="1874" y="3122"/>
                </a:lnTo>
                <a:lnTo>
                  <a:pt x="1922" y="2594"/>
                </a:lnTo>
                <a:lnTo>
                  <a:pt x="1970" y="2450"/>
                </a:lnTo>
                <a:lnTo>
                  <a:pt x="2018" y="2354"/>
                </a:lnTo>
                <a:lnTo>
                  <a:pt x="2114" y="2306"/>
                </a:lnTo>
                <a:lnTo>
                  <a:pt x="2258" y="2258"/>
                </a:lnTo>
                <a:lnTo>
                  <a:pt x="2402" y="2258"/>
                </a:lnTo>
                <a:lnTo>
                  <a:pt x="2546" y="2306"/>
                </a:lnTo>
                <a:lnTo>
                  <a:pt x="2690" y="2402"/>
                </a:lnTo>
                <a:lnTo>
                  <a:pt x="2786" y="2498"/>
                </a:lnTo>
                <a:lnTo>
                  <a:pt x="2834" y="2642"/>
                </a:lnTo>
                <a:lnTo>
                  <a:pt x="2834" y="2786"/>
                </a:lnTo>
                <a:lnTo>
                  <a:pt x="2738" y="2930"/>
                </a:lnTo>
                <a:lnTo>
                  <a:pt x="2642" y="3074"/>
                </a:lnTo>
                <a:lnTo>
                  <a:pt x="2402" y="3315"/>
                </a:lnTo>
                <a:lnTo>
                  <a:pt x="2354" y="3411"/>
                </a:lnTo>
                <a:lnTo>
                  <a:pt x="2354" y="3459"/>
                </a:lnTo>
                <a:lnTo>
                  <a:pt x="2402" y="3555"/>
                </a:lnTo>
                <a:lnTo>
                  <a:pt x="2498" y="3603"/>
                </a:lnTo>
                <a:lnTo>
                  <a:pt x="2834" y="3747"/>
                </a:lnTo>
                <a:lnTo>
                  <a:pt x="3411" y="3891"/>
                </a:lnTo>
                <a:lnTo>
                  <a:pt x="3507" y="3747"/>
                </a:lnTo>
                <a:lnTo>
                  <a:pt x="3699" y="3459"/>
                </a:lnTo>
                <a:lnTo>
                  <a:pt x="4083" y="2498"/>
                </a:lnTo>
                <a:lnTo>
                  <a:pt x="4659" y="1153"/>
                </a:lnTo>
                <a:lnTo>
                  <a:pt x="4659" y="1105"/>
                </a:lnTo>
                <a:lnTo>
                  <a:pt x="4659" y="1057"/>
                </a:lnTo>
                <a:lnTo>
                  <a:pt x="4515" y="913"/>
                </a:lnTo>
                <a:lnTo>
                  <a:pt x="4323" y="769"/>
                </a:lnTo>
                <a:lnTo>
                  <a:pt x="4083" y="625"/>
                </a:lnTo>
                <a:lnTo>
                  <a:pt x="3891" y="577"/>
                </a:lnTo>
                <a:lnTo>
                  <a:pt x="3699" y="625"/>
                </a:lnTo>
                <a:lnTo>
                  <a:pt x="3603" y="673"/>
                </a:lnTo>
                <a:lnTo>
                  <a:pt x="3555" y="769"/>
                </a:lnTo>
                <a:lnTo>
                  <a:pt x="3555" y="913"/>
                </a:lnTo>
                <a:lnTo>
                  <a:pt x="3555" y="1057"/>
                </a:lnTo>
                <a:lnTo>
                  <a:pt x="3555" y="1201"/>
                </a:lnTo>
                <a:lnTo>
                  <a:pt x="3459" y="1346"/>
                </a:lnTo>
                <a:lnTo>
                  <a:pt x="3363" y="1394"/>
                </a:lnTo>
                <a:lnTo>
                  <a:pt x="3171" y="1442"/>
                </a:lnTo>
                <a:lnTo>
                  <a:pt x="3026" y="1490"/>
                </a:lnTo>
                <a:lnTo>
                  <a:pt x="2834" y="1442"/>
                </a:lnTo>
                <a:lnTo>
                  <a:pt x="2738" y="1346"/>
                </a:lnTo>
                <a:lnTo>
                  <a:pt x="2642" y="1249"/>
                </a:lnTo>
                <a:lnTo>
                  <a:pt x="2594" y="1057"/>
                </a:lnTo>
                <a:lnTo>
                  <a:pt x="2642" y="961"/>
                </a:lnTo>
                <a:lnTo>
                  <a:pt x="2738" y="673"/>
                </a:lnTo>
                <a:lnTo>
                  <a:pt x="2930" y="481"/>
                </a:lnTo>
                <a:lnTo>
                  <a:pt x="2978" y="385"/>
                </a:lnTo>
                <a:lnTo>
                  <a:pt x="2978" y="337"/>
                </a:lnTo>
                <a:lnTo>
                  <a:pt x="2882" y="241"/>
                </a:lnTo>
                <a:lnTo>
                  <a:pt x="2594" y="145"/>
                </a:lnTo>
                <a:lnTo>
                  <a:pt x="1922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3"/>
          <p:cNvSpPr/>
          <p:nvPr/>
        </p:nvSpPr>
        <p:spPr>
          <a:xfrm>
            <a:off x="719999" y="3876363"/>
            <a:ext cx="1235592" cy="1215350"/>
          </a:xfrm>
          <a:custGeom>
            <a:avLst/>
            <a:gdLst/>
            <a:ahLst/>
            <a:cxnLst/>
            <a:rect l="l" t="t" r="r" b="b"/>
            <a:pathLst>
              <a:path w="27006" h="21098" extrusionOk="0">
                <a:moveTo>
                  <a:pt x="13533" y="1"/>
                </a:moveTo>
                <a:lnTo>
                  <a:pt x="12868" y="21"/>
                </a:lnTo>
                <a:lnTo>
                  <a:pt x="12222" y="61"/>
                </a:lnTo>
                <a:lnTo>
                  <a:pt x="11617" y="101"/>
                </a:lnTo>
                <a:lnTo>
                  <a:pt x="11012" y="182"/>
                </a:lnTo>
                <a:lnTo>
                  <a:pt x="10427" y="263"/>
                </a:lnTo>
                <a:lnTo>
                  <a:pt x="9863" y="384"/>
                </a:lnTo>
                <a:lnTo>
                  <a:pt x="9318" y="505"/>
                </a:lnTo>
                <a:lnTo>
                  <a:pt x="8794" y="646"/>
                </a:lnTo>
                <a:lnTo>
                  <a:pt x="8289" y="807"/>
                </a:lnTo>
                <a:lnTo>
                  <a:pt x="7785" y="989"/>
                </a:lnTo>
                <a:lnTo>
                  <a:pt x="7301" y="1191"/>
                </a:lnTo>
                <a:lnTo>
                  <a:pt x="6837" y="1412"/>
                </a:lnTo>
                <a:lnTo>
                  <a:pt x="6373" y="1634"/>
                </a:lnTo>
                <a:lnTo>
                  <a:pt x="5930" y="1897"/>
                </a:lnTo>
                <a:lnTo>
                  <a:pt x="5506" y="2159"/>
                </a:lnTo>
                <a:lnTo>
                  <a:pt x="5062" y="2441"/>
                </a:lnTo>
                <a:lnTo>
                  <a:pt x="4659" y="2764"/>
                </a:lnTo>
                <a:lnTo>
                  <a:pt x="4256" y="3066"/>
                </a:lnTo>
                <a:lnTo>
                  <a:pt x="3852" y="3409"/>
                </a:lnTo>
                <a:lnTo>
                  <a:pt x="3449" y="3772"/>
                </a:lnTo>
                <a:lnTo>
                  <a:pt x="3066" y="4135"/>
                </a:lnTo>
                <a:lnTo>
                  <a:pt x="2683" y="4539"/>
                </a:lnTo>
                <a:lnTo>
                  <a:pt x="2299" y="4942"/>
                </a:lnTo>
                <a:lnTo>
                  <a:pt x="1936" y="5366"/>
                </a:lnTo>
                <a:lnTo>
                  <a:pt x="1573" y="5789"/>
                </a:lnTo>
                <a:lnTo>
                  <a:pt x="1271" y="6233"/>
                </a:lnTo>
                <a:lnTo>
                  <a:pt x="988" y="6676"/>
                </a:lnTo>
                <a:lnTo>
                  <a:pt x="746" y="7120"/>
                </a:lnTo>
                <a:lnTo>
                  <a:pt x="545" y="7564"/>
                </a:lnTo>
                <a:lnTo>
                  <a:pt x="383" y="8008"/>
                </a:lnTo>
                <a:lnTo>
                  <a:pt x="242" y="8451"/>
                </a:lnTo>
                <a:lnTo>
                  <a:pt x="141" y="8915"/>
                </a:lnTo>
                <a:lnTo>
                  <a:pt x="61" y="9359"/>
                </a:lnTo>
                <a:lnTo>
                  <a:pt x="20" y="9803"/>
                </a:lnTo>
                <a:lnTo>
                  <a:pt x="0" y="10266"/>
                </a:lnTo>
                <a:lnTo>
                  <a:pt x="20" y="10710"/>
                </a:lnTo>
                <a:lnTo>
                  <a:pt x="61" y="11154"/>
                </a:lnTo>
                <a:lnTo>
                  <a:pt x="121" y="11577"/>
                </a:lnTo>
                <a:lnTo>
                  <a:pt x="222" y="12021"/>
                </a:lnTo>
                <a:lnTo>
                  <a:pt x="323" y="12445"/>
                </a:lnTo>
                <a:lnTo>
                  <a:pt x="464" y="12868"/>
                </a:lnTo>
                <a:lnTo>
                  <a:pt x="625" y="13272"/>
                </a:lnTo>
                <a:lnTo>
                  <a:pt x="787" y="13675"/>
                </a:lnTo>
                <a:lnTo>
                  <a:pt x="988" y="14078"/>
                </a:lnTo>
                <a:lnTo>
                  <a:pt x="1210" y="14462"/>
                </a:lnTo>
                <a:lnTo>
                  <a:pt x="1432" y="14845"/>
                </a:lnTo>
                <a:lnTo>
                  <a:pt x="1674" y="15208"/>
                </a:lnTo>
                <a:lnTo>
                  <a:pt x="1916" y="15571"/>
                </a:lnTo>
                <a:lnTo>
                  <a:pt x="2198" y="15914"/>
                </a:lnTo>
                <a:lnTo>
                  <a:pt x="2481" y="16257"/>
                </a:lnTo>
                <a:lnTo>
                  <a:pt x="2763" y="16559"/>
                </a:lnTo>
                <a:lnTo>
                  <a:pt x="3066" y="16862"/>
                </a:lnTo>
                <a:lnTo>
                  <a:pt x="3368" y="17164"/>
                </a:lnTo>
                <a:lnTo>
                  <a:pt x="3691" y="17426"/>
                </a:lnTo>
                <a:lnTo>
                  <a:pt x="4014" y="17689"/>
                </a:lnTo>
                <a:lnTo>
                  <a:pt x="4336" y="17931"/>
                </a:lnTo>
                <a:lnTo>
                  <a:pt x="5002" y="18374"/>
                </a:lnTo>
                <a:lnTo>
                  <a:pt x="5688" y="18778"/>
                </a:lnTo>
                <a:lnTo>
                  <a:pt x="6394" y="19181"/>
                </a:lnTo>
                <a:lnTo>
                  <a:pt x="7120" y="19544"/>
                </a:lnTo>
                <a:lnTo>
                  <a:pt x="7886" y="19867"/>
                </a:lnTo>
                <a:lnTo>
                  <a:pt x="8673" y="20149"/>
                </a:lnTo>
                <a:lnTo>
                  <a:pt x="9459" y="20411"/>
                </a:lnTo>
                <a:lnTo>
                  <a:pt x="10286" y="20633"/>
                </a:lnTo>
                <a:lnTo>
                  <a:pt x="11133" y="20795"/>
                </a:lnTo>
                <a:lnTo>
                  <a:pt x="12000" y="20936"/>
                </a:lnTo>
                <a:lnTo>
                  <a:pt x="12888" y="21037"/>
                </a:lnTo>
                <a:lnTo>
                  <a:pt x="13816" y="21077"/>
                </a:lnTo>
                <a:lnTo>
                  <a:pt x="14743" y="21097"/>
                </a:lnTo>
                <a:lnTo>
                  <a:pt x="15712" y="21037"/>
                </a:lnTo>
                <a:lnTo>
                  <a:pt x="16700" y="20956"/>
                </a:lnTo>
                <a:lnTo>
                  <a:pt x="17708" y="20815"/>
                </a:lnTo>
                <a:lnTo>
                  <a:pt x="18212" y="20714"/>
                </a:lnTo>
                <a:lnTo>
                  <a:pt x="18696" y="20613"/>
                </a:lnTo>
                <a:lnTo>
                  <a:pt x="19181" y="20492"/>
                </a:lnTo>
                <a:lnTo>
                  <a:pt x="19644" y="20351"/>
                </a:lnTo>
                <a:lnTo>
                  <a:pt x="20088" y="20210"/>
                </a:lnTo>
                <a:lnTo>
                  <a:pt x="20532" y="20048"/>
                </a:lnTo>
                <a:lnTo>
                  <a:pt x="20955" y="19867"/>
                </a:lnTo>
                <a:lnTo>
                  <a:pt x="21359" y="19685"/>
                </a:lnTo>
                <a:lnTo>
                  <a:pt x="21762" y="19484"/>
                </a:lnTo>
                <a:lnTo>
                  <a:pt x="22145" y="19262"/>
                </a:lnTo>
                <a:lnTo>
                  <a:pt x="22529" y="19040"/>
                </a:lnTo>
                <a:lnTo>
                  <a:pt x="22871" y="18798"/>
                </a:lnTo>
                <a:lnTo>
                  <a:pt x="23214" y="18556"/>
                </a:lnTo>
                <a:lnTo>
                  <a:pt x="23557" y="18294"/>
                </a:lnTo>
                <a:lnTo>
                  <a:pt x="23860" y="18031"/>
                </a:lnTo>
                <a:lnTo>
                  <a:pt x="24162" y="17749"/>
                </a:lnTo>
                <a:lnTo>
                  <a:pt x="24465" y="17467"/>
                </a:lnTo>
                <a:lnTo>
                  <a:pt x="24727" y="17164"/>
                </a:lnTo>
                <a:lnTo>
                  <a:pt x="24989" y="16862"/>
                </a:lnTo>
                <a:lnTo>
                  <a:pt x="25231" y="16559"/>
                </a:lnTo>
                <a:lnTo>
                  <a:pt x="25453" y="16236"/>
                </a:lnTo>
                <a:lnTo>
                  <a:pt x="25655" y="15914"/>
                </a:lnTo>
                <a:lnTo>
                  <a:pt x="25856" y="15571"/>
                </a:lnTo>
                <a:lnTo>
                  <a:pt x="26038" y="15228"/>
                </a:lnTo>
                <a:lnTo>
                  <a:pt x="26199" y="14865"/>
                </a:lnTo>
                <a:lnTo>
                  <a:pt x="26361" y="14522"/>
                </a:lnTo>
                <a:lnTo>
                  <a:pt x="26482" y="14159"/>
                </a:lnTo>
                <a:lnTo>
                  <a:pt x="26603" y="13776"/>
                </a:lnTo>
                <a:lnTo>
                  <a:pt x="26703" y="13413"/>
                </a:lnTo>
                <a:lnTo>
                  <a:pt x="26804" y="13030"/>
                </a:lnTo>
                <a:lnTo>
                  <a:pt x="26865" y="12646"/>
                </a:lnTo>
                <a:lnTo>
                  <a:pt x="26925" y="12263"/>
                </a:lnTo>
                <a:lnTo>
                  <a:pt x="26966" y="11759"/>
                </a:lnTo>
                <a:lnTo>
                  <a:pt x="27006" y="11255"/>
                </a:lnTo>
                <a:lnTo>
                  <a:pt x="27006" y="10751"/>
                </a:lnTo>
                <a:lnTo>
                  <a:pt x="26986" y="10246"/>
                </a:lnTo>
                <a:lnTo>
                  <a:pt x="26966" y="9742"/>
                </a:lnTo>
                <a:lnTo>
                  <a:pt x="26905" y="9258"/>
                </a:lnTo>
                <a:lnTo>
                  <a:pt x="26845" y="8754"/>
                </a:lnTo>
                <a:lnTo>
                  <a:pt x="26744" y="8270"/>
                </a:lnTo>
                <a:lnTo>
                  <a:pt x="26643" y="7806"/>
                </a:lnTo>
                <a:lnTo>
                  <a:pt x="26522" y="7322"/>
                </a:lnTo>
                <a:lnTo>
                  <a:pt x="26361" y="6858"/>
                </a:lnTo>
                <a:lnTo>
                  <a:pt x="26199" y="6414"/>
                </a:lnTo>
                <a:lnTo>
                  <a:pt x="26018" y="5971"/>
                </a:lnTo>
                <a:lnTo>
                  <a:pt x="25836" y="5527"/>
                </a:lnTo>
                <a:lnTo>
                  <a:pt x="25614" y="5103"/>
                </a:lnTo>
                <a:lnTo>
                  <a:pt x="25392" y="4700"/>
                </a:lnTo>
                <a:lnTo>
                  <a:pt x="25130" y="4297"/>
                </a:lnTo>
                <a:lnTo>
                  <a:pt x="24868" y="3913"/>
                </a:lnTo>
                <a:lnTo>
                  <a:pt x="24586" y="3550"/>
                </a:lnTo>
                <a:lnTo>
                  <a:pt x="24303" y="3207"/>
                </a:lnTo>
                <a:lnTo>
                  <a:pt x="23981" y="2865"/>
                </a:lnTo>
                <a:lnTo>
                  <a:pt x="23658" y="2562"/>
                </a:lnTo>
                <a:lnTo>
                  <a:pt x="23335" y="2260"/>
                </a:lnTo>
                <a:lnTo>
                  <a:pt x="22972" y="1977"/>
                </a:lnTo>
                <a:lnTo>
                  <a:pt x="22609" y="1715"/>
                </a:lnTo>
                <a:lnTo>
                  <a:pt x="22226" y="1493"/>
                </a:lnTo>
                <a:lnTo>
                  <a:pt x="21823" y="1271"/>
                </a:lnTo>
                <a:lnTo>
                  <a:pt x="21419" y="1070"/>
                </a:lnTo>
                <a:lnTo>
                  <a:pt x="20996" y="908"/>
                </a:lnTo>
                <a:lnTo>
                  <a:pt x="20572" y="767"/>
                </a:lnTo>
                <a:lnTo>
                  <a:pt x="20128" y="646"/>
                </a:lnTo>
                <a:lnTo>
                  <a:pt x="19665" y="565"/>
                </a:lnTo>
                <a:lnTo>
                  <a:pt x="18797" y="424"/>
                </a:lnTo>
                <a:lnTo>
                  <a:pt x="17970" y="303"/>
                </a:lnTo>
                <a:lnTo>
                  <a:pt x="17164" y="202"/>
                </a:lnTo>
                <a:lnTo>
                  <a:pt x="16397" y="122"/>
                </a:lnTo>
                <a:lnTo>
                  <a:pt x="15631" y="61"/>
                </a:lnTo>
                <a:lnTo>
                  <a:pt x="14905" y="21"/>
                </a:lnTo>
                <a:lnTo>
                  <a:pt x="1419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1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" grpId="0"/>
      <p:bldP spid="550" grpId="0" build="p"/>
      <p:bldP spid="551" grpId="0"/>
      <p:bldP spid="552" grpId="0" build="p"/>
      <p:bldP spid="553" grpId="0"/>
      <p:bldP spid="554" grpId="0" build="p"/>
      <p:bldP spid="556" grpId="0"/>
      <p:bldP spid="557" grpId="0"/>
      <p:bldP spid="5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16"/>
          <p:cNvSpPr txBox="1">
            <a:spLocks noGrp="1"/>
          </p:cNvSpPr>
          <p:nvPr>
            <p:ph type="title"/>
          </p:nvPr>
        </p:nvSpPr>
        <p:spPr>
          <a:xfrm>
            <a:off x="409904" y="1292698"/>
            <a:ext cx="6367985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3600" dirty="0">
                <a:solidFill>
                  <a:srgbClr val="2F0800"/>
                </a:solidFill>
              </a:rPr>
              <a:t>1. Look, listen and repeat</a:t>
            </a:r>
            <a:r>
              <a:rPr lang="en-US" dirty="0">
                <a:solidFill>
                  <a:srgbClr val="2F0800"/>
                </a:solidFill>
              </a:rPr>
              <a:t>.</a:t>
            </a:r>
            <a:endParaRPr dirty="0">
              <a:solidFill>
                <a:srgbClr val="2F08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/>
          <a:srcRect l="3317" t="15059" r="1773" b="2177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Straight Connector 6"/>
          <p:cNvCxnSpPr/>
          <p:nvPr/>
        </p:nvCxnSpPr>
        <p:spPr>
          <a:xfrm flipV="1">
            <a:off x="2170444" y="1899138"/>
            <a:ext cx="1436914" cy="20097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2401556" y="4994031"/>
            <a:ext cx="643095" cy="1004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807569" y="2260879"/>
            <a:ext cx="864158" cy="1588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933363" y="1517301"/>
            <a:ext cx="1477107" cy="301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21"/>
          <p:cNvSpPr txBox="1">
            <a:spLocks noGrp="1"/>
          </p:cNvSpPr>
          <p:nvPr>
            <p:ph type="title"/>
          </p:nvPr>
        </p:nvSpPr>
        <p:spPr>
          <a:xfrm>
            <a:off x="293914" y="1040640"/>
            <a:ext cx="7859486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dirty="0">
                <a:solidFill>
                  <a:srgbClr val="2F0800"/>
                </a:solidFill>
              </a:rPr>
              <a:t>2. Listen, point and say.</a:t>
            </a:r>
            <a:endParaRPr dirty="0">
              <a:solidFill>
                <a:srgbClr val="2F08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"/>
          <p:cNvSpPr txBox="1">
            <a:spLocks noGrp="1"/>
          </p:cNvSpPr>
          <p:nvPr>
            <p:ph type="title"/>
          </p:nvPr>
        </p:nvSpPr>
        <p:spPr>
          <a:xfrm>
            <a:off x="421766" y="2352906"/>
            <a:ext cx="7844224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310600"/>
                </a:solidFill>
              </a:rPr>
              <a:t>New words </a:t>
            </a:r>
            <a:endParaRPr>
              <a:solidFill>
                <a:srgbClr val="3106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243</Words>
  <Application>Microsoft Office PowerPoint</Application>
  <PresentationFormat>On-screen Show (16:9)</PresentationFormat>
  <Paragraphs>68</Paragraphs>
  <Slides>29</Slides>
  <Notes>18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Calibri</vt:lpstr>
      <vt:lpstr>Arial</vt:lpstr>
      <vt:lpstr>.VnTime</vt:lpstr>
      <vt:lpstr>Arial Black</vt:lpstr>
      <vt:lpstr>Fredoka One</vt:lpstr>
      <vt:lpstr>Impact</vt:lpstr>
      <vt:lpstr>Comic Sans MS</vt:lpstr>
      <vt:lpstr>Exo 2</vt:lpstr>
      <vt:lpstr>Physics Class for Kids: Kinetic Energy by Slidesgo</vt:lpstr>
      <vt:lpstr>Clip</vt:lpstr>
      <vt:lpstr>PowerPoint Presentation</vt:lpstr>
      <vt:lpstr>PowerPoint Presentation</vt:lpstr>
      <vt:lpstr>Fitting pictues</vt:lpstr>
      <vt:lpstr>PowerPoint Presentation</vt:lpstr>
      <vt:lpstr> </vt:lpstr>
      <vt:lpstr>1. Look, listen and repeat.</vt:lpstr>
      <vt:lpstr>PowerPoint Presentation</vt:lpstr>
      <vt:lpstr>2. Listen, point and say.</vt:lpstr>
      <vt:lpstr>New words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 and guess.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3.Let’s talk.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TH Computer</cp:lastModifiedBy>
  <cp:revision>83</cp:revision>
  <dcterms:modified xsi:type="dcterms:W3CDTF">2024-11-12T01:47:25Z</dcterms:modified>
</cp:coreProperties>
</file>