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  <p:sldMasterId id="2147483686" r:id="rId4"/>
    <p:sldMasterId id="2147483698" r:id="rId5"/>
    <p:sldMasterId id="2147483734" r:id="rId6"/>
  </p:sldMasterIdLst>
  <p:notesMasterIdLst>
    <p:notesMasterId r:id="rId15"/>
  </p:notesMasterIdLst>
  <p:sldIdLst>
    <p:sldId id="294" r:id="rId7"/>
    <p:sldId id="304" r:id="rId8"/>
    <p:sldId id="3260" r:id="rId9"/>
    <p:sldId id="267" r:id="rId10"/>
    <p:sldId id="428" r:id="rId11"/>
    <p:sldId id="3258" r:id="rId12"/>
    <p:sldId id="3261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C257F-4BB7-4FB1-8F14-2883A6161442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F2360-E42F-4537-BEED-83805E78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5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45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08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49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552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44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6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DBB5-4830-4A2B-9929-3E74284F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54164-6AD7-4841-9685-AE5FAF15C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78504-B14E-46A8-93DA-07D3D5557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00A99-0F17-484B-9975-22E67D21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68839-AA98-4E0F-B917-361646C1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A205A-649B-4610-9AA6-B16FD75C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3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83F-4614-47D9-9822-D3AC2A3F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51734-0334-46E3-BB2C-05C6B2979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6B8A4-81E9-4549-9EAA-86EE33A4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AD228-6864-4253-B9EE-39A524DC9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E4999-8A8A-4343-B31E-D1AA8E99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53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848369-8363-4C8F-8047-7226784C6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BDC87-5C11-41E6-A7FA-D3916DD02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2C893-B740-457A-938D-A6F5087C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E751E-62C3-4C8C-8406-1E9069A5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3C85E-18CD-424F-AA8F-7222B1D8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69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96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17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09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0758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31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93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9140-99A3-4B37-8738-7932FB3FD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EF1B4D-F0FB-46A7-9697-B745CAD5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D6204-40B4-4A0E-9392-9CCA8196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A8B0A-12CC-44C8-BC28-2AC29612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ACEA3-BB9C-4EA0-AE0A-F005D1CE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90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30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38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4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69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1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6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09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53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2397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2D9A-0A8C-4A24-A7C5-BC806979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1E9B1-3B94-4D07-B686-2FF6EE461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6F60B-1E71-43E2-AFA4-A9172B55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9E1C0-6C40-43A4-8C21-77B3D9D5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3FCE7-8A8B-4A04-8F7D-76B7C915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05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9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1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1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81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76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9374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" name="Google Shape;14;p3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5" name="Google Shape;15;p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61200" y="172724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2010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1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575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309851" y="3437533"/>
            <a:ext cx="4760400" cy="2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7070251" y="3437533"/>
            <a:ext cx="4322800" cy="2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9792095" y="1085165"/>
            <a:ext cx="677300" cy="54046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>
            <a:off x="10557215" y="484002"/>
            <a:ext cx="2068556" cy="120136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539934" y="884267"/>
            <a:ext cx="1481884" cy="860644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/>
          <p:nvPr/>
        </p:nvSpPr>
        <p:spPr>
          <a:xfrm>
            <a:off x="1835569" y="483997"/>
            <a:ext cx="638375" cy="509396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5"/>
          <p:cNvSpPr/>
          <p:nvPr/>
        </p:nvSpPr>
        <p:spPr>
          <a:xfrm rot="10800000">
            <a:off x="10267367" y="1935947"/>
            <a:ext cx="1370467" cy="796055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16802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98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EB61-6666-4002-ADD0-BB5E1E09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09DD8-410D-4C70-BA3A-CC8952472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C8A6-F91E-4D73-AA9A-D4FDCF13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79325-43F5-4290-9760-C8818F91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04E56-5925-4E64-8074-1758E3C1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039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10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6574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43597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867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3238367" y="2611800"/>
            <a:ext cx="5715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2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63" name="Google Shape;63;p1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64" name="Google Shape;64;p1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51396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9148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9162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9427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3765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55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F971-713C-406A-A9E3-353A144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2A03-1FB2-4EAA-87C2-0995DEE01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1ED61-9B91-4902-841E-B8AA8B9A4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14880-A819-4D98-B923-CEF45784F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2F2B-1A9B-48EE-B88B-53A659B9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CA6BB-EF72-480E-885D-3F420827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783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1351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58322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1">
  <p:cSld name="Title and Body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82" name="Google Shape;82;p19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83" name="Google Shape;83;p1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" name="Google Shape;85;p19"/>
          <p:cNvSpPr txBox="1">
            <a:spLocks noGrp="1"/>
          </p:cNvSpPr>
          <p:nvPr>
            <p:ph type="title" idx="2"/>
          </p:nvPr>
        </p:nvSpPr>
        <p:spPr>
          <a:xfrm>
            <a:off x="814700" y="3114333"/>
            <a:ext cx="3479200" cy="16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6319400" y="2524367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319400" y="3509933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6319400" y="4495500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609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2">
  <p:cSld name="Title and Body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713597" y="2801733"/>
            <a:ext cx="6130800" cy="2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1" name="Google Shape;91;p20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93" name="Google Shape;93;p20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4" name="Google Shape;94;p2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013617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9937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1">
  <p:cSld name="Section Header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" name="Google Shape;105;p22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06" name="Google Shape;106;p2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961200" y="1727108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2646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13" name="Google Shape;113;p23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14" name="Google Shape;114;p2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881387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4">
  <p:cSld name="Title and Body4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19" name="Google Shape;119;p24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20" name="Google Shape;120;p2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2" name="Google Shape;122;p24"/>
          <p:cNvSpPr txBox="1">
            <a:spLocks noGrp="1"/>
          </p:cNvSpPr>
          <p:nvPr>
            <p:ph type="title" idx="2"/>
          </p:nvPr>
        </p:nvSpPr>
        <p:spPr>
          <a:xfrm>
            <a:off x="2120467" y="2963615"/>
            <a:ext cx="79512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104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5">
  <p:cSld name="Title and Body5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5" name="Google Shape;125;p25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26" name="Google Shape;126;p2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" name="Google Shape;128;p25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3410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2">
  <p:cSld name="Section Header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33" name="Google Shape;133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961200" y="173379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8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78CA-20FF-4DB8-8AC8-4512833B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201E6-A293-4C83-8237-BBD273C6A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8B19F-A245-43C2-8AEC-250702849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8C962-4014-410A-A709-CFAA85A96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0DFA13-C27B-4106-A9C4-B252723E2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CA8C50-011D-4C3A-8B0B-BFF03B30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0C50A9-C63A-44E8-AC56-99174F8C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CFA456-A2CE-4CFF-B6C0-38078809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472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6">
  <p:cSld name="Title and Body6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" name="Google Shape;139;p2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40" name="Google Shape;140;p2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2" name="Google Shape;142;p2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15014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147" name="Google Shape;147;p28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48" name="Google Shape;148;p28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813673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7">
  <p:cSld name="Title and Body7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4" name="Google Shape;154;p29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55" name="Google Shape;155;p2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995043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8">
  <p:cSld name="Title and Body8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0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62" name="Google Shape;162;p3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456685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3">
  <p:cSld name="Section Header3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31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67" name="Google Shape;167;p3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subTitle" idx="1"/>
          </p:nvPr>
        </p:nvSpPr>
        <p:spPr>
          <a:xfrm>
            <a:off x="961200" y="1747375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6243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9">
  <p:cSld name="Title and Body9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" name="Google Shape;173;p32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74" name="Google Shape;174;p3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32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99955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0">
  <p:cSld name="Title and Body 10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33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80" name="Google Shape;180;p3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" name="Google Shape;182;p33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29591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Only Title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34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87" name="Google Shape;187;p3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3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9" name="Google Shape;189;p34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5175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2">
  <p:cSld name="Title and Body 1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6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202" name="Google Shape;202;p3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3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77672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lt2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/>
          <p:nvPr/>
        </p:nvSpPr>
        <p:spPr>
          <a:xfrm>
            <a:off x="428665" y="2159833"/>
            <a:ext cx="6640000" cy="664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9" name="Google Shape;209;p37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10" name="Google Shape;210;p3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" name="Google Shape;212;p37"/>
          <p:cNvSpPr txBox="1"/>
          <p:nvPr/>
        </p:nvSpPr>
        <p:spPr>
          <a:xfrm>
            <a:off x="6686133" y="4625500"/>
            <a:ext cx="39848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33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Slidesgo, including icons by Flaticon, and infographics &amp; images by Freepik</a:t>
            </a:r>
            <a:endParaRPr sz="1333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3360451" y="931667"/>
            <a:ext cx="5465600" cy="7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1"/>
          </p:nvPr>
        </p:nvSpPr>
        <p:spPr>
          <a:xfrm>
            <a:off x="6931813" y="5233533"/>
            <a:ext cx="3473600" cy="4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subTitle" idx="2"/>
          </p:nvPr>
        </p:nvSpPr>
        <p:spPr>
          <a:xfrm>
            <a:off x="3399467" y="2398029"/>
            <a:ext cx="5425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3742402" y="1223367"/>
            <a:ext cx="753717" cy="60162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37"/>
          <p:cNvSpPr/>
          <p:nvPr/>
        </p:nvSpPr>
        <p:spPr>
          <a:xfrm>
            <a:off x="630067" y="719334"/>
            <a:ext cx="1755936" cy="101980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2139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605C-2DED-49FC-B081-B5496387E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8953C9-04F0-4CEC-9384-9A11FD47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35F11-A6F4-4DF2-9D42-68839F4D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D0286-4350-477A-B8BF-EDCD63E3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55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4554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8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29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4670B-DAC2-4E52-9C2A-52C5DFF9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BC74E1-45AD-4BE3-96AC-E7DC3BCE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B759F-DB88-4A4F-B569-739370A6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9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67008-8D3B-4B89-AC70-9B79BA3E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49FA3-7484-470F-A82E-A30FFD648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E5E26-6805-4737-ADB8-A456337EC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06BC2-6A0C-4207-8868-C5CF0291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29A6F-9D6C-4672-B612-07EDDC722A2E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1C44C-99D6-44D5-8F32-49217A02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EF741-73C3-4EB6-9661-94971954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47EFB2-D797-4E77-BD54-429A61947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slideLayout" Target="../slideLayouts/slideLayout69.xml"/><Relationship Id="rId8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C58D374-77D5-4D84-A83D-0A42E0B12966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41404351-BFCB-4A32-8269-0FE0A033E56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323850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3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B35D7B9-8FA2-43D9-B9C1-8518F9B76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7EB422-25A1-489A-987F-68CFCC93C807}"/>
              </a:ext>
            </a:extLst>
          </p:cNvPr>
          <p:cNvSpPr/>
          <p:nvPr userDrawn="1"/>
        </p:nvSpPr>
        <p:spPr>
          <a:xfrm>
            <a:off x="2047568" y="2697163"/>
            <a:ext cx="7551173" cy="10784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18B546E9-8BFF-4D2E-BE08-8F7924242C9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323850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2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C27E7FEF-8BA1-42DD-BAD0-5AD3495B623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5026" y="371474"/>
            <a:ext cx="15906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8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E15178-696F-C761-2090-2FB91FAD668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6" y="295274"/>
            <a:ext cx="1304926" cy="130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2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1873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B0E2E11-A20B-4D6B-976F-68CBEB892F6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67686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97B9AA10-F2BF-2600-67AD-B266708B2F08}"/>
              </a:ext>
            </a:extLst>
          </p:cNvPr>
          <p:cNvSpPr txBox="1"/>
          <p:nvPr/>
        </p:nvSpPr>
        <p:spPr>
          <a:xfrm>
            <a:off x="2358294" y="761255"/>
            <a:ext cx="7790510" cy="3953997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900" b="1" smtClean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78C9C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Chào mừng thầy cô về dự giờ</a:t>
            </a:r>
            <a:endParaRPr kumimoji="0" lang="vi-VN" sz="23900" b="1" i="0" u="none" strike="noStrike" kern="1200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rgbClr val="78C9C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00" b="1" i="0" u="none" strike="noStrike" kern="1200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rgbClr val="99FF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2" name="图片 14">
            <a:extLst>
              <a:ext uri="{FF2B5EF4-FFF2-40B4-BE49-F238E27FC236}">
                <a16:creationId xmlns:a16="http://schemas.microsoft.com/office/drawing/2014/main" id="{6C07B6EE-D48A-B1EA-F601-E16C8B3DB4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661" y="981645"/>
            <a:ext cx="1566018" cy="1108172"/>
          </a:xfrm>
          <a:prstGeom prst="rect">
            <a:avLst/>
          </a:prstGeom>
        </p:spPr>
      </p:pic>
      <p:pic>
        <p:nvPicPr>
          <p:cNvPr id="53" name="图片 40">
            <a:extLst>
              <a:ext uri="{FF2B5EF4-FFF2-40B4-BE49-F238E27FC236}">
                <a16:creationId xmlns:a16="http://schemas.microsoft.com/office/drawing/2014/main" id="{1525F474-B7CB-7415-69C5-D26E9BC0AC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248" y="238919"/>
            <a:ext cx="930827" cy="658686"/>
          </a:xfrm>
          <a:prstGeom prst="rect">
            <a:avLst/>
          </a:prstGeom>
        </p:spPr>
      </p:pic>
      <p:pic>
        <p:nvPicPr>
          <p:cNvPr id="54" name="图片 40">
            <a:extLst>
              <a:ext uri="{FF2B5EF4-FFF2-40B4-BE49-F238E27FC236}">
                <a16:creationId xmlns:a16="http://schemas.microsoft.com/office/drawing/2014/main" id="{53AAC90C-5B7B-446B-8F62-78466B65E6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5427" y="47956"/>
            <a:ext cx="930827" cy="658686"/>
          </a:xfrm>
          <a:prstGeom prst="rect">
            <a:avLst/>
          </a:prstGeom>
        </p:spPr>
      </p:pic>
      <p:grpSp>
        <p:nvGrpSpPr>
          <p:cNvPr id="55" name="组合 15">
            <a:extLst>
              <a:ext uri="{FF2B5EF4-FFF2-40B4-BE49-F238E27FC236}">
                <a16:creationId xmlns:a16="http://schemas.microsoft.com/office/drawing/2014/main" id="{AC69769E-C79C-E0B5-2AC2-CDD5439A5A9A}"/>
              </a:ext>
            </a:extLst>
          </p:cNvPr>
          <p:cNvGrpSpPr/>
          <p:nvPr/>
        </p:nvGrpSpPr>
        <p:grpSpPr>
          <a:xfrm rot="1182294">
            <a:off x="10076428" y="502645"/>
            <a:ext cx="1827856" cy="1765542"/>
            <a:chOff x="10101876" y="4297860"/>
            <a:chExt cx="1826037" cy="1763786"/>
          </a:xfrm>
        </p:grpSpPr>
        <p:sp>
          <p:nvSpPr>
            <p:cNvPr id="56" name="Freeform 26">
              <a:extLst>
                <a:ext uri="{FF2B5EF4-FFF2-40B4-BE49-F238E27FC236}">
                  <a16:creationId xmlns:a16="http://schemas.microsoft.com/office/drawing/2014/main" id="{D5D38A9E-B7FF-5EE3-3256-2B38BFE9E8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27">
              <a:extLst>
                <a:ext uri="{FF2B5EF4-FFF2-40B4-BE49-F238E27FC236}">
                  <a16:creationId xmlns:a16="http://schemas.microsoft.com/office/drawing/2014/main" id="{EA836884-4B97-17A7-FBB8-F50E81C76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118">
              <a:extLst>
                <a:ext uri="{FF2B5EF4-FFF2-40B4-BE49-F238E27FC236}">
                  <a16:creationId xmlns:a16="http://schemas.microsoft.com/office/drawing/2014/main" id="{60CDDDA0-4BA7-7794-EA17-ED9DBDBD6E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119">
              <a:extLst>
                <a:ext uri="{FF2B5EF4-FFF2-40B4-BE49-F238E27FC236}">
                  <a16:creationId xmlns:a16="http://schemas.microsoft.com/office/drawing/2014/main" id="{2E0E4CA7-61B3-5039-D207-D53C06B71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120">
              <a:extLst>
                <a:ext uri="{FF2B5EF4-FFF2-40B4-BE49-F238E27FC236}">
                  <a16:creationId xmlns:a16="http://schemas.microsoft.com/office/drawing/2014/main" id="{B04A7D8C-FC46-8117-C286-310D0B5DB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121">
              <a:extLst>
                <a:ext uri="{FF2B5EF4-FFF2-40B4-BE49-F238E27FC236}">
                  <a16:creationId xmlns:a16="http://schemas.microsoft.com/office/drawing/2014/main" id="{6C1E40E0-CC18-DF58-8B98-A0C91EC93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组合 2">
            <a:extLst>
              <a:ext uri="{FF2B5EF4-FFF2-40B4-BE49-F238E27FC236}">
                <a16:creationId xmlns:a16="http://schemas.microsoft.com/office/drawing/2014/main" id="{FC876D40-120F-2360-BE88-895E488D04A0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21" name="图片 3">
              <a:extLst>
                <a:ext uri="{FF2B5EF4-FFF2-40B4-BE49-F238E27FC236}">
                  <a16:creationId xmlns:a16="http://schemas.microsoft.com/office/drawing/2014/main" id="{3E89DDDE-8209-D292-DEE6-3ABAED618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22" name="图片 4">
              <a:extLst>
                <a:ext uri="{FF2B5EF4-FFF2-40B4-BE49-F238E27FC236}">
                  <a16:creationId xmlns:a16="http://schemas.microsoft.com/office/drawing/2014/main" id="{B780BE34-7B90-7F60-7FDE-575E5CF71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23" name="图片 5">
              <a:extLst>
                <a:ext uri="{FF2B5EF4-FFF2-40B4-BE49-F238E27FC236}">
                  <a16:creationId xmlns:a16="http://schemas.microsoft.com/office/drawing/2014/main" id="{E3C40755-84AE-C495-106D-1FBC31D93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24" name="图片 7">
              <a:extLst>
                <a:ext uri="{FF2B5EF4-FFF2-40B4-BE49-F238E27FC236}">
                  <a16:creationId xmlns:a16="http://schemas.microsoft.com/office/drawing/2014/main" id="{F40A730B-F80A-64FD-D37E-1C53FC21E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25" name="图片 8">
              <a:extLst>
                <a:ext uri="{FF2B5EF4-FFF2-40B4-BE49-F238E27FC236}">
                  <a16:creationId xmlns:a16="http://schemas.microsoft.com/office/drawing/2014/main" id="{79B02A4C-E9B3-1893-A7EE-6C1257922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26" name="图片 9">
              <a:extLst>
                <a:ext uri="{FF2B5EF4-FFF2-40B4-BE49-F238E27FC236}">
                  <a16:creationId xmlns:a16="http://schemas.microsoft.com/office/drawing/2014/main" id="{175FE12C-9943-DF8C-9429-AB2B0F565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27" name="图片 10">
              <a:extLst>
                <a:ext uri="{FF2B5EF4-FFF2-40B4-BE49-F238E27FC236}">
                  <a16:creationId xmlns:a16="http://schemas.microsoft.com/office/drawing/2014/main" id="{ABEC411A-92C4-FDDB-1BC2-C7D4C9CCB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4434210-ECE0-4D02-A508-83033CD9B605}"/>
              </a:ext>
            </a:extLst>
          </p:cNvPr>
          <p:cNvSpPr txBox="1"/>
          <p:nvPr/>
        </p:nvSpPr>
        <p:spPr>
          <a:xfrm>
            <a:off x="1020234" y="1418669"/>
            <a:ext cx="101938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Tiết học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tại thư viện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 đọc sách báo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(Chủ điểm về sáng tạo nghệ thuật</a:t>
            </a:r>
            <a:r>
              <a:rPr kumimoji="0" lang="en-US" sz="4800" b="1" i="1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4800" b="1" i="1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4800" b="1" baseline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800" b="1" baseline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5CC4BF0-5EDC-4389-A85C-39C6483A7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7208" flipH="1">
            <a:off x="5635999" y="820903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3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4">
            <a:extLst>
              <a:ext uri="{FF2B5EF4-FFF2-40B4-BE49-F238E27FC236}">
                <a16:creationId xmlns:a16="http://schemas.microsoft.com/office/drawing/2014/main" id="{348D15C9-9853-997B-ECA2-D0CFB71C29EF}"/>
              </a:ext>
            </a:extLst>
          </p:cNvPr>
          <p:cNvGrpSpPr/>
          <p:nvPr/>
        </p:nvGrpSpPr>
        <p:grpSpPr>
          <a:xfrm>
            <a:off x="1078336" y="585221"/>
            <a:ext cx="7966837" cy="3976556"/>
            <a:chOff x="5610688" y="1031736"/>
            <a:chExt cx="5879305" cy="398052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42903B0-B90F-CA11-1A60-D6A34FBB589E}"/>
                </a:ext>
              </a:extLst>
            </p:cNvPr>
            <p:cNvSpPr/>
            <p:nvPr/>
          </p:nvSpPr>
          <p:spPr>
            <a:xfrm>
              <a:off x="5629165" y="1052247"/>
              <a:ext cx="5842103" cy="3941396"/>
            </a:xfrm>
            <a:custGeom>
              <a:avLst/>
              <a:gdLst>
                <a:gd name="connsiteX0" fmla="*/ 5614008 w 5842103"/>
                <a:gd name="connsiteY0" fmla="*/ 3941397 h 3941397"/>
                <a:gd name="connsiteX1" fmla="*/ 228343 w 5842103"/>
                <a:gd name="connsiteY1" fmla="*/ 3941397 h 3941397"/>
                <a:gd name="connsiteX2" fmla="*/ 0 w 5842103"/>
                <a:gd name="connsiteY2" fmla="*/ 3713054 h 3941397"/>
                <a:gd name="connsiteX3" fmla="*/ 0 w 5842103"/>
                <a:gd name="connsiteY3" fmla="*/ 228343 h 3941397"/>
                <a:gd name="connsiteX4" fmla="*/ 228343 w 5842103"/>
                <a:gd name="connsiteY4" fmla="*/ 0 h 3941397"/>
                <a:gd name="connsiteX5" fmla="*/ 5613760 w 5842103"/>
                <a:gd name="connsiteY5" fmla="*/ 0 h 3941397"/>
                <a:gd name="connsiteX6" fmla="*/ 5842103 w 5842103"/>
                <a:gd name="connsiteY6" fmla="*/ 228343 h 3941397"/>
                <a:gd name="connsiteX7" fmla="*/ 5842103 w 5842103"/>
                <a:gd name="connsiteY7" fmla="*/ 3713054 h 3941397"/>
                <a:gd name="connsiteX8" fmla="*/ 5614008 w 5842103"/>
                <a:gd name="connsiteY8" fmla="*/ 3941397 h 394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2103" h="3941397">
                  <a:moveTo>
                    <a:pt x="5614008" y="3941397"/>
                  </a:moveTo>
                  <a:lnTo>
                    <a:pt x="228343" y="3941397"/>
                  </a:lnTo>
                  <a:cubicBezTo>
                    <a:pt x="102754" y="3941397"/>
                    <a:pt x="0" y="3838643"/>
                    <a:pt x="0" y="3713054"/>
                  </a:cubicBezTo>
                  <a:lnTo>
                    <a:pt x="0" y="228343"/>
                  </a:lnTo>
                  <a:cubicBezTo>
                    <a:pt x="0" y="102754"/>
                    <a:pt x="102754" y="0"/>
                    <a:pt x="228343" y="0"/>
                  </a:cubicBezTo>
                  <a:lnTo>
                    <a:pt x="5613760" y="0"/>
                  </a:lnTo>
                  <a:cubicBezTo>
                    <a:pt x="5739349" y="0"/>
                    <a:pt x="5842103" y="102754"/>
                    <a:pt x="5842103" y="228343"/>
                  </a:cubicBezTo>
                  <a:lnTo>
                    <a:pt x="5842103" y="3713054"/>
                  </a:lnTo>
                  <a:cubicBezTo>
                    <a:pt x="5842351" y="3838643"/>
                    <a:pt x="5739597" y="3941397"/>
                    <a:pt x="5614008" y="3941397"/>
                  </a:cubicBezTo>
                  <a:close/>
                </a:path>
              </a:pathLst>
            </a:custGeom>
            <a:solidFill>
              <a:srgbClr val="DEB290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09D535B-74DB-96FE-8E5D-47026D93CDF9}"/>
                </a:ext>
              </a:extLst>
            </p:cNvPr>
            <p:cNvSpPr/>
            <p:nvPr/>
          </p:nvSpPr>
          <p:spPr>
            <a:xfrm>
              <a:off x="5876123" y="1298957"/>
              <a:ext cx="5348435" cy="3447729"/>
            </a:xfrm>
            <a:custGeom>
              <a:avLst/>
              <a:gdLst>
                <a:gd name="connsiteX0" fmla="*/ 0 w 5348435"/>
                <a:gd name="connsiteY0" fmla="*/ 0 h 3447729"/>
                <a:gd name="connsiteX1" fmla="*/ 5348436 w 5348435"/>
                <a:gd name="connsiteY1" fmla="*/ 0 h 3447729"/>
                <a:gd name="connsiteX2" fmla="*/ 5348436 w 5348435"/>
                <a:gd name="connsiteY2" fmla="*/ 3447730 h 3447729"/>
                <a:gd name="connsiteX3" fmla="*/ 0 w 5348435"/>
                <a:gd name="connsiteY3" fmla="*/ 3447730 h 344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8435" h="3447729">
                  <a:moveTo>
                    <a:pt x="0" y="0"/>
                  </a:moveTo>
                  <a:lnTo>
                    <a:pt x="5348436" y="0"/>
                  </a:lnTo>
                  <a:lnTo>
                    <a:pt x="5348436" y="3447730"/>
                  </a:lnTo>
                  <a:lnTo>
                    <a:pt x="0" y="3447730"/>
                  </a:lnTo>
                  <a:close/>
                </a:path>
              </a:pathLst>
            </a:custGeom>
            <a:solidFill>
              <a:srgbClr val="FFFFFF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Graphic 4">
              <a:extLst>
                <a:ext uri="{FF2B5EF4-FFF2-40B4-BE49-F238E27FC236}">
                  <a16:creationId xmlns:a16="http://schemas.microsoft.com/office/drawing/2014/main" id="{B8F8F494-918D-A592-0A75-D060F82EB3A3}"/>
                </a:ext>
              </a:extLst>
            </p:cNvPr>
            <p:cNvGrpSpPr/>
            <p:nvPr/>
          </p:nvGrpSpPr>
          <p:grpSpPr>
            <a:xfrm>
              <a:off x="5610688" y="1031736"/>
              <a:ext cx="5879305" cy="3980523"/>
              <a:chOff x="5610688" y="1031736"/>
              <a:chExt cx="5879305" cy="3980523"/>
            </a:xfrm>
            <a:solidFill>
              <a:srgbClr val="1A1A1A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B186ABC-C2C2-E11D-D71B-5952C2FCFC65}"/>
                  </a:ext>
                </a:extLst>
              </p:cNvPr>
              <p:cNvSpPr/>
              <p:nvPr/>
            </p:nvSpPr>
            <p:spPr>
              <a:xfrm>
                <a:off x="6102666" y="1034124"/>
                <a:ext cx="5387327" cy="3714796"/>
              </a:xfrm>
              <a:custGeom>
                <a:avLst/>
                <a:gdLst>
                  <a:gd name="connsiteX0" fmla="*/ 17933 w 5387327"/>
                  <a:gd name="connsiteY0" fmla="*/ 36490 h 3714796"/>
                  <a:gd name="connsiteX1" fmla="*/ 827557 w 5387327"/>
                  <a:gd name="connsiteY1" fmla="*/ 36490 h 3714796"/>
                  <a:gd name="connsiteX2" fmla="*/ 1959344 w 5387327"/>
                  <a:gd name="connsiteY2" fmla="*/ 36490 h 3714796"/>
                  <a:gd name="connsiteX3" fmla="*/ 3176759 w 5387327"/>
                  <a:gd name="connsiteY3" fmla="*/ 36490 h 3714796"/>
                  <a:gd name="connsiteX4" fmla="*/ 4262629 w 5387327"/>
                  <a:gd name="connsiteY4" fmla="*/ 36490 h 3714796"/>
                  <a:gd name="connsiteX5" fmla="*/ 4977937 w 5387327"/>
                  <a:gd name="connsiteY5" fmla="*/ 36490 h 3714796"/>
                  <a:gd name="connsiteX6" fmla="*/ 5128346 w 5387327"/>
                  <a:gd name="connsiteY6" fmla="*/ 36490 h 3714796"/>
                  <a:gd name="connsiteX7" fmla="*/ 5350235 w 5387327"/>
                  <a:gd name="connsiteY7" fmla="*/ 251182 h 3714796"/>
                  <a:gd name="connsiteX8" fmla="*/ 5350235 w 5387327"/>
                  <a:gd name="connsiteY8" fmla="*/ 744850 h 3714796"/>
                  <a:gd name="connsiteX9" fmla="*/ 5350235 w 5387327"/>
                  <a:gd name="connsiteY9" fmla="*/ 1756756 h 3714796"/>
                  <a:gd name="connsiteX10" fmla="*/ 5350235 w 5387327"/>
                  <a:gd name="connsiteY10" fmla="*/ 2851561 h 3714796"/>
                  <a:gd name="connsiteX11" fmla="*/ 5350235 w 5387327"/>
                  <a:gd name="connsiteY11" fmla="*/ 3612539 h 3714796"/>
                  <a:gd name="connsiteX12" fmla="*/ 5350235 w 5387327"/>
                  <a:gd name="connsiteY12" fmla="*/ 3696926 h 3714796"/>
                  <a:gd name="connsiteX13" fmla="*/ 5387217 w 5387327"/>
                  <a:gd name="connsiteY13" fmla="*/ 3696926 h 3714796"/>
                  <a:gd name="connsiteX14" fmla="*/ 5387217 w 5387327"/>
                  <a:gd name="connsiteY14" fmla="*/ 3469824 h 3714796"/>
                  <a:gd name="connsiteX15" fmla="*/ 5387217 w 5387327"/>
                  <a:gd name="connsiteY15" fmla="*/ 3079159 h 3714796"/>
                  <a:gd name="connsiteX16" fmla="*/ 5387217 w 5387327"/>
                  <a:gd name="connsiteY16" fmla="*/ 2575564 h 3714796"/>
                  <a:gd name="connsiteX17" fmla="*/ 5387217 w 5387327"/>
                  <a:gd name="connsiteY17" fmla="*/ 2014883 h 3714796"/>
                  <a:gd name="connsiteX18" fmla="*/ 5387217 w 5387327"/>
                  <a:gd name="connsiteY18" fmla="*/ 1451720 h 3714796"/>
                  <a:gd name="connsiteX19" fmla="*/ 5387217 w 5387327"/>
                  <a:gd name="connsiteY19" fmla="*/ 942912 h 3714796"/>
                  <a:gd name="connsiteX20" fmla="*/ 5387217 w 5387327"/>
                  <a:gd name="connsiteY20" fmla="*/ 537852 h 3714796"/>
                  <a:gd name="connsiteX21" fmla="*/ 5387217 w 5387327"/>
                  <a:gd name="connsiteY21" fmla="*/ 293624 h 3714796"/>
                  <a:gd name="connsiteX22" fmla="*/ 5387217 w 5387327"/>
                  <a:gd name="connsiteY22" fmla="*/ 248948 h 3714796"/>
                  <a:gd name="connsiteX23" fmla="*/ 5263614 w 5387327"/>
                  <a:gd name="connsiteY23" fmla="*/ 33264 h 3714796"/>
                  <a:gd name="connsiteX24" fmla="*/ 5080196 w 5387327"/>
                  <a:gd name="connsiteY24" fmla="*/ 5 h 3714796"/>
                  <a:gd name="connsiteX25" fmla="*/ 4856817 w 5387327"/>
                  <a:gd name="connsiteY25" fmla="*/ 5 h 3714796"/>
                  <a:gd name="connsiteX26" fmla="*/ 4495935 w 5387327"/>
                  <a:gd name="connsiteY26" fmla="*/ 5 h 3714796"/>
                  <a:gd name="connsiteX27" fmla="*/ 4026840 w 5387327"/>
                  <a:gd name="connsiteY27" fmla="*/ 5 h 3714796"/>
                  <a:gd name="connsiteX28" fmla="*/ 3481547 w 5387327"/>
                  <a:gd name="connsiteY28" fmla="*/ 5 h 3714796"/>
                  <a:gd name="connsiteX29" fmla="*/ 2883884 w 5387327"/>
                  <a:gd name="connsiteY29" fmla="*/ 5 h 3714796"/>
                  <a:gd name="connsiteX30" fmla="*/ 2265373 w 5387327"/>
                  <a:gd name="connsiteY30" fmla="*/ 5 h 3714796"/>
                  <a:gd name="connsiteX31" fmla="*/ 1658527 w 5387327"/>
                  <a:gd name="connsiteY31" fmla="*/ 5 h 3714796"/>
                  <a:gd name="connsiteX32" fmla="*/ 1086181 w 5387327"/>
                  <a:gd name="connsiteY32" fmla="*/ 5 h 3714796"/>
                  <a:gd name="connsiteX33" fmla="*/ 580848 w 5387327"/>
                  <a:gd name="connsiteY33" fmla="*/ 5 h 3714796"/>
                  <a:gd name="connsiteX34" fmla="*/ 171816 w 5387327"/>
                  <a:gd name="connsiteY34" fmla="*/ 5 h 3714796"/>
                  <a:gd name="connsiteX35" fmla="*/ 17436 w 5387327"/>
                  <a:gd name="connsiteY35" fmla="*/ 5 h 3714796"/>
                  <a:gd name="connsiteX36" fmla="*/ 17933 w 5387327"/>
                  <a:gd name="connsiteY36" fmla="*/ 36490 h 3714796"/>
                  <a:gd name="connsiteX37" fmla="*/ 17933 w 5387327"/>
                  <a:gd name="connsiteY37" fmla="*/ 36490 h 371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387327" h="3714796">
                    <a:moveTo>
                      <a:pt x="17933" y="36490"/>
                    </a:moveTo>
                    <a:cubicBezTo>
                      <a:pt x="287725" y="36490"/>
                      <a:pt x="557765" y="36490"/>
                      <a:pt x="827557" y="36490"/>
                    </a:cubicBezTo>
                    <a:cubicBezTo>
                      <a:pt x="1204820" y="36490"/>
                      <a:pt x="1582082" y="36490"/>
                      <a:pt x="1959344" y="36490"/>
                    </a:cubicBezTo>
                    <a:cubicBezTo>
                      <a:pt x="2365149" y="36490"/>
                      <a:pt x="2770954" y="36490"/>
                      <a:pt x="3176759" y="36490"/>
                    </a:cubicBezTo>
                    <a:cubicBezTo>
                      <a:pt x="3538633" y="36490"/>
                      <a:pt x="3900755" y="36490"/>
                      <a:pt x="4262629" y="36490"/>
                    </a:cubicBezTo>
                    <a:cubicBezTo>
                      <a:pt x="4501148" y="36490"/>
                      <a:pt x="4739419" y="36490"/>
                      <a:pt x="4977937" y="36490"/>
                    </a:cubicBezTo>
                    <a:cubicBezTo>
                      <a:pt x="5028074" y="36490"/>
                      <a:pt x="5078210" y="36490"/>
                      <a:pt x="5128346" y="36490"/>
                    </a:cubicBezTo>
                    <a:cubicBezTo>
                      <a:pt x="5250708" y="36490"/>
                      <a:pt x="5349491" y="125842"/>
                      <a:pt x="5350235" y="251182"/>
                    </a:cubicBezTo>
                    <a:cubicBezTo>
                      <a:pt x="5350980" y="415738"/>
                      <a:pt x="5350235" y="580294"/>
                      <a:pt x="5350235" y="744850"/>
                    </a:cubicBezTo>
                    <a:cubicBezTo>
                      <a:pt x="5350235" y="1082152"/>
                      <a:pt x="5350235" y="1419454"/>
                      <a:pt x="5350235" y="1756756"/>
                    </a:cubicBezTo>
                    <a:cubicBezTo>
                      <a:pt x="5350235" y="2121609"/>
                      <a:pt x="5350235" y="2486709"/>
                      <a:pt x="5350235" y="2851561"/>
                    </a:cubicBezTo>
                    <a:cubicBezTo>
                      <a:pt x="5350235" y="3105220"/>
                      <a:pt x="5350235" y="3358880"/>
                      <a:pt x="5350235" y="3612539"/>
                    </a:cubicBezTo>
                    <a:cubicBezTo>
                      <a:pt x="5350235" y="3640585"/>
                      <a:pt x="5350235" y="3668880"/>
                      <a:pt x="5350235" y="3696926"/>
                    </a:cubicBezTo>
                    <a:cubicBezTo>
                      <a:pt x="5350235" y="3720753"/>
                      <a:pt x="5387217" y="3720753"/>
                      <a:pt x="5387217" y="3696926"/>
                    </a:cubicBezTo>
                    <a:cubicBezTo>
                      <a:pt x="5387217" y="3621226"/>
                      <a:pt x="5387217" y="3545525"/>
                      <a:pt x="5387217" y="3469824"/>
                    </a:cubicBezTo>
                    <a:cubicBezTo>
                      <a:pt x="5387217" y="3339520"/>
                      <a:pt x="5387217" y="3209464"/>
                      <a:pt x="5387217" y="3079159"/>
                    </a:cubicBezTo>
                    <a:cubicBezTo>
                      <a:pt x="5387217" y="2911377"/>
                      <a:pt x="5387217" y="2743347"/>
                      <a:pt x="5387217" y="2575564"/>
                    </a:cubicBezTo>
                    <a:cubicBezTo>
                      <a:pt x="5387217" y="2388670"/>
                      <a:pt x="5387217" y="2201777"/>
                      <a:pt x="5387217" y="2014883"/>
                    </a:cubicBezTo>
                    <a:cubicBezTo>
                      <a:pt x="5387217" y="1827245"/>
                      <a:pt x="5387217" y="1639358"/>
                      <a:pt x="5387217" y="1451720"/>
                    </a:cubicBezTo>
                    <a:cubicBezTo>
                      <a:pt x="5387217" y="1282200"/>
                      <a:pt x="5387217" y="1112432"/>
                      <a:pt x="5387217" y="942912"/>
                    </a:cubicBezTo>
                    <a:cubicBezTo>
                      <a:pt x="5387217" y="807892"/>
                      <a:pt x="5387217" y="672872"/>
                      <a:pt x="5387217" y="537852"/>
                    </a:cubicBezTo>
                    <a:cubicBezTo>
                      <a:pt x="5387217" y="456443"/>
                      <a:pt x="5387217" y="375033"/>
                      <a:pt x="5387217" y="293624"/>
                    </a:cubicBezTo>
                    <a:cubicBezTo>
                      <a:pt x="5387217" y="278732"/>
                      <a:pt x="5387465" y="263840"/>
                      <a:pt x="5387217" y="248948"/>
                    </a:cubicBezTo>
                    <a:cubicBezTo>
                      <a:pt x="5386224" y="160590"/>
                      <a:pt x="5340804" y="77939"/>
                      <a:pt x="5263614" y="33264"/>
                    </a:cubicBezTo>
                    <a:cubicBezTo>
                      <a:pt x="5205039" y="-740"/>
                      <a:pt x="5144479" y="5"/>
                      <a:pt x="5080196" y="5"/>
                    </a:cubicBezTo>
                    <a:cubicBezTo>
                      <a:pt x="5005736" y="5"/>
                      <a:pt x="4931276" y="5"/>
                      <a:pt x="4856817" y="5"/>
                    </a:cubicBezTo>
                    <a:cubicBezTo>
                      <a:pt x="4736440" y="5"/>
                      <a:pt x="4616312" y="5"/>
                      <a:pt x="4495935" y="5"/>
                    </a:cubicBezTo>
                    <a:cubicBezTo>
                      <a:pt x="4339570" y="5"/>
                      <a:pt x="4183205" y="5"/>
                      <a:pt x="4026840" y="5"/>
                    </a:cubicBezTo>
                    <a:cubicBezTo>
                      <a:pt x="3845158" y="5"/>
                      <a:pt x="3663228" y="5"/>
                      <a:pt x="3481547" y="5"/>
                    </a:cubicBezTo>
                    <a:cubicBezTo>
                      <a:pt x="3282243" y="5"/>
                      <a:pt x="3082940" y="5"/>
                      <a:pt x="2883884" y="5"/>
                    </a:cubicBezTo>
                    <a:cubicBezTo>
                      <a:pt x="2677631" y="5"/>
                      <a:pt x="2471626" y="5"/>
                      <a:pt x="2265373" y="5"/>
                    </a:cubicBezTo>
                    <a:cubicBezTo>
                      <a:pt x="2063091" y="5"/>
                      <a:pt x="1860809" y="5"/>
                      <a:pt x="1658527" y="5"/>
                    </a:cubicBezTo>
                    <a:cubicBezTo>
                      <a:pt x="1467662" y="5"/>
                      <a:pt x="1277045" y="5"/>
                      <a:pt x="1086181" y="5"/>
                    </a:cubicBezTo>
                    <a:cubicBezTo>
                      <a:pt x="917653" y="5"/>
                      <a:pt x="749375" y="5"/>
                      <a:pt x="580848" y="5"/>
                    </a:cubicBezTo>
                    <a:cubicBezTo>
                      <a:pt x="444587" y="5"/>
                      <a:pt x="308077" y="5"/>
                      <a:pt x="171816" y="5"/>
                    </a:cubicBezTo>
                    <a:cubicBezTo>
                      <a:pt x="120439" y="5"/>
                      <a:pt x="68814" y="5"/>
                      <a:pt x="17436" y="5"/>
                    </a:cubicBezTo>
                    <a:cubicBezTo>
                      <a:pt x="-5894" y="-491"/>
                      <a:pt x="-5894" y="36490"/>
                      <a:pt x="17933" y="36490"/>
                    </a:cubicBezTo>
                    <a:lnTo>
                      <a:pt x="17933" y="36490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FE4B44C-E92A-76A3-DBB3-B7DB831EC5F5}"/>
                  </a:ext>
                </a:extLst>
              </p:cNvPr>
              <p:cNvSpPr/>
              <p:nvPr/>
            </p:nvSpPr>
            <p:spPr>
              <a:xfrm>
                <a:off x="5610688" y="1031736"/>
                <a:ext cx="5534694" cy="3980523"/>
              </a:xfrm>
              <a:custGeom>
                <a:avLst/>
                <a:gdLst>
                  <a:gd name="connsiteX0" fmla="*/ 5516825 w 5534694"/>
                  <a:gd name="connsiteY0" fmla="*/ 3943294 h 3980523"/>
                  <a:gd name="connsiteX1" fmla="*/ 5215760 w 5534694"/>
                  <a:gd name="connsiteY1" fmla="*/ 3943294 h 3980523"/>
                  <a:gd name="connsiteX2" fmla="*/ 4766272 w 5534694"/>
                  <a:gd name="connsiteY2" fmla="*/ 3943294 h 3980523"/>
                  <a:gd name="connsiteX3" fmla="*/ 4206087 w 5534694"/>
                  <a:gd name="connsiteY3" fmla="*/ 3943294 h 3980523"/>
                  <a:gd name="connsiteX4" fmla="*/ 3572684 w 5534694"/>
                  <a:gd name="connsiteY4" fmla="*/ 3943294 h 3980523"/>
                  <a:gd name="connsiteX5" fmla="*/ 2903788 w 5534694"/>
                  <a:gd name="connsiteY5" fmla="*/ 3943294 h 3980523"/>
                  <a:gd name="connsiteX6" fmla="*/ 2239856 w 5534694"/>
                  <a:gd name="connsiteY6" fmla="*/ 3943294 h 3980523"/>
                  <a:gd name="connsiteX7" fmla="*/ 1612161 w 5534694"/>
                  <a:gd name="connsiteY7" fmla="*/ 3943294 h 3980523"/>
                  <a:gd name="connsiteX8" fmla="*/ 1061408 w 5534694"/>
                  <a:gd name="connsiteY8" fmla="*/ 3943294 h 3980523"/>
                  <a:gd name="connsiteX9" fmla="*/ 625323 w 5534694"/>
                  <a:gd name="connsiteY9" fmla="*/ 3943294 h 3980523"/>
                  <a:gd name="connsiteX10" fmla="*/ 341384 w 5534694"/>
                  <a:gd name="connsiteY10" fmla="*/ 3943294 h 3980523"/>
                  <a:gd name="connsiteX11" fmla="*/ 195939 w 5534694"/>
                  <a:gd name="connsiteY11" fmla="*/ 3937089 h 3980523"/>
                  <a:gd name="connsiteX12" fmla="*/ 36844 w 5534694"/>
                  <a:gd name="connsiteY12" fmla="*/ 3729346 h 3980523"/>
                  <a:gd name="connsiteX13" fmla="*/ 36844 w 5534694"/>
                  <a:gd name="connsiteY13" fmla="*/ 3671268 h 3980523"/>
                  <a:gd name="connsiteX14" fmla="*/ 36844 w 5534694"/>
                  <a:gd name="connsiteY14" fmla="*/ 3382364 h 3980523"/>
                  <a:gd name="connsiteX15" fmla="*/ 36844 w 5534694"/>
                  <a:gd name="connsiteY15" fmla="*/ 2916743 h 3980523"/>
                  <a:gd name="connsiteX16" fmla="*/ 36844 w 5534694"/>
                  <a:gd name="connsiteY16" fmla="*/ 2343404 h 3980523"/>
                  <a:gd name="connsiteX17" fmla="*/ 36844 w 5534694"/>
                  <a:gd name="connsiteY17" fmla="*/ 1730849 h 3980523"/>
                  <a:gd name="connsiteX18" fmla="*/ 36844 w 5534694"/>
                  <a:gd name="connsiteY18" fmla="*/ 1147334 h 3980523"/>
                  <a:gd name="connsiteX19" fmla="*/ 36844 w 5534694"/>
                  <a:gd name="connsiteY19" fmla="*/ 661112 h 3980523"/>
                  <a:gd name="connsiteX20" fmla="*/ 36844 w 5534694"/>
                  <a:gd name="connsiteY20" fmla="*/ 340440 h 3980523"/>
                  <a:gd name="connsiteX21" fmla="*/ 90951 w 5534694"/>
                  <a:gd name="connsiteY21" fmla="*/ 108622 h 3980523"/>
                  <a:gd name="connsiteX22" fmla="*/ 423537 w 5534694"/>
                  <a:gd name="connsiteY22" fmla="*/ 39126 h 3980523"/>
                  <a:gd name="connsiteX23" fmla="*/ 423537 w 5534694"/>
                  <a:gd name="connsiteY23" fmla="*/ 2145 h 3980523"/>
                  <a:gd name="connsiteX24" fmla="*/ 82761 w 5534694"/>
                  <a:gd name="connsiteY24" fmla="*/ 64939 h 3980523"/>
                  <a:gd name="connsiteX25" fmla="*/ 110 w 5534694"/>
                  <a:gd name="connsiteY25" fmla="*/ 257045 h 3980523"/>
                  <a:gd name="connsiteX26" fmla="*/ 110 w 5534694"/>
                  <a:gd name="connsiteY26" fmla="*/ 453122 h 3980523"/>
                  <a:gd name="connsiteX27" fmla="*/ 110 w 5534694"/>
                  <a:gd name="connsiteY27" fmla="*/ 859672 h 3980523"/>
                  <a:gd name="connsiteX28" fmla="*/ 110 w 5534694"/>
                  <a:gd name="connsiteY28" fmla="*/ 1402731 h 3980523"/>
                  <a:gd name="connsiteX29" fmla="*/ 110 w 5534694"/>
                  <a:gd name="connsiteY29" fmla="*/ 2013300 h 3980523"/>
                  <a:gd name="connsiteX30" fmla="*/ 110 w 5534694"/>
                  <a:gd name="connsiteY30" fmla="*/ 2621387 h 3980523"/>
                  <a:gd name="connsiteX31" fmla="*/ 110 w 5534694"/>
                  <a:gd name="connsiteY31" fmla="*/ 3158985 h 3980523"/>
                  <a:gd name="connsiteX32" fmla="*/ 110 w 5534694"/>
                  <a:gd name="connsiteY32" fmla="*/ 3550891 h 3980523"/>
                  <a:gd name="connsiteX33" fmla="*/ 110 w 5534694"/>
                  <a:gd name="connsiteY33" fmla="*/ 3729595 h 3980523"/>
                  <a:gd name="connsiteX34" fmla="*/ 260223 w 5534694"/>
                  <a:gd name="connsiteY34" fmla="*/ 3980524 h 3980523"/>
                  <a:gd name="connsiteX35" fmla="*/ 438429 w 5534694"/>
                  <a:gd name="connsiteY35" fmla="*/ 3980524 h 3980523"/>
                  <a:gd name="connsiteX36" fmla="*/ 795836 w 5534694"/>
                  <a:gd name="connsiteY36" fmla="*/ 3980524 h 3980523"/>
                  <a:gd name="connsiteX37" fmla="*/ 1290496 w 5534694"/>
                  <a:gd name="connsiteY37" fmla="*/ 3980524 h 3980523"/>
                  <a:gd name="connsiteX38" fmla="*/ 1884932 w 5534694"/>
                  <a:gd name="connsiteY38" fmla="*/ 3980524 h 3980523"/>
                  <a:gd name="connsiteX39" fmla="*/ 2540673 w 5534694"/>
                  <a:gd name="connsiteY39" fmla="*/ 3980524 h 3980523"/>
                  <a:gd name="connsiteX40" fmla="*/ 3222227 w 5534694"/>
                  <a:gd name="connsiteY40" fmla="*/ 3980524 h 3980523"/>
                  <a:gd name="connsiteX41" fmla="*/ 3884669 w 5534694"/>
                  <a:gd name="connsiteY41" fmla="*/ 3980524 h 3980523"/>
                  <a:gd name="connsiteX42" fmla="*/ 4492508 w 5534694"/>
                  <a:gd name="connsiteY42" fmla="*/ 3980524 h 3980523"/>
                  <a:gd name="connsiteX43" fmla="*/ 5007025 w 5534694"/>
                  <a:gd name="connsiteY43" fmla="*/ 3980524 h 3980523"/>
                  <a:gd name="connsiteX44" fmla="*/ 5389747 w 5534694"/>
                  <a:gd name="connsiteY44" fmla="*/ 3980524 h 3980523"/>
                  <a:gd name="connsiteX45" fmla="*/ 5516825 w 5534694"/>
                  <a:gd name="connsiteY45" fmla="*/ 3980524 h 3980523"/>
                  <a:gd name="connsiteX46" fmla="*/ 5516825 w 5534694"/>
                  <a:gd name="connsiteY46" fmla="*/ 3943294 h 3980523"/>
                  <a:gd name="connsiteX47" fmla="*/ 5516825 w 5534694"/>
                  <a:gd name="connsiteY47" fmla="*/ 3943294 h 398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534694" h="3980523">
                    <a:moveTo>
                      <a:pt x="5516825" y="3943294"/>
                    </a:moveTo>
                    <a:cubicBezTo>
                      <a:pt x="5416552" y="3943294"/>
                      <a:pt x="5316032" y="3943294"/>
                      <a:pt x="5215760" y="3943294"/>
                    </a:cubicBezTo>
                    <a:cubicBezTo>
                      <a:pt x="5065848" y="3943294"/>
                      <a:pt x="4916184" y="3943294"/>
                      <a:pt x="4766272" y="3943294"/>
                    </a:cubicBezTo>
                    <a:cubicBezTo>
                      <a:pt x="4579626" y="3943294"/>
                      <a:pt x="4392733" y="3943294"/>
                      <a:pt x="4206087" y="3943294"/>
                    </a:cubicBezTo>
                    <a:cubicBezTo>
                      <a:pt x="3994870" y="3943294"/>
                      <a:pt x="3783901" y="3943294"/>
                      <a:pt x="3572684" y="3943294"/>
                    </a:cubicBezTo>
                    <a:cubicBezTo>
                      <a:pt x="3349801" y="3943294"/>
                      <a:pt x="3126671" y="3943294"/>
                      <a:pt x="2903788" y="3943294"/>
                    </a:cubicBezTo>
                    <a:cubicBezTo>
                      <a:pt x="2682395" y="3943294"/>
                      <a:pt x="2461001" y="3943294"/>
                      <a:pt x="2239856" y="3943294"/>
                    </a:cubicBezTo>
                    <a:cubicBezTo>
                      <a:pt x="2030625" y="3943294"/>
                      <a:pt x="1821393" y="3943294"/>
                      <a:pt x="1612161" y="3943294"/>
                    </a:cubicBezTo>
                    <a:cubicBezTo>
                      <a:pt x="1428494" y="3943294"/>
                      <a:pt x="1245075" y="3943294"/>
                      <a:pt x="1061408" y="3943294"/>
                    </a:cubicBezTo>
                    <a:cubicBezTo>
                      <a:pt x="915964" y="3943294"/>
                      <a:pt x="770768" y="3943294"/>
                      <a:pt x="625323" y="3943294"/>
                    </a:cubicBezTo>
                    <a:cubicBezTo>
                      <a:pt x="530759" y="3943294"/>
                      <a:pt x="435947" y="3943294"/>
                      <a:pt x="341384" y="3943294"/>
                    </a:cubicBezTo>
                    <a:cubicBezTo>
                      <a:pt x="294722" y="3943294"/>
                      <a:pt x="241608" y="3948506"/>
                      <a:pt x="195939" y="3937089"/>
                    </a:cubicBezTo>
                    <a:cubicBezTo>
                      <a:pt x="100631" y="3913013"/>
                      <a:pt x="37340" y="3826144"/>
                      <a:pt x="36844" y="3729346"/>
                    </a:cubicBezTo>
                    <a:cubicBezTo>
                      <a:pt x="36844" y="3709987"/>
                      <a:pt x="36844" y="3690627"/>
                      <a:pt x="36844" y="3671268"/>
                    </a:cubicBezTo>
                    <a:cubicBezTo>
                      <a:pt x="36844" y="3574967"/>
                      <a:pt x="36844" y="3478665"/>
                      <a:pt x="36844" y="3382364"/>
                    </a:cubicBezTo>
                    <a:cubicBezTo>
                      <a:pt x="36844" y="3227240"/>
                      <a:pt x="36844" y="3071868"/>
                      <a:pt x="36844" y="2916743"/>
                    </a:cubicBezTo>
                    <a:cubicBezTo>
                      <a:pt x="36844" y="2725630"/>
                      <a:pt x="36844" y="2534517"/>
                      <a:pt x="36844" y="2343404"/>
                    </a:cubicBezTo>
                    <a:cubicBezTo>
                      <a:pt x="36844" y="2139137"/>
                      <a:pt x="36844" y="1935117"/>
                      <a:pt x="36844" y="1730849"/>
                    </a:cubicBezTo>
                    <a:cubicBezTo>
                      <a:pt x="36844" y="1536261"/>
                      <a:pt x="36844" y="1341674"/>
                      <a:pt x="36844" y="1147334"/>
                    </a:cubicBezTo>
                    <a:cubicBezTo>
                      <a:pt x="36844" y="985260"/>
                      <a:pt x="36844" y="823186"/>
                      <a:pt x="36844" y="661112"/>
                    </a:cubicBezTo>
                    <a:cubicBezTo>
                      <a:pt x="36844" y="554139"/>
                      <a:pt x="36844" y="447413"/>
                      <a:pt x="36844" y="340440"/>
                    </a:cubicBezTo>
                    <a:cubicBezTo>
                      <a:pt x="36844" y="257789"/>
                      <a:pt x="29894" y="175636"/>
                      <a:pt x="90951" y="108622"/>
                    </a:cubicBezTo>
                    <a:cubicBezTo>
                      <a:pt x="175339" y="16044"/>
                      <a:pt x="311103" y="39126"/>
                      <a:pt x="423537" y="39126"/>
                    </a:cubicBezTo>
                    <a:cubicBezTo>
                      <a:pt x="447365" y="39126"/>
                      <a:pt x="447365" y="2145"/>
                      <a:pt x="423537" y="2145"/>
                    </a:cubicBezTo>
                    <a:cubicBezTo>
                      <a:pt x="307877" y="2145"/>
                      <a:pt x="176580" y="-17959"/>
                      <a:pt x="82761" y="64939"/>
                    </a:cubicBezTo>
                    <a:cubicBezTo>
                      <a:pt x="27164" y="113586"/>
                      <a:pt x="110" y="183578"/>
                      <a:pt x="110" y="257045"/>
                    </a:cubicBezTo>
                    <a:cubicBezTo>
                      <a:pt x="-138" y="322321"/>
                      <a:pt x="110" y="387846"/>
                      <a:pt x="110" y="453122"/>
                    </a:cubicBezTo>
                    <a:cubicBezTo>
                      <a:pt x="110" y="588638"/>
                      <a:pt x="110" y="724155"/>
                      <a:pt x="110" y="859672"/>
                    </a:cubicBezTo>
                    <a:cubicBezTo>
                      <a:pt x="110" y="1040608"/>
                      <a:pt x="110" y="1221545"/>
                      <a:pt x="110" y="1402731"/>
                    </a:cubicBezTo>
                    <a:cubicBezTo>
                      <a:pt x="110" y="1606254"/>
                      <a:pt x="110" y="1809777"/>
                      <a:pt x="110" y="2013300"/>
                    </a:cubicBezTo>
                    <a:cubicBezTo>
                      <a:pt x="110" y="2216078"/>
                      <a:pt x="110" y="2418608"/>
                      <a:pt x="110" y="2621387"/>
                    </a:cubicBezTo>
                    <a:cubicBezTo>
                      <a:pt x="110" y="2800586"/>
                      <a:pt x="110" y="2979786"/>
                      <a:pt x="110" y="3158985"/>
                    </a:cubicBezTo>
                    <a:cubicBezTo>
                      <a:pt x="110" y="3289538"/>
                      <a:pt x="110" y="3420339"/>
                      <a:pt x="110" y="3550891"/>
                    </a:cubicBezTo>
                    <a:cubicBezTo>
                      <a:pt x="110" y="3610459"/>
                      <a:pt x="-138" y="3670027"/>
                      <a:pt x="110" y="3729595"/>
                    </a:cubicBezTo>
                    <a:cubicBezTo>
                      <a:pt x="855" y="3875535"/>
                      <a:pt x="117757" y="3980524"/>
                      <a:pt x="260223" y="3980524"/>
                    </a:cubicBezTo>
                    <a:cubicBezTo>
                      <a:pt x="319542" y="3980524"/>
                      <a:pt x="379110" y="3980524"/>
                      <a:pt x="438429" y="3980524"/>
                    </a:cubicBezTo>
                    <a:cubicBezTo>
                      <a:pt x="557565" y="3980524"/>
                      <a:pt x="676700" y="3980524"/>
                      <a:pt x="795836" y="3980524"/>
                    </a:cubicBezTo>
                    <a:cubicBezTo>
                      <a:pt x="960640" y="3980524"/>
                      <a:pt x="1125692" y="3980524"/>
                      <a:pt x="1290496" y="3980524"/>
                    </a:cubicBezTo>
                    <a:cubicBezTo>
                      <a:pt x="1488558" y="3980524"/>
                      <a:pt x="1686869" y="3980524"/>
                      <a:pt x="1884932" y="3980524"/>
                    </a:cubicBezTo>
                    <a:cubicBezTo>
                      <a:pt x="2103595" y="3980524"/>
                      <a:pt x="2322258" y="3980524"/>
                      <a:pt x="2540673" y="3980524"/>
                    </a:cubicBezTo>
                    <a:cubicBezTo>
                      <a:pt x="2767775" y="3980524"/>
                      <a:pt x="2995125" y="3980524"/>
                      <a:pt x="3222227" y="3980524"/>
                    </a:cubicBezTo>
                    <a:cubicBezTo>
                      <a:pt x="3443124" y="3980524"/>
                      <a:pt x="3663772" y="3980524"/>
                      <a:pt x="3884669" y="3980524"/>
                    </a:cubicBezTo>
                    <a:cubicBezTo>
                      <a:pt x="4087200" y="3980524"/>
                      <a:pt x="4289978" y="3980524"/>
                      <a:pt x="4492508" y="3980524"/>
                    </a:cubicBezTo>
                    <a:cubicBezTo>
                      <a:pt x="4664014" y="3980524"/>
                      <a:pt x="4835519" y="3980524"/>
                      <a:pt x="5007025" y="3980524"/>
                    </a:cubicBezTo>
                    <a:cubicBezTo>
                      <a:pt x="5134599" y="3980524"/>
                      <a:pt x="5262173" y="3980524"/>
                      <a:pt x="5389747" y="3980524"/>
                    </a:cubicBezTo>
                    <a:cubicBezTo>
                      <a:pt x="5432189" y="3980524"/>
                      <a:pt x="5474383" y="3980524"/>
                      <a:pt x="5516825" y="3980524"/>
                    </a:cubicBezTo>
                    <a:cubicBezTo>
                      <a:pt x="5540652" y="3980275"/>
                      <a:pt x="5540652" y="3943294"/>
                      <a:pt x="5516825" y="3943294"/>
                    </a:cubicBezTo>
                    <a:lnTo>
                      <a:pt x="5516825" y="3943294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732E162-DA16-87EE-3DA2-D411926AACB3}"/>
                  </a:ext>
                </a:extLst>
              </p:cNvPr>
              <p:cNvSpPr/>
              <p:nvPr/>
            </p:nvSpPr>
            <p:spPr>
              <a:xfrm>
                <a:off x="5869422" y="1282576"/>
                <a:ext cx="4037697" cy="40208"/>
              </a:xfrm>
              <a:custGeom>
                <a:avLst/>
                <a:gdLst>
                  <a:gd name="connsiteX0" fmla="*/ 4018338 w 4037697"/>
                  <a:gd name="connsiteY0" fmla="*/ 0 h 40208"/>
                  <a:gd name="connsiteX1" fmla="*/ 19360 w 4037697"/>
                  <a:gd name="connsiteY1" fmla="*/ 0 h 40208"/>
                  <a:gd name="connsiteX2" fmla="*/ 19360 w 4037697"/>
                  <a:gd name="connsiteY2" fmla="*/ 40208 h 40208"/>
                  <a:gd name="connsiteX3" fmla="*/ 4018338 w 4037697"/>
                  <a:gd name="connsiteY3" fmla="*/ 40208 h 40208"/>
                  <a:gd name="connsiteX4" fmla="*/ 4018338 w 4037697"/>
                  <a:gd name="connsiteY4" fmla="*/ 0 h 4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7697" h="40208">
                    <a:moveTo>
                      <a:pt x="4018338" y="0"/>
                    </a:moveTo>
                    <a:lnTo>
                      <a:pt x="19360" y="0"/>
                    </a:lnTo>
                    <a:cubicBezTo>
                      <a:pt x="-6453" y="0"/>
                      <a:pt x="-6453" y="40208"/>
                      <a:pt x="19360" y="40208"/>
                    </a:cubicBezTo>
                    <a:lnTo>
                      <a:pt x="4018338" y="40208"/>
                    </a:lnTo>
                    <a:cubicBezTo>
                      <a:pt x="4044151" y="40208"/>
                      <a:pt x="4044151" y="0"/>
                      <a:pt x="4018338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968D696-1835-112C-80C2-117C5F3FEBDB}"/>
                  </a:ext>
                </a:extLst>
              </p:cNvPr>
              <p:cNvSpPr/>
              <p:nvPr/>
            </p:nvSpPr>
            <p:spPr>
              <a:xfrm>
                <a:off x="10147872" y="1276163"/>
                <a:ext cx="1100264" cy="2360826"/>
              </a:xfrm>
              <a:custGeom>
                <a:avLst/>
                <a:gdLst>
                  <a:gd name="connsiteX0" fmla="*/ 1064525 w 1100264"/>
                  <a:gd name="connsiteY0" fmla="*/ 6413 h 2360826"/>
                  <a:gd name="connsiteX1" fmla="*/ 19360 w 1100264"/>
                  <a:gd name="connsiteY1" fmla="*/ 6413 h 2360826"/>
                  <a:gd name="connsiteX2" fmla="*/ 19360 w 1100264"/>
                  <a:gd name="connsiteY2" fmla="*/ 46621 h 2360826"/>
                  <a:gd name="connsiteX3" fmla="*/ 1060057 w 1100264"/>
                  <a:gd name="connsiteY3" fmla="*/ 46621 h 2360826"/>
                  <a:gd name="connsiteX4" fmla="*/ 1060057 w 1100264"/>
                  <a:gd name="connsiteY4" fmla="*/ 2341467 h 2360826"/>
                  <a:gd name="connsiteX5" fmla="*/ 1100265 w 1100264"/>
                  <a:gd name="connsiteY5" fmla="*/ 2341467 h 2360826"/>
                  <a:gd name="connsiteX6" fmla="*/ 1100265 w 1100264"/>
                  <a:gd name="connsiteY6" fmla="*/ 19319 h 2360826"/>
                  <a:gd name="connsiteX7" fmla="*/ 1064525 w 1100264"/>
                  <a:gd name="connsiteY7" fmla="*/ 6413 h 236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0264" h="2360826">
                    <a:moveTo>
                      <a:pt x="1064525" y="6413"/>
                    </a:moveTo>
                    <a:lnTo>
                      <a:pt x="19360" y="6413"/>
                    </a:lnTo>
                    <a:cubicBezTo>
                      <a:pt x="-6453" y="6413"/>
                      <a:pt x="-6453" y="46621"/>
                      <a:pt x="19360" y="46621"/>
                    </a:cubicBezTo>
                    <a:lnTo>
                      <a:pt x="1060057" y="46621"/>
                    </a:lnTo>
                    <a:lnTo>
                      <a:pt x="1060057" y="2341467"/>
                    </a:lnTo>
                    <a:cubicBezTo>
                      <a:pt x="1060057" y="2367280"/>
                      <a:pt x="1100265" y="2367280"/>
                      <a:pt x="1100265" y="2341467"/>
                    </a:cubicBezTo>
                    <a:lnTo>
                      <a:pt x="1100265" y="19319"/>
                    </a:lnTo>
                    <a:cubicBezTo>
                      <a:pt x="1100017" y="-1033"/>
                      <a:pt x="1075197" y="-5253"/>
                      <a:pt x="1064525" y="641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D99A865-EFAD-F72E-5A4B-8FF384C51DE1}"/>
                  </a:ext>
                </a:extLst>
              </p:cNvPr>
              <p:cNvSpPr/>
              <p:nvPr/>
            </p:nvSpPr>
            <p:spPr>
              <a:xfrm>
                <a:off x="6471552" y="4257487"/>
                <a:ext cx="4782872" cy="498135"/>
              </a:xfrm>
              <a:custGeom>
                <a:avLst/>
                <a:gdLst>
                  <a:gd name="connsiteX0" fmla="*/ 4776338 w 4782872"/>
                  <a:gd name="connsiteY0" fmla="*/ 462643 h 498135"/>
                  <a:gd name="connsiteX1" fmla="*/ 4776338 w 4782872"/>
                  <a:gd name="connsiteY1" fmla="*/ 19360 h 498135"/>
                  <a:gd name="connsiteX2" fmla="*/ 4736130 w 4782872"/>
                  <a:gd name="connsiteY2" fmla="*/ 19360 h 498135"/>
                  <a:gd name="connsiteX3" fmla="*/ 4736130 w 4782872"/>
                  <a:gd name="connsiteY3" fmla="*/ 457927 h 498135"/>
                  <a:gd name="connsiteX4" fmla="*/ 19360 w 4782872"/>
                  <a:gd name="connsiteY4" fmla="*/ 457927 h 498135"/>
                  <a:gd name="connsiteX5" fmla="*/ 19360 w 4782872"/>
                  <a:gd name="connsiteY5" fmla="*/ 498135 h 498135"/>
                  <a:gd name="connsiteX6" fmla="*/ 4763679 w 4782872"/>
                  <a:gd name="connsiteY6" fmla="*/ 498135 h 498135"/>
                  <a:gd name="connsiteX7" fmla="*/ 4776338 w 4782872"/>
                  <a:gd name="connsiteY7" fmla="*/ 462643 h 49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2872" h="498135">
                    <a:moveTo>
                      <a:pt x="4776338" y="462643"/>
                    </a:moveTo>
                    <a:lnTo>
                      <a:pt x="4776338" y="19360"/>
                    </a:lnTo>
                    <a:cubicBezTo>
                      <a:pt x="4776338" y="-6453"/>
                      <a:pt x="4736130" y="-6453"/>
                      <a:pt x="4736130" y="19360"/>
                    </a:cubicBezTo>
                    <a:lnTo>
                      <a:pt x="4736130" y="457927"/>
                    </a:lnTo>
                    <a:lnTo>
                      <a:pt x="19360" y="457927"/>
                    </a:lnTo>
                    <a:cubicBezTo>
                      <a:pt x="-6453" y="457927"/>
                      <a:pt x="-6453" y="498135"/>
                      <a:pt x="19360" y="498135"/>
                    </a:cubicBezTo>
                    <a:lnTo>
                      <a:pt x="4763679" y="498135"/>
                    </a:lnTo>
                    <a:cubicBezTo>
                      <a:pt x="4783784" y="498135"/>
                      <a:pt x="4788251" y="473067"/>
                      <a:pt x="4776338" y="4626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8A99386-F503-1114-CC60-4FA7BF62D7B2}"/>
                  </a:ext>
                </a:extLst>
              </p:cNvPr>
              <p:cNvSpPr/>
              <p:nvPr/>
            </p:nvSpPr>
            <p:spPr>
              <a:xfrm>
                <a:off x="5854530" y="1670262"/>
                <a:ext cx="40208" cy="2998489"/>
              </a:xfrm>
              <a:custGeom>
                <a:avLst/>
                <a:gdLst>
                  <a:gd name="connsiteX0" fmla="*/ 0 w 40208"/>
                  <a:gd name="connsiteY0" fmla="*/ 19360 h 2998489"/>
                  <a:gd name="connsiteX1" fmla="*/ 0 w 40208"/>
                  <a:gd name="connsiteY1" fmla="*/ 2979130 h 2998489"/>
                  <a:gd name="connsiteX2" fmla="*/ 40208 w 40208"/>
                  <a:gd name="connsiteY2" fmla="*/ 2979130 h 2998489"/>
                  <a:gd name="connsiteX3" fmla="*/ 40208 w 40208"/>
                  <a:gd name="connsiteY3" fmla="*/ 19360 h 2998489"/>
                  <a:gd name="connsiteX4" fmla="*/ 0 w 40208"/>
                  <a:gd name="connsiteY4" fmla="*/ 19360 h 299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08" h="2998489">
                    <a:moveTo>
                      <a:pt x="0" y="19360"/>
                    </a:moveTo>
                    <a:lnTo>
                      <a:pt x="0" y="2979130"/>
                    </a:lnTo>
                    <a:cubicBezTo>
                      <a:pt x="0" y="3004943"/>
                      <a:pt x="40208" y="3004943"/>
                      <a:pt x="40208" y="2979130"/>
                    </a:cubicBezTo>
                    <a:lnTo>
                      <a:pt x="40208" y="19360"/>
                    </a:lnTo>
                    <a:cubicBezTo>
                      <a:pt x="39960" y="-6453"/>
                      <a:pt x="0" y="-6453"/>
                      <a:pt x="0" y="1936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DC0A7DE-8A2E-A06C-65A6-C64FDF0D5814}"/>
              </a:ext>
            </a:extLst>
          </p:cNvPr>
          <p:cNvGrpSpPr/>
          <p:nvPr/>
        </p:nvGrpSpPr>
        <p:grpSpPr>
          <a:xfrm>
            <a:off x="7708036" y="2072572"/>
            <a:ext cx="3285947" cy="3794598"/>
            <a:chOff x="8408633" y="1992570"/>
            <a:chExt cx="3507011" cy="3833036"/>
          </a:xfrm>
        </p:grpSpPr>
        <p:grpSp>
          <p:nvGrpSpPr>
            <p:cNvPr id="17" name="Graphic 4">
              <a:extLst>
                <a:ext uri="{FF2B5EF4-FFF2-40B4-BE49-F238E27FC236}">
                  <a16:creationId xmlns:a16="http://schemas.microsoft.com/office/drawing/2014/main" id="{CABD5FB7-6AC0-A183-5DFA-0460CE45C287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18" name="Graphic 4">
                <a:extLst>
                  <a:ext uri="{FF2B5EF4-FFF2-40B4-BE49-F238E27FC236}">
                    <a16:creationId xmlns:a16="http://schemas.microsoft.com/office/drawing/2014/main" id="{DCED263E-2169-C486-5EA2-DA2C638E81A5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6B387AAD-AF92-8B44-A98D-9DDEA0B29627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5D4D70AD-8DD2-AA58-2D2F-7A7FCC09C187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53033315-60B1-4220-1E05-AC2C14104D1B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4C95494E-32F8-B198-5DFB-10F717FB9AFD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39021A2A-B57D-3FAE-3971-88B3138D1F4C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34F1FB92-2751-AEFF-BE9C-EBFFB6808108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A73F0094-B036-A465-DF4C-7C0FA9B27627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A445C5B0-DFFB-F10E-8BB1-BFC5EB9CE4D5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9CB60281-F430-4B6E-0011-34F43E4F3AB9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4608EA0-A077-343C-39DE-B35E2FB46DD4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9E5593E-A4DE-1FF9-CDBA-341799B71787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FBDF8F0-FFB2-19E1-DC2B-4CED8DC51F45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193A573-66A7-CAC4-93DC-587D7696D0B1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530862C-0E2E-458F-1994-972087FAA8BE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3F3CCBC-4386-D5B9-82AE-A64F9C6C7C92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5" name="Graphic 4">
                <a:extLst>
                  <a:ext uri="{FF2B5EF4-FFF2-40B4-BE49-F238E27FC236}">
                    <a16:creationId xmlns:a16="http://schemas.microsoft.com/office/drawing/2014/main" id="{70C26A88-43BC-DE73-A162-E1E9ADE79AE9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56" name="Graphic 4">
                  <a:extLst>
                    <a:ext uri="{FF2B5EF4-FFF2-40B4-BE49-F238E27FC236}">
                      <a16:creationId xmlns:a16="http://schemas.microsoft.com/office/drawing/2014/main" id="{D6C50E90-1054-7E71-2C6F-F03199B2E992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9D7E0BDC-10B7-B709-CB85-ABBBE6BA9457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5A4E2B1-F51E-2809-493D-67A89E1FAF30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B3B32716-F25F-CA6E-0C78-9C640F2FF6F0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F301D1B5-1D33-9555-9180-0669A7C21E3E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E6E081B0-B674-44FD-E09E-553311136DE4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A1EAB659-AC58-12F6-E614-B7F0175613D7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2005F50B-6E99-FC83-4FFC-04244A962E5D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28F2C54A-39FF-9323-7DB7-11855A768958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5B9049BF-5969-798F-18CD-E9609819A95C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24974B87-6644-783E-B036-CC383DF45383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" name="Graphic 4">
                <a:extLst>
                  <a:ext uri="{FF2B5EF4-FFF2-40B4-BE49-F238E27FC236}">
                    <a16:creationId xmlns:a16="http://schemas.microsoft.com/office/drawing/2014/main" id="{835365DF-86D5-755F-4BF1-63A18ECB5395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68" name="Graphic 4">
                  <a:extLst>
                    <a:ext uri="{FF2B5EF4-FFF2-40B4-BE49-F238E27FC236}">
                      <a16:creationId xmlns:a16="http://schemas.microsoft.com/office/drawing/2014/main" id="{15993960-48C2-4E25-B2D0-2111CE193303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47CE81A5-C86E-4BEC-DD4A-C257CFD28117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24CF42E8-14F9-D554-2EDD-860FDA715BEE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1" name="Graphic 4">
                  <a:extLst>
                    <a:ext uri="{FF2B5EF4-FFF2-40B4-BE49-F238E27FC236}">
                      <a16:creationId xmlns:a16="http://schemas.microsoft.com/office/drawing/2014/main" id="{CFEF81F9-946D-587D-A562-2FB29BB0D4AF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41F18809-C339-F5CF-7155-50662C5BD110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84219ACD-3B48-F968-851C-F7023ABFA4FB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DB9A49D-BD59-0FE2-ACB5-E34D5F7CE2CB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5" name="Graphic 4">
                <a:extLst>
                  <a:ext uri="{FF2B5EF4-FFF2-40B4-BE49-F238E27FC236}">
                    <a16:creationId xmlns:a16="http://schemas.microsoft.com/office/drawing/2014/main" id="{FE870D92-AA0D-F3E2-A62E-FA924CA543C2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76" name="Graphic 4">
                  <a:extLst>
                    <a:ext uri="{FF2B5EF4-FFF2-40B4-BE49-F238E27FC236}">
                      <a16:creationId xmlns:a16="http://schemas.microsoft.com/office/drawing/2014/main" id="{0D769D8D-B454-FCAC-E082-8AE2BD57522A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77" name="Picture 76">
                    <a:extLst>
                      <a:ext uri="{FF2B5EF4-FFF2-40B4-BE49-F238E27FC236}">
                        <a16:creationId xmlns:a16="http://schemas.microsoft.com/office/drawing/2014/main" id="{3D3A6BE9-1A57-D70C-A505-7A92ED1129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78" name="Graphic 4">
                    <a:extLst>
                      <a:ext uri="{FF2B5EF4-FFF2-40B4-BE49-F238E27FC236}">
                        <a16:creationId xmlns:a16="http://schemas.microsoft.com/office/drawing/2014/main" id="{30EDA292-F0FC-6F89-B93E-9D61A5C5F0BA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79" name="Freeform: Shape 78">
                      <a:extLst>
                        <a:ext uri="{FF2B5EF4-FFF2-40B4-BE49-F238E27FC236}">
                          <a16:creationId xmlns:a16="http://schemas.microsoft.com/office/drawing/2014/main" id="{38B15D1D-0D66-8E3C-9B5D-9C89AA75EB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" name="Freeform: Shape 79">
                      <a:extLst>
                        <a:ext uri="{FF2B5EF4-FFF2-40B4-BE49-F238E27FC236}">
                          <a16:creationId xmlns:a16="http://schemas.microsoft.com/office/drawing/2014/main" id="{33E51DD9-39D8-1D4F-F7A9-1470A7D8B5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" name="Freeform: Shape 80">
                      <a:extLst>
                        <a:ext uri="{FF2B5EF4-FFF2-40B4-BE49-F238E27FC236}">
                          <a16:creationId xmlns:a16="http://schemas.microsoft.com/office/drawing/2014/main" id="{5FB47FE7-232E-8E3F-E43F-BA7A099AEE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2" name="Freeform: Shape 81">
                      <a:extLst>
                        <a:ext uri="{FF2B5EF4-FFF2-40B4-BE49-F238E27FC236}">
                          <a16:creationId xmlns:a16="http://schemas.microsoft.com/office/drawing/2014/main" id="{79B78401-951B-992A-18B7-72A902A439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3" name="Graphic 4">
                  <a:extLst>
                    <a:ext uri="{FF2B5EF4-FFF2-40B4-BE49-F238E27FC236}">
                      <a16:creationId xmlns:a16="http://schemas.microsoft.com/office/drawing/2014/main" id="{26F6412F-BC62-B7AB-8B09-8F700439DADF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45C60623-1974-D2F3-1954-9D6AC5AD30C9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85" name="Graphic 4">
                    <a:extLst>
                      <a:ext uri="{FF2B5EF4-FFF2-40B4-BE49-F238E27FC236}">
                        <a16:creationId xmlns:a16="http://schemas.microsoft.com/office/drawing/2014/main" id="{CB0A20A4-ECFB-3136-423B-2F502AAC5C90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86" name="Freeform: Shape 85">
                      <a:extLst>
                        <a:ext uri="{FF2B5EF4-FFF2-40B4-BE49-F238E27FC236}">
                          <a16:creationId xmlns:a16="http://schemas.microsoft.com/office/drawing/2014/main" id="{F972F546-6A6D-57AA-6ADC-979E965723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7" name="Freeform: Shape 86">
                      <a:extLst>
                        <a:ext uri="{FF2B5EF4-FFF2-40B4-BE49-F238E27FC236}">
                          <a16:creationId xmlns:a16="http://schemas.microsoft.com/office/drawing/2014/main" id="{E5E09F70-755C-9548-9AF4-BDFA8BEC97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8" name="Graphic 4">
                  <a:extLst>
                    <a:ext uri="{FF2B5EF4-FFF2-40B4-BE49-F238E27FC236}">
                      <a16:creationId xmlns:a16="http://schemas.microsoft.com/office/drawing/2014/main" id="{DF96F1E7-F1A7-6C1D-EC64-874B8B5CFCCA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C6CA99AD-ED27-800F-3786-5B208870C8BE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0" name="Graphic 4">
                    <a:extLst>
                      <a:ext uri="{FF2B5EF4-FFF2-40B4-BE49-F238E27FC236}">
                        <a16:creationId xmlns:a16="http://schemas.microsoft.com/office/drawing/2014/main" id="{C071F36C-6B56-9F1A-CFD1-641C280A8732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91" name="Freeform: Shape 90">
                      <a:extLst>
                        <a:ext uri="{FF2B5EF4-FFF2-40B4-BE49-F238E27FC236}">
                          <a16:creationId xmlns:a16="http://schemas.microsoft.com/office/drawing/2014/main" id="{59B071D5-AC73-9210-FBF4-BD2F8F74A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2" name="Freeform: Shape 91">
                      <a:extLst>
                        <a:ext uri="{FF2B5EF4-FFF2-40B4-BE49-F238E27FC236}">
                          <a16:creationId xmlns:a16="http://schemas.microsoft.com/office/drawing/2014/main" id="{5AFA5478-463E-C036-1199-23A6913D64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4C54208F-B8AB-452A-F997-53284BA37EA3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94" name="Graphic 4">
                  <a:extLst>
                    <a:ext uri="{FF2B5EF4-FFF2-40B4-BE49-F238E27FC236}">
                      <a16:creationId xmlns:a16="http://schemas.microsoft.com/office/drawing/2014/main" id="{CB0ECD55-7EB8-EBA5-B171-42DF33022D9D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317A9AAC-2FDB-17D4-84E6-746FFB8DDE8D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C9EF6951-0C9D-F207-579A-A7AEF827ED77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7493BF9F-C920-174C-0436-D2609DAAD4A2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29648E9F-3521-2218-AD25-113A05131B3C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3FBE220-CBC6-0B5D-A2F0-876E5AFD707C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495A7FDA-E28A-4DBC-8AE1-7241685337F7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C9B477B-2AD6-BB5A-A6A2-57024094378C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FBDE6E1-9E61-E89E-5EF4-DF6073607E9A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BCE71E7E-895A-F709-57CA-77AB89636E2F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BC84780-A965-EFBD-209C-F8F713EB1A0E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14C26D42-9F66-5590-133D-146EF98B2C72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4CE82E6-6595-6A35-D16A-D473105DD1AD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A9C6718F-443B-6D98-F108-F73B5C240132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8" name="Graphic 4">
                <a:extLst>
                  <a:ext uri="{FF2B5EF4-FFF2-40B4-BE49-F238E27FC236}">
                    <a16:creationId xmlns:a16="http://schemas.microsoft.com/office/drawing/2014/main" id="{7229B6DE-85E5-D396-46A3-ACD1346FFF3F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878DB4FA-EF75-321F-A56D-7890541C8B50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B659167A-96C1-E5BB-33B7-DA565E0484A7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3D4DB324-CE48-DF43-86BB-20297B92772F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08008E55-885F-1A46-4A90-75955197452B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3" name="Graphic 4">
                <a:extLst>
                  <a:ext uri="{FF2B5EF4-FFF2-40B4-BE49-F238E27FC236}">
                    <a16:creationId xmlns:a16="http://schemas.microsoft.com/office/drawing/2014/main" id="{EA18F6B6-979F-165B-E9F2-A00991A60A49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114" name="Graphic 4">
                  <a:extLst>
                    <a:ext uri="{FF2B5EF4-FFF2-40B4-BE49-F238E27FC236}">
                      <a16:creationId xmlns:a16="http://schemas.microsoft.com/office/drawing/2014/main" id="{15EA6838-CC6C-1400-A1DA-6BDB895BB8DF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8023B024-3618-4BC2-E4EF-65C123D7B78D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3E3171EC-0ED1-5BF4-295D-0038A9369CC9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D6B589D4-D730-7EF1-63D0-83FBE59CDBD3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6DFCCE3-4909-780B-4E3E-CDFC6B711C9D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826EF4C0-2921-BE59-4CB5-F9885597D575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D708710-F176-56EF-E4EA-2DA71B8DCEFE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4C634BC-3E05-85BF-692E-4E267A023DB5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9D855B2-7E36-A6ED-ACD9-456EAD1C699D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F38EBA4-5B89-0499-3A3D-4100462B98BE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4" name="图片 14">
            <a:extLst>
              <a:ext uri="{FF2B5EF4-FFF2-40B4-BE49-F238E27FC236}">
                <a16:creationId xmlns:a16="http://schemas.microsoft.com/office/drawing/2014/main" id="{DB8FF107-0079-5B66-4B0C-C822C77447A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65" y="829004"/>
            <a:ext cx="1566018" cy="1108172"/>
          </a:xfrm>
          <a:prstGeom prst="rect">
            <a:avLst/>
          </a:prstGeom>
        </p:spPr>
      </p:pic>
      <p:pic>
        <p:nvPicPr>
          <p:cNvPr id="125" name="图片 40">
            <a:extLst>
              <a:ext uri="{FF2B5EF4-FFF2-40B4-BE49-F238E27FC236}">
                <a16:creationId xmlns:a16="http://schemas.microsoft.com/office/drawing/2014/main" id="{B3E4589D-6684-FF65-7BE0-F61F82FEED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995" y="125121"/>
            <a:ext cx="930827" cy="658686"/>
          </a:xfrm>
          <a:prstGeom prst="rect">
            <a:avLst/>
          </a:prstGeom>
        </p:spPr>
      </p:pic>
      <p:pic>
        <p:nvPicPr>
          <p:cNvPr id="128" name="图片 40">
            <a:extLst>
              <a:ext uri="{FF2B5EF4-FFF2-40B4-BE49-F238E27FC236}">
                <a16:creationId xmlns:a16="http://schemas.microsoft.com/office/drawing/2014/main" id="{D0F60E8B-8DD8-EEC2-1E8D-874C097E72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0984" y="195776"/>
            <a:ext cx="930827" cy="658686"/>
          </a:xfrm>
          <a:prstGeom prst="rect">
            <a:avLst/>
          </a:prstGeom>
        </p:spPr>
      </p:pic>
      <p:grpSp>
        <p:nvGrpSpPr>
          <p:cNvPr id="129" name="组合 15">
            <a:extLst>
              <a:ext uri="{FF2B5EF4-FFF2-40B4-BE49-F238E27FC236}">
                <a16:creationId xmlns:a16="http://schemas.microsoft.com/office/drawing/2014/main" id="{B84CDF6A-9C45-5777-4697-472C5813E78E}"/>
              </a:ext>
            </a:extLst>
          </p:cNvPr>
          <p:cNvGrpSpPr/>
          <p:nvPr/>
        </p:nvGrpSpPr>
        <p:grpSpPr>
          <a:xfrm rot="1182294">
            <a:off x="10390648" y="415895"/>
            <a:ext cx="1559153" cy="1459563"/>
            <a:chOff x="10101876" y="4297860"/>
            <a:chExt cx="1826037" cy="1763786"/>
          </a:xfrm>
        </p:grpSpPr>
        <p:sp>
          <p:nvSpPr>
            <p:cNvPr id="130" name="Freeform 26">
              <a:extLst>
                <a:ext uri="{FF2B5EF4-FFF2-40B4-BE49-F238E27FC236}">
                  <a16:creationId xmlns:a16="http://schemas.microsoft.com/office/drawing/2014/main" id="{D9098D07-A7AA-4897-8044-4D403C75C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27">
              <a:extLst>
                <a:ext uri="{FF2B5EF4-FFF2-40B4-BE49-F238E27FC236}">
                  <a16:creationId xmlns:a16="http://schemas.microsoft.com/office/drawing/2014/main" id="{54A5D229-1F0F-A321-8959-E0B61D08D9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18">
              <a:extLst>
                <a:ext uri="{FF2B5EF4-FFF2-40B4-BE49-F238E27FC236}">
                  <a16:creationId xmlns:a16="http://schemas.microsoft.com/office/drawing/2014/main" id="{6322113A-9785-4E72-DDAF-4DE1888B75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19">
              <a:extLst>
                <a:ext uri="{FF2B5EF4-FFF2-40B4-BE49-F238E27FC236}">
                  <a16:creationId xmlns:a16="http://schemas.microsoft.com/office/drawing/2014/main" id="{76596B1C-D4BC-62EB-C792-34B8C1C454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20">
              <a:extLst>
                <a:ext uri="{FF2B5EF4-FFF2-40B4-BE49-F238E27FC236}">
                  <a16:creationId xmlns:a16="http://schemas.microsoft.com/office/drawing/2014/main" id="{F144635D-0C5D-87DB-647B-374B7BBB2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21">
              <a:extLst>
                <a:ext uri="{FF2B5EF4-FFF2-40B4-BE49-F238E27FC236}">
                  <a16:creationId xmlns:a16="http://schemas.microsoft.com/office/drawing/2014/main" id="{26A7721D-CCC6-48FB-4905-B4A707AAE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36" name="组合 2">
            <a:extLst>
              <a:ext uri="{FF2B5EF4-FFF2-40B4-BE49-F238E27FC236}">
                <a16:creationId xmlns:a16="http://schemas.microsoft.com/office/drawing/2014/main" id="{0CD63C3F-CF14-FEA1-4DE0-9E91F52A86AC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37" name="图片 3">
              <a:extLst>
                <a:ext uri="{FF2B5EF4-FFF2-40B4-BE49-F238E27FC236}">
                  <a16:creationId xmlns:a16="http://schemas.microsoft.com/office/drawing/2014/main" id="{260E22FE-C10D-638B-CBE4-6A9A9123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38" name="图片 4">
              <a:extLst>
                <a:ext uri="{FF2B5EF4-FFF2-40B4-BE49-F238E27FC236}">
                  <a16:creationId xmlns:a16="http://schemas.microsoft.com/office/drawing/2014/main" id="{81321F4D-1CB9-C56A-AE46-707D8FD47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39" name="图片 5">
              <a:extLst>
                <a:ext uri="{FF2B5EF4-FFF2-40B4-BE49-F238E27FC236}">
                  <a16:creationId xmlns:a16="http://schemas.microsoft.com/office/drawing/2014/main" id="{8BDC0353-A5FE-E080-6AC5-D3A6C3102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40" name="图片 7">
              <a:extLst>
                <a:ext uri="{FF2B5EF4-FFF2-40B4-BE49-F238E27FC236}">
                  <a16:creationId xmlns:a16="http://schemas.microsoft.com/office/drawing/2014/main" id="{C5378E66-AE52-B110-89DB-98051BE7F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41" name="图片 8">
              <a:extLst>
                <a:ext uri="{FF2B5EF4-FFF2-40B4-BE49-F238E27FC236}">
                  <a16:creationId xmlns:a16="http://schemas.microsoft.com/office/drawing/2014/main" id="{39233DFC-14D1-BB3A-964B-8E2BAAC4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42" name="图片 9">
              <a:extLst>
                <a:ext uri="{FF2B5EF4-FFF2-40B4-BE49-F238E27FC236}">
                  <a16:creationId xmlns:a16="http://schemas.microsoft.com/office/drawing/2014/main" id="{B92EC18D-F16E-5C26-7BCB-335DCD672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43" name="图片 10">
              <a:extLst>
                <a:ext uri="{FF2B5EF4-FFF2-40B4-BE49-F238E27FC236}">
                  <a16:creationId xmlns:a16="http://schemas.microsoft.com/office/drawing/2014/main" id="{B5EED084-1721-3471-4E47-8719A5AFD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F0B0A28C-AAF7-43E9-8128-FF14E0B6D258}"/>
              </a:ext>
            </a:extLst>
          </p:cNvPr>
          <p:cNvSpPr txBox="1"/>
          <p:nvPr/>
        </p:nvSpPr>
        <p:spPr>
          <a:xfrm>
            <a:off x="1342657" y="1395873"/>
            <a:ext cx="75278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60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sz="60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BÀI THƠ:</a:t>
            </a:r>
          </a:p>
          <a:p>
            <a:pPr lvl="0" algn="ctr">
              <a:defRPr/>
            </a:pPr>
            <a:r>
              <a:rPr lang="en-US" sz="60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MÚA</a:t>
            </a:r>
            <a:endParaRPr lang="en-US" sz="6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9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2260" y="-120309"/>
            <a:ext cx="36344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BÀI THƠ: MÚA</a:t>
            </a:r>
            <a:endParaRPr lang="en-US" sz="4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24"/>
            <a:ext cx="6629399" cy="6381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15" y="1493957"/>
            <a:ext cx="5364227" cy="25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53B4447F-0ABC-4CCC-BF2F-F620C30C0432}"/>
              </a:ext>
            </a:extLst>
          </p:cNvPr>
          <p:cNvGrpSpPr/>
          <p:nvPr/>
        </p:nvGrpSpPr>
        <p:grpSpPr>
          <a:xfrm>
            <a:off x="1218295" y="380015"/>
            <a:ext cx="496249" cy="430670"/>
            <a:chOff x="2409629" y="1585566"/>
            <a:chExt cx="1594027" cy="1608784"/>
          </a:xfrm>
        </p:grpSpPr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690E3B74-BD08-4CF5-BCBB-F032133B3B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9629" y="1620004"/>
              <a:ext cx="1594027" cy="1485788"/>
            </a:xfrm>
            <a:custGeom>
              <a:avLst/>
              <a:gdLst>
                <a:gd name="T0" fmla="*/ 252 w 274"/>
                <a:gd name="T1" fmla="*/ 116 h 255"/>
                <a:gd name="T2" fmla="*/ 252 w 274"/>
                <a:gd name="T3" fmla="*/ 88 h 255"/>
                <a:gd name="T4" fmla="*/ 237 w 274"/>
                <a:gd name="T5" fmla="*/ 79 h 255"/>
                <a:gd name="T6" fmla="*/ 172 w 274"/>
                <a:gd name="T7" fmla="*/ 128 h 255"/>
                <a:gd name="T8" fmla="*/ 223 w 274"/>
                <a:gd name="T9" fmla="*/ 53 h 255"/>
                <a:gd name="T10" fmla="*/ 211 w 274"/>
                <a:gd name="T11" fmla="*/ 60 h 255"/>
                <a:gd name="T12" fmla="*/ 148 w 274"/>
                <a:gd name="T13" fmla="*/ 86 h 255"/>
                <a:gd name="T14" fmla="*/ 176 w 274"/>
                <a:gd name="T15" fmla="*/ 41 h 255"/>
                <a:gd name="T16" fmla="*/ 180 w 274"/>
                <a:gd name="T17" fmla="*/ 32 h 255"/>
                <a:gd name="T18" fmla="*/ 132 w 274"/>
                <a:gd name="T19" fmla="*/ 45 h 255"/>
                <a:gd name="T20" fmla="*/ 159 w 274"/>
                <a:gd name="T21" fmla="*/ 5 h 255"/>
                <a:gd name="T22" fmla="*/ 149 w 274"/>
                <a:gd name="T23" fmla="*/ 9 h 255"/>
                <a:gd name="T24" fmla="*/ 88 w 274"/>
                <a:gd name="T25" fmla="*/ 40 h 255"/>
                <a:gd name="T26" fmla="*/ 117 w 274"/>
                <a:gd name="T27" fmla="*/ 11 h 255"/>
                <a:gd name="T28" fmla="*/ 106 w 274"/>
                <a:gd name="T29" fmla="*/ 11 h 255"/>
                <a:gd name="T30" fmla="*/ 35 w 274"/>
                <a:gd name="T31" fmla="*/ 65 h 255"/>
                <a:gd name="T32" fmla="*/ 40 w 274"/>
                <a:gd name="T33" fmla="*/ 70 h 255"/>
                <a:gd name="T34" fmla="*/ 24 w 274"/>
                <a:gd name="T35" fmla="*/ 84 h 255"/>
                <a:gd name="T36" fmla="*/ 12 w 274"/>
                <a:gd name="T37" fmla="*/ 111 h 255"/>
                <a:gd name="T38" fmla="*/ 6 w 274"/>
                <a:gd name="T39" fmla="*/ 131 h 255"/>
                <a:gd name="T40" fmla="*/ 21 w 274"/>
                <a:gd name="T41" fmla="*/ 134 h 255"/>
                <a:gd name="T42" fmla="*/ 13 w 274"/>
                <a:gd name="T43" fmla="*/ 155 h 255"/>
                <a:gd name="T44" fmla="*/ 9 w 274"/>
                <a:gd name="T45" fmla="*/ 188 h 255"/>
                <a:gd name="T46" fmla="*/ 12 w 274"/>
                <a:gd name="T47" fmla="*/ 191 h 255"/>
                <a:gd name="T48" fmla="*/ 30 w 274"/>
                <a:gd name="T49" fmla="*/ 201 h 255"/>
                <a:gd name="T50" fmla="*/ 33 w 274"/>
                <a:gd name="T51" fmla="*/ 229 h 255"/>
                <a:gd name="T52" fmla="*/ 47 w 274"/>
                <a:gd name="T53" fmla="*/ 233 h 255"/>
                <a:gd name="T54" fmla="*/ 76 w 274"/>
                <a:gd name="T55" fmla="*/ 233 h 255"/>
                <a:gd name="T56" fmla="*/ 101 w 274"/>
                <a:gd name="T57" fmla="*/ 234 h 255"/>
                <a:gd name="T58" fmla="*/ 114 w 274"/>
                <a:gd name="T59" fmla="*/ 246 h 255"/>
                <a:gd name="T60" fmla="*/ 130 w 274"/>
                <a:gd name="T61" fmla="*/ 241 h 255"/>
                <a:gd name="T62" fmla="*/ 177 w 274"/>
                <a:gd name="T63" fmla="*/ 231 h 255"/>
                <a:gd name="T64" fmla="*/ 209 w 274"/>
                <a:gd name="T65" fmla="*/ 202 h 255"/>
                <a:gd name="T66" fmla="*/ 236 w 274"/>
                <a:gd name="T67" fmla="*/ 193 h 255"/>
                <a:gd name="T68" fmla="*/ 254 w 274"/>
                <a:gd name="T69" fmla="*/ 159 h 255"/>
                <a:gd name="T70" fmla="*/ 269 w 274"/>
                <a:gd name="T71" fmla="*/ 125 h 255"/>
                <a:gd name="T72" fmla="*/ 35 w 274"/>
                <a:gd name="T73" fmla="*/ 145 h 255"/>
                <a:gd name="T74" fmla="*/ 144 w 274"/>
                <a:gd name="T75" fmla="*/ 53 h 255"/>
                <a:gd name="T76" fmla="*/ 61 w 274"/>
                <a:gd name="T77" fmla="*/ 129 h 255"/>
                <a:gd name="T78" fmla="*/ 41 w 274"/>
                <a:gd name="T79" fmla="*/ 80 h 255"/>
                <a:gd name="T80" fmla="*/ 29 w 274"/>
                <a:gd name="T81" fmla="*/ 95 h 255"/>
                <a:gd name="T82" fmla="*/ 122 w 274"/>
                <a:gd name="T83" fmla="*/ 26 h 255"/>
                <a:gd name="T84" fmla="*/ 122 w 274"/>
                <a:gd name="T85" fmla="*/ 26 h 255"/>
                <a:gd name="T86" fmla="*/ 62 w 274"/>
                <a:gd name="T87" fmla="*/ 48 h 255"/>
                <a:gd name="T88" fmla="*/ 87 w 274"/>
                <a:gd name="T89" fmla="*/ 27 h 255"/>
                <a:gd name="T90" fmla="*/ 31 w 274"/>
                <a:gd name="T91" fmla="*/ 109 h 255"/>
                <a:gd name="T92" fmla="*/ 34 w 274"/>
                <a:gd name="T93" fmla="*/ 114 h 255"/>
                <a:gd name="T94" fmla="*/ 19 w 274"/>
                <a:gd name="T95" fmla="*/ 170 h 255"/>
                <a:gd name="T96" fmla="*/ 36 w 274"/>
                <a:gd name="T97" fmla="*/ 157 h 255"/>
                <a:gd name="T98" fmla="*/ 19 w 274"/>
                <a:gd name="T99" fmla="*/ 170 h 255"/>
                <a:gd name="T100" fmla="*/ 43 w 274"/>
                <a:gd name="T101" fmla="*/ 173 h 255"/>
                <a:gd name="T102" fmla="*/ 43 w 274"/>
                <a:gd name="T103" fmla="*/ 182 h 255"/>
                <a:gd name="T104" fmla="*/ 48 w 274"/>
                <a:gd name="T105" fmla="*/ 204 h 255"/>
                <a:gd name="T106" fmla="*/ 63 w 274"/>
                <a:gd name="T107" fmla="*/ 188 h 255"/>
                <a:gd name="T108" fmla="*/ 48 w 274"/>
                <a:gd name="T109" fmla="*/ 204 h 255"/>
                <a:gd name="T110" fmla="*/ 100 w 274"/>
                <a:gd name="T111" fmla="*/ 201 h 255"/>
                <a:gd name="T112" fmla="*/ 70 w 274"/>
                <a:gd name="T113" fmla="*/ 210 h 255"/>
                <a:gd name="T114" fmla="*/ 123 w 274"/>
                <a:gd name="T115" fmla="*/ 220 h 255"/>
                <a:gd name="T116" fmla="*/ 155 w 274"/>
                <a:gd name="T117" fmla="*/ 194 h 255"/>
                <a:gd name="T118" fmla="*/ 123 w 274"/>
                <a:gd name="T119" fmla="*/ 220 h 255"/>
                <a:gd name="T120" fmla="*/ 169 w 274"/>
                <a:gd name="T121" fmla="*/ 215 h 255"/>
                <a:gd name="T122" fmla="*/ 165 w 274"/>
                <a:gd name="T123" fmla="*/ 2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255">
                  <a:moveTo>
                    <a:pt x="256" y="113"/>
                  </a:moveTo>
                  <a:cubicBezTo>
                    <a:pt x="255" y="114"/>
                    <a:pt x="253" y="115"/>
                    <a:pt x="252" y="116"/>
                  </a:cubicBezTo>
                  <a:cubicBezTo>
                    <a:pt x="256" y="111"/>
                    <a:pt x="260" y="106"/>
                    <a:pt x="265" y="100"/>
                  </a:cubicBezTo>
                  <a:cubicBezTo>
                    <a:pt x="272" y="92"/>
                    <a:pt x="260" y="79"/>
                    <a:pt x="252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4" y="81"/>
                    <a:pt x="243" y="75"/>
                    <a:pt x="237" y="79"/>
                  </a:cubicBezTo>
                  <a:cubicBezTo>
                    <a:pt x="234" y="77"/>
                    <a:pt x="229" y="76"/>
                    <a:pt x="226" y="80"/>
                  </a:cubicBezTo>
                  <a:cubicBezTo>
                    <a:pt x="208" y="96"/>
                    <a:pt x="189" y="112"/>
                    <a:pt x="172" y="128"/>
                  </a:cubicBezTo>
                  <a:cubicBezTo>
                    <a:pt x="193" y="107"/>
                    <a:pt x="214" y="86"/>
                    <a:pt x="235" y="65"/>
                  </a:cubicBezTo>
                  <a:cubicBezTo>
                    <a:pt x="243" y="57"/>
                    <a:pt x="231" y="47"/>
                    <a:pt x="223" y="53"/>
                  </a:cubicBezTo>
                  <a:cubicBezTo>
                    <a:pt x="213" y="62"/>
                    <a:pt x="202" y="70"/>
                    <a:pt x="192" y="78"/>
                  </a:cubicBezTo>
                  <a:cubicBezTo>
                    <a:pt x="198" y="72"/>
                    <a:pt x="204" y="66"/>
                    <a:pt x="211" y="60"/>
                  </a:cubicBezTo>
                  <a:cubicBezTo>
                    <a:pt x="217" y="54"/>
                    <a:pt x="208" y="42"/>
                    <a:pt x="201" y="47"/>
                  </a:cubicBezTo>
                  <a:cubicBezTo>
                    <a:pt x="184" y="60"/>
                    <a:pt x="166" y="73"/>
                    <a:pt x="148" y="86"/>
                  </a:cubicBezTo>
                  <a:cubicBezTo>
                    <a:pt x="160" y="74"/>
                    <a:pt x="173" y="62"/>
                    <a:pt x="186" y="51"/>
                  </a:cubicBezTo>
                  <a:cubicBezTo>
                    <a:pt x="193" y="45"/>
                    <a:pt x="183" y="35"/>
                    <a:pt x="176" y="41"/>
                  </a:cubicBezTo>
                  <a:cubicBezTo>
                    <a:pt x="171" y="46"/>
                    <a:pt x="165" y="50"/>
                    <a:pt x="159" y="54"/>
                  </a:cubicBezTo>
                  <a:cubicBezTo>
                    <a:pt x="166" y="47"/>
                    <a:pt x="173" y="39"/>
                    <a:pt x="180" y="32"/>
                  </a:cubicBezTo>
                  <a:cubicBezTo>
                    <a:pt x="185" y="26"/>
                    <a:pt x="179" y="19"/>
                    <a:pt x="172" y="22"/>
                  </a:cubicBezTo>
                  <a:cubicBezTo>
                    <a:pt x="159" y="29"/>
                    <a:pt x="145" y="36"/>
                    <a:pt x="132" y="45"/>
                  </a:cubicBezTo>
                  <a:cubicBezTo>
                    <a:pt x="144" y="34"/>
                    <a:pt x="155" y="23"/>
                    <a:pt x="166" y="12"/>
                  </a:cubicBezTo>
                  <a:cubicBezTo>
                    <a:pt x="171" y="8"/>
                    <a:pt x="164" y="1"/>
                    <a:pt x="159" y="5"/>
                  </a:cubicBezTo>
                  <a:cubicBezTo>
                    <a:pt x="151" y="11"/>
                    <a:pt x="143" y="17"/>
                    <a:pt x="135" y="23"/>
                  </a:cubicBezTo>
                  <a:cubicBezTo>
                    <a:pt x="140" y="18"/>
                    <a:pt x="145" y="13"/>
                    <a:pt x="149" y="9"/>
                  </a:cubicBezTo>
                  <a:cubicBezTo>
                    <a:pt x="152" y="6"/>
                    <a:pt x="148" y="0"/>
                    <a:pt x="144" y="3"/>
                  </a:cubicBezTo>
                  <a:cubicBezTo>
                    <a:pt x="126" y="14"/>
                    <a:pt x="107" y="26"/>
                    <a:pt x="88" y="40"/>
                  </a:cubicBezTo>
                  <a:cubicBezTo>
                    <a:pt x="93" y="35"/>
                    <a:pt x="97" y="30"/>
                    <a:pt x="102" y="25"/>
                  </a:cubicBezTo>
                  <a:cubicBezTo>
                    <a:pt x="107" y="20"/>
                    <a:pt x="112" y="16"/>
                    <a:pt x="117" y="11"/>
                  </a:cubicBezTo>
                  <a:cubicBezTo>
                    <a:pt x="120" y="8"/>
                    <a:pt x="115" y="3"/>
                    <a:pt x="112" y="6"/>
                  </a:cubicBezTo>
                  <a:cubicBezTo>
                    <a:pt x="110" y="8"/>
                    <a:pt x="108" y="10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78" y="22"/>
                    <a:pt x="53" y="42"/>
                    <a:pt x="35" y="65"/>
                  </a:cubicBezTo>
                  <a:cubicBezTo>
                    <a:pt x="32" y="68"/>
                    <a:pt x="35" y="72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8" y="71"/>
                    <a:pt x="37" y="73"/>
                    <a:pt x="35" y="75"/>
                  </a:cubicBezTo>
                  <a:cubicBezTo>
                    <a:pt x="32" y="78"/>
                    <a:pt x="28" y="81"/>
                    <a:pt x="24" y="84"/>
                  </a:cubicBezTo>
                  <a:cubicBezTo>
                    <a:pt x="23" y="85"/>
                    <a:pt x="24" y="87"/>
                    <a:pt x="25" y="88"/>
                  </a:cubicBezTo>
                  <a:cubicBezTo>
                    <a:pt x="20" y="95"/>
                    <a:pt x="16" y="103"/>
                    <a:pt x="12" y="111"/>
                  </a:cubicBezTo>
                  <a:cubicBezTo>
                    <a:pt x="11" y="113"/>
                    <a:pt x="13" y="115"/>
                    <a:pt x="15" y="116"/>
                  </a:cubicBezTo>
                  <a:cubicBezTo>
                    <a:pt x="12" y="121"/>
                    <a:pt x="9" y="126"/>
                    <a:pt x="6" y="131"/>
                  </a:cubicBezTo>
                  <a:cubicBezTo>
                    <a:pt x="4" y="136"/>
                    <a:pt x="8" y="141"/>
                    <a:pt x="13" y="138"/>
                  </a:cubicBezTo>
                  <a:cubicBezTo>
                    <a:pt x="16" y="137"/>
                    <a:pt x="18" y="135"/>
                    <a:pt x="21" y="134"/>
                  </a:cubicBezTo>
                  <a:cubicBezTo>
                    <a:pt x="18" y="140"/>
                    <a:pt x="15" y="145"/>
                    <a:pt x="13" y="151"/>
                  </a:cubicBezTo>
                  <a:cubicBezTo>
                    <a:pt x="12" y="152"/>
                    <a:pt x="12" y="153"/>
                    <a:pt x="13" y="155"/>
                  </a:cubicBezTo>
                  <a:cubicBezTo>
                    <a:pt x="8" y="163"/>
                    <a:pt x="4" y="171"/>
                    <a:pt x="1" y="180"/>
                  </a:cubicBezTo>
                  <a:cubicBezTo>
                    <a:pt x="0" y="185"/>
                    <a:pt x="5" y="190"/>
                    <a:pt x="9" y="188"/>
                  </a:cubicBezTo>
                  <a:cubicBezTo>
                    <a:pt x="11" y="188"/>
                    <a:pt x="13" y="187"/>
                    <a:pt x="15" y="186"/>
                  </a:cubicBezTo>
                  <a:cubicBezTo>
                    <a:pt x="14" y="188"/>
                    <a:pt x="13" y="190"/>
                    <a:pt x="12" y="191"/>
                  </a:cubicBezTo>
                  <a:cubicBezTo>
                    <a:pt x="9" y="196"/>
                    <a:pt x="13" y="203"/>
                    <a:pt x="18" y="203"/>
                  </a:cubicBezTo>
                  <a:cubicBezTo>
                    <a:pt x="22" y="203"/>
                    <a:pt x="26" y="202"/>
                    <a:pt x="30" y="201"/>
                  </a:cubicBezTo>
                  <a:cubicBezTo>
                    <a:pt x="27" y="207"/>
                    <a:pt x="25" y="212"/>
                    <a:pt x="22" y="218"/>
                  </a:cubicBezTo>
                  <a:cubicBezTo>
                    <a:pt x="19" y="226"/>
                    <a:pt x="25" y="232"/>
                    <a:pt x="33" y="229"/>
                  </a:cubicBezTo>
                  <a:cubicBezTo>
                    <a:pt x="38" y="227"/>
                    <a:pt x="43" y="224"/>
                    <a:pt x="48" y="222"/>
                  </a:cubicBezTo>
                  <a:cubicBezTo>
                    <a:pt x="48" y="225"/>
                    <a:pt x="47" y="229"/>
                    <a:pt x="47" y="233"/>
                  </a:cubicBezTo>
                  <a:cubicBezTo>
                    <a:pt x="47" y="238"/>
                    <a:pt x="53" y="243"/>
                    <a:pt x="58" y="241"/>
                  </a:cubicBezTo>
                  <a:cubicBezTo>
                    <a:pt x="64" y="239"/>
                    <a:pt x="70" y="236"/>
                    <a:pt x="76" y="233"/>
                  </a:cubicBezTo>
                  <a:cubicBezTo>
                    <a:pt x="76" y="239"/>
                    <a:pt x="84" y="243"/>
                    <a:pt x="89" y="240"/>
                  </a:cubicBezTo>
                  <a:cubicBezTo>
                    <a:pt x="93" y="238"/>
                    <a:pt x="97" y="236"/>
                    <a:pt x="101" y="234"/>
                  </a:cubicBezTo>
                  <a:cubicBezTo>
                    <a:pt x="100" y="235"/>
                    <a:pt x="100" y="236"/>
                    <a:pt x="100" y="238"/>
                  </a:cubicBezTo>
                  <a:cubicBezTo>
                    <a:pt x="99" y="245"/>
                    <a:pt x="108" y="248"/>
                    <a:pt x="114" y="246"/>
                  </a:cubicBezTo>
                  <a:cubicBezTo>
                    <a:pt x="120" y="243"/>
                    <a:pt x="126" y="239"/>
                    <a:pt x="132" y="235"/>
                  </a:cubicBezTo>
                  <a:cubicBezTo>
                    <a:pt x="131" y="237"/>
                    <a:pt x="130" y="239"/>
                    <a:pt x="130" y="241"/>
                  </a:cubicBezTo>
                  <a:cubicBezTo>
                    <a:pt x="127" y="247"/>
                    <a:pt x="135" y="255"/>
                    <a:pt x="141" y="252"/>
                  </a:cubicBezTo>
                  <a:cubicBezTo>
                    <a:pt x="154" y="247"/>
                    <a:pt x="166" y="240"/>
                    <a:pt x="177" y="231"/>
                  </a:cubicBezTo>
                  <a:cubicBezTo>
                    <a:pt x="179" y="231"/>
                    <a:pt x="181" y="230"/>
                    <a:pt x="182" y="229"/>
                  </a:cubicBezTo>
                  <a:cubicBezTo>
                    <a:pt x="192" y="220"/>
                    <a:pt x="201" y="211"/>
                    <a:pt x="209" y="202"/>
                  </a:cubicBezTo>
                  <a:cubicBezTo>
                    <a:pt x="212" y="205"/>
                    <a:pt x="216" y="206"/>
                    <a:pt x="220" y="203"/>
                  </a:cubicBezTo>
                  <a:cubicBezTo>
                    <a:pt x="226" y="200"/>
                    <a:pt x="231" y="196"/>
                    <a:pt x="236" y="193"/>
                  </a:cubicBezTo>
                  <a:cubicBezTo>
                    <a:pt x="242" y="189"/>
                    <a:pt x="242" y="182"/>
                    <a:pt x="238" y="178"/>
                  </a:cubicBezTo>
                  <a:cubicBezTo>
                    <a:pt x="243" y="172"/>
                    <a:pt x="248" y="165"/>
                    <a:pt x="254" y="159"/>
                  </a:cubicBezTo>
                  <a:cubicBezTo>
                    <a:pt x="259" y="155"/>
                    <a:pt x="257" y="149"/>
                    <a:pt x="254" y="146"/>
                  </a:cubicBezTo>
                  <a:cubicBezTo>
                    <a:pt x="259" y="139"/>
                    <a:pt x="264" y="132"/>
                    <a:pt x="269" y="125"/>
                  </a:cubicBezTo>
                  <a:cubicBezTo>
                    <a:pt x="274" y="118"/>
                    <a:pt x="264" y="107"/>
                    <a:pt x="256" y="113"/>
                  </a:cubicBezTo>
                  <a:close/>
                  <a:moveTo>
                    <a:pt x="35" y="145"/>
                  </a:moveTo>
                  <a:cubicBezTo>
                    <a:pt x="48" y="127"/>
                    <a:pt x="66" y="111"/>
                    <a:pt x="82" y="97"/>
                  </a:cubicBezTo>
                  <a:cubicBezTo>
                    <a:pt x="101" y="81"/>
                    <a:pt x="122" y="66"/>
                    <a:pt x="144" y="53"/>
                  </a:cubicBezTo>
                  <a:cubicBezTo>
                    <a:pt x="131" y="66"/>
                    <a:pt x="119" y="79"/>
                    <a:pt x="105" y="91"/>
                  </a:cubicBezTo>
                  <a:cubicBezTo>
                    <a:pt x="91" y="105"/>
                    <a:pt x="77" y="118"/>
                    <a:pt x="61" y="129"/>
                  </a:cubicBezTo>
                  <a:cubicBezTo>
                    <a:pt x="54" y="134"/>
                    <a:pt x="44" y="141"/>
                    <a:pt x="35" y="145"/>
                  </a:cubicBezTo>
                  <a:close/>
                  <a:moveTo>
                    <a:pt x="41" y="80"/>
                  </a:moveTo>
                  <a:cubicBezTo>
                    <a:pt x="43" y="78"/>
                    <a:pt x="45" y="77"/>
                    <a:pt x="47" y="75"/>
                  </a:cubicBezTo>
                  <a:cubicBezTo>
                    <a:pt x="41" y="81"/>
                    <a:pt x="35" y="88"/>
                    <a:pt x="29" y="95"/>
                  </a:cubicBezTo>
                  <a:cubicBezTo>
                    <a:pt x="33" y="90"/>
                    <a:pt x="37" y="85"/>
                    <a:pt x="41" y="80"/>
                  </a:cubicBezTo>
                  <a:close/>
                  <a:moveTo>
                    <a:pt x="122" y="26"/>
                  </a:moveTo>
                  <a:cubicBezTo>
                    <a:pt x="98" y="50"/>
                    <a:pt x="72" y="74"/>
                    <a:pt x="44" y="92"/>
                  </a:cubicBezTo>
                  <a:cubicBezTo>
                    <a:pt x="66" y="66"/>
                    <a:pt x="94" y="44"/>
                    <a:pt x="122" y="26"/>
                  </a:cubicBezTo>
                  <a:close/>
                  <a:moveTo>
                    <a:pt x="87" y="27"/>
                  </a:moveTo>
                  <a:cubicBezTo>
                    <a:pt x="78" y="33"/>
                    <a:pt x="70" y="40"/>
                    <a:pt x="62" y="48"/>
                  </a:cubicBezTo>
                  <a:cubicBezTo>
                    <a:pt x="59" y="50"/>
                    <a:pt x="56" y="51"/>
                    <a:pt x="54" y="53"/>
                  </a:cubicBezTo>
                  <a:cubicBezTo>
                    <a:pt x="63" y="43"/>
                    <a:pt x="74" y="34"/>
                    <a:pt x="87" y="27"/>
                  </a:cubicBezTo>
                  <a:close/>
                  <a:moveTo>
                    <a:pt x="23" y="121"/>
                  </a:moveTo>
                  <a:cubicBezTo>
                    <a:pt x="25" y="117"/>
                    <a:pt x="28" y="113"/>
                    <a:pt x="31" y="109"/>
                  </a:cubicBezTo>
                  <a:cubicBezTo>
                    <a:pt x="35" y="106"/>
                    <a:pt x="40" y="104"/>
                    <a:pt x="45" y="101"/>
                  </a:cubicBezTo>
                  <a:cubicBezTo>
                    <a:pt x="41" y="105"/>
                    <a:pt x="37" y="110"/>
                    <a:pt x="34" y="114"/>
                  </a:cubicBezTo>
                  <a:cubicBezTo>
                    <a:pt x="30" y="117"/>
                    <a:pt x="26" y="119"/>
                    <a:pt x="23" y="121"/>
                  </a:cubicBezTo>
                  <a:close/>
                  <a:moveTo>
                    <a:pt x="19" y="170"/>
                  </a:moveTo>
                  <a:cubicBezTo>
                    <a:pt x="21" y="166"/>
                    <a:pt x="23" y="162"/>
                    <a:pt x="25" y="159"/>
                  </a:cubicBezTo>
                  <a:cubicBezTo>
                    <a:pt x="29" y="159"/>
                    <a:pt x="32" y="158"/>
                    <a:pt x="36" y="157"/>
                  </a:cubicBezTo>
                  <a:cubicBezTo>
                    <a:pt x="34" y="160"/>
                    <a:pt x="32" y="162"/>
                    <a:pt x="30" y="165"/>
                  </a:cubicBezTo>
                  <a:cubicBezTo>
                    <a:pt x="26" y="167"/>
                    <a:pt x="23" y="168"/>
                    <a:pt x="19" y="170"/>
                  </a:cubicBezTo>
                  <a:close/>
                  <a:moveTo>
                    <a:pt x="34" y="185"/>
                  </a:moveTo>
                  <a:cubicBezTo>
                    <a:pt x="36" y="181"/>
                    <a:pt x="39" y="177"/>
                    <a:pt x="43" y="173"/>
                  </a:cubicBezTo>
                  <a:cubicBezTo>
                    <a:pt x="47" y="170"/>
                    <a:pt x="52" y="167"/>
                    <a:pt x="57" y="164"/>
                  </a:cubicBezTo>
                  <a:cubicBezTo>
                    <a:pt x="52" y="170"/>
                    <a:pt x="47" y="176"/>
                    <a:pt x="43" y="182"/>
                  </a:cubicBezTo>
                  <a:cubicBezTo>
                    <a:pt x="40" y="183"/>
                    <a:pt x="37" y="184"/>
                    <a:pt x="34" y="185"/>
                  </a:cubicBezTo>
                  <a:close/>
                  <a:moveTo>
                    <a:pt x="48" y="204"/>
                  </a:moveTo>
                  <a:cubicBezTo>
                    <a:pt x="50" y="200"/>
                    <a:pt x="52" y="196"/>
                    <a:pt x="55" y="193"/>
                  </a:cubicBezTo>
                  <a:cubicBezTo>
                    <a:pt x="58" y="191"/>
                    <a:pt x="61" y="190"/>
                    <a:pt x="63" y="188"/>
                  </a:cubicBezTo>
                  <a:cubicBezTo>
                    <a:pt x="61" y="192"/>
                    <a:pt x="59" y="195"/>
                    <a:pt x="57" y="199"/>
                  </a:cubicBezTo>
                  <a:cubicBezTo>
                    <a:pt x="54" y="200"/>
                    <a:pt x="51" y="202"/>
                    <a:pt x="48" y="204"/>
                  </a:cubicBezTo>
                  <a:close/>
                  <a:moveTo>
                    <a:pt x="150" y="148"/>
                  </a:moveTo>
                  <a:cubicBezTo>
                    <a:pt x="133" y="165"/>
                    <a:pt x="116" y="182"/>
                    <a:pt x="100" y="201"/>
                  </a:cubicBezTo>
                  <a:cubicBezTo>
                    <a:pt x="89" y="208"/>
                    <a:pt x="78" y="214"/>
                    <a:pt x="66" y="219"/>
                  </a:cubicBezTo>
                  <a:cubicBezTo>
                    <a:pt x="67" y="216"/>
                    <a:pt x="68" y="213"/>
                    <a:pt x="70" y="210"/>
                  </a:cubicBezTo>
                  <a:cubicBezTo>
                    <a:pt x="99" y="193"/>
                    <a:pt x="125" y="171"/>
                    <a:pt x="150" y="148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19"/>
                    <a:pt x="123" y="219"/>
                  </a:cubicBezTo>
                  <a:cubicBezTo>
                    <a:pt x="134" y="211"/>
                    <a:pt x="145" y="203"/>
                    <a:pt x="155" y="194"/>
                  </a:cubicBezTo>
                  <a:cubicBezTo>
                    <a:pt x="154" y="196"/>
                    <a:pt x="152" y="197"/>
                    <a:pt x="151" y="199"/>
                  </a:cubicBezTo>
                  <a:cubicBezTo>
                    <a:pt x="142" y="207"/>
                    <a:pt x="133" y="214"/>
                    <a:pt x="123" y="220"/>
                  </a:cubicBezTo>
                  <a:close/>
                  <a:moveTo>
                    <a:pt x="176" y="201"/>
                  </a:moveTo>
                  <a:cubicBezTo>
                    <a:pt x="173" y="206"/>
                    <a:pt x="171" y="210"/>
                    <a:pt x="169" y="215"/>
                  </a:cubicBezTo>
                  <a:cubicBezTo>
                    <a:pt x="165" y="218"/>
                    <a:pt x="162" y="220"/>
                    <a:pt x="158" y="223"/>
                  </a:cubicBezTo>
                  <a:cubicBezTo>
                    <a:pt x="160" y="219"/>
                    <a:pt x="162" y="215"/>
                    <a:pt x="165" y="211"/>
                  </a:cubicBezTo>
                  <a:cubicBezTo>
                    <a:pt x="169" y="208"/>
                    <a:pt x="172" y="205"/>
                    <a:pt x="176" y="201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77">
              <a:extLst>
                <a:ext uri="{FF2B5EF4-FFF2-40B4-BE49-F238E27FC236}">
                  <a16:creationId xmlns:a16="http://schemas.microsoft.com/office/drawing/2014/main" id="{EA5684C5-3047-44B4-B5CE-37D25EEBB8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9147" y="1585566"/>
              <a:ext cx="1527607" cy="1608784"/>
            </a:xfrm>
            <a:custGeom>
              <a:avLst/>
              <a:gdLst>
                <a:gd name="T0" fmla="*/ 245 w 263"/>
                <a:gd name="T1" fmla="*/ 63 h 276"/>
                <a:gd name="T2" fmla="*/ 176 w 263"/>
                <a:gd name="T3" fmla="*/ 9 h 276"/>
                <a:gd name="T4" fmla="*/ 169 w 263"/>
                <a:gd name="T5" fmla="*/ 19 h 276"/>
                <a:gd name="T6" fmla="*/ 60 w 263"/>
                <a:gd name="T7" fmla="*/ 25 h 276"/>
                <a:gd name="T8" fmla="*/ 0 w 263"/>
                <a:gd name="T9" fmla="*/ 148 h 276"/>
                <a:gd name="T10" fmla="*/ 80 w 263"/>
                <a:gd name="T11" fmla="*/ 252 h 276"/>
                <a:gd name="T12" fmla="*/ 256 w 263"/>
                <a:gd name="T13" fmla="*/ 147 h 276"/>
                <a:gd name="T14" fmla="*/ 245 w 263"/>
                <a:gd name="T15" fmla="*/ 63 h 276"/>
                <a:gd name="T16" fmla="*/ 181 w 263"/>
                <a:gd name="T17" fmla="*/ 231 h 276"/>
                <a:gd name="T18" fmla="*/ 18 w 263"/>
                <a:gd name="T19" fmla="*/ 182 h 276"/>
                <a:gd name="T20" fmla="*/ 50 w 263"/>
                <a:gd name="T21" fmla="*/ 50 h 276"/>
                <a:gd name="T22" fmla="*/ 189 w 263"/>
                <a:gd name="T23" fmla="*/ 34 h 276"/>
                <a:gd name="T24" fmla="*/ 190 w 263"/>
                <a:gd name="T25" fmla="*/ 33 h 276"/>
                <a:gd name="T26" fmla="*/ 248 w 263"/>
                <a:gd name="T27" fmla="*/ 111 h 276"/>
                <a:gd name="T28" fmla="*/ 181 w 263"/>
                <a:gd name="T29" fmla="*/ 23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276">
                  <a:moveTo>
                    <a:pt x="245" y="63"/>
                  </a:moveTo>
                  <a:cubicBezTo>
                    <a:pt x="229" y="39"/>
                    <a:pt x="201" y="23"/>
                    <a:pt x="176" y="9"/>
                  </a:cubicBezTo>
                  <a:cubicBezTo>
                    <a:pt x="170" y="6"/>
                    <a:pt x="165" y="14"/>
                    <a:pt x="169" y="19"/>
                  </a:cubicBezTo>
                  <a:cubicBezTo>
                    <a:pt x="134" y="0"/>
                    <a:pt x="95" y="0"/>
                    <a:pt x="60" y="25"/>
                  </a:cubicBezTo>
                  <a:cubicBezTo>
                    <a:pt x="22" y="53"/>
                    <a:pt x="1" y="101"/>
                    <a:pt x="0" y="148"/>
                  </a:cubicBezTo>
                  <a:cubicBezTo>
                    <a:pt x="0" y="199"/>
                    <a:pt x="32" y="238"/>
                    <a:pt x="80" y="252"/>
                  </a:cubicBezTo>
                  <a:cubicBezTo>
                    <a:pt x="161" y="276"/>
                    <a:pt x="237" y="228"/>
                    <a:pt x="256" y="147"/>
                  </a:cubicBezTo>
                  <a:cubicBezTo>
                    <a:pt x="263" y="118"/>
                    <a:pt x="262" y="88"/>
                    <a:pt x="245" y="63"/>
                  </a:cubicBezTo>
                  <a:close/>
                  <a:moveTo>
                    <a:pt x="181" y="231"/>
                  </a:moveTo>
                  <a:cubicBezTo>
                    <a:pt x="128" y="263"/>
                    <a:pt x="40" y="244"/>
                    <a:pt x="18" y="182"/>
                  </a:cubicBezTo>
                  <a:cubicBezTo>
                    <a:pt x="2" y="137"/>
                    <a:pt x="20" y="84"/>
                    <a:pt x="50" y="50"/>
                  </a:cubicBezTo>
                  <a:cubicBezTo>
                    <a:pt x="88" y="6"/>
                    <a:pt x="142" y="4"/>
                    <a:pt x="189" y="34"/>
                  </a:cubicBezTo>
                  <a:cubicBezTo>
                    <a:pt x="190" y="35"/>
                    <a:pt x="191" y="34"/>
                    <a:pt x="190" y="33"/>
                  </a:cubicBezTo>
                  <a:cubicBezTo>
                    <a:pt x="219" y="52"/>
                    <a:pt x="246" y="71"/>
                    <a:pt x="248" y="111"/>
                  </a:cubicBezTo>
                  <a:cubicBezTo>
                    <a:pt x="251" y="160"/>
                    <a:pt x="222" y="207"/>
                    <a:pt x="181" y="23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组合 2">
            <a:extLst>
              <a:ext uri="{FF2B5EF4-FFF2-40B4-BE49-F238E27FC236}">
                <a16:creationId xmlns:a16="http://schemas.microsoft.com/office/drawing/2014/main" id="{738AAEEC-2A41-2875-A3AE-80FA281F76C0}"/>
              </a:ext>
            </a:extLst>
          </p:cNvPr>
          <p:cNvGrpSpPr/>
          <p:nvPr/>
        </p:nvGrpSpPr>
        <p:grpSpPr>
          <a:xfrm>
            <a:off x="0" y="6109909"/>
            <a:ext cx="12191999" cy="783792"/>
            <a:chOff x="-223793" y="6027003"/>
            <a:chExt cx="12515307" cy="830998"/>
          </a:xfrm>
        </p:grpSpPr>
        <p:pic>
          <p:nvPicPr>
            <p:cNvPr id="12" name="图片 3">
              <a:extLst>
                <a:ext uri="{FF2B5EF4-FFF2-40B4-BE49-F238E27FC236}">
                  <a16:creationId xmlns:a16="http://schemas.microsoft.com/office/drawing/2014/main" id="{19123ED0-E8F7-7C51-7A6F-AB2FBEA6D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D0898A-7487-AD2A-85DE-D1E1B3AAF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25872AA2-80DD-38E7-1CAE-63A2EEA30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15" name="图片 7">
              <a:extLst>
                <a:ext uri="{FF2B5EF4-FFF2-40B4-BE49-F238E27FC236}">
                  <a16:creationId xmlns:a16="http://schemas.microsoft.com/office/drawing/2014/main" id="{12264BF8-DF92-2A4B-74BD-1B08A1E1D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16" name="图片 8">
              <a:extLst>
                <a:ext uri="{FF2B5EF4-FFF2-40B4-BE49-F238E27FC236}">
                  <a16:creationId xmlns:a16="http://schemas.microsoft.com/office/drawing/2014/main" id="{84A4C87B-B9B7-DE0A-70CD-0C595C7C1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7" name="图片 9">
              <a:extLst>
                <a:ext uri="{FF2B5EF4-FFF2-40B4-BE49-F238E27FC236}">
                  <a16:creationId xmlns:a16="http://schemas.microsoft.com/office/drawing/2014/main" id="{5E56530C-F424-E3C0-09FE-DBE1700A7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8" name="图片 10">
              <a:extLst>
                <a:ext uri="{FF2B5EF4-FFF2-40B4-BE49-F238E27FC236}">
                  <a16:creationId xmlns:a16="http://schemas.microsoft.com/office/drawing/2014/main" id="{C24F2D46-7748-10F8-E805-3AA30DCE9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grpSp>
        <p:nvGrpSpPr>
          <p:cNvPr id="23" name="组合 18">
            <a:extLst>
              <a:ext uri="{FF2B5EF4-FFF2-40B4-BE49-F238E27FC236}">
                <a16:creationId xmlns:a16="http://schemas.microsoft.com/office/drawing/2014/main" id="{7ADF8E92-DFBB-47AA-8FF6-5644AB783BC0}"/>
              </a:ext>
            </a:extLst>
          </p:cNvPr>
          <p:cNvGrpSpPr/>
          <p:nvPr/>
        </p:nvGrpSpPr>
        <p:grpSpPr>
          <a:xfrm rot="19663740">
            <a:off x="953537" y="194003"/>
            <a:ext cx="896580" cy="587161"/>
            <a:chOff x="10766636" y="3941730"/>
            <a:chExt cx="1047922" cy="939690"/>
          </a:xfrm>
        </p:grpSpPr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35E35963-DF57-4090-B3E0-F32FEB9EF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F215A306-1501-497A-B456-779168E32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C12437AB-6B2C-41EF-8F30-F1246E9F7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F864D65A-D81E-41E4-829B-488D0B6B9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88EFB1C-E648-B7A2-BD44-BD8B5C6EF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245" y="1303754"/>
            <a:ext cx="4648619" cy="51140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3" y="1391478"/>
            <a:ext cx="7620392" cy="46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5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8936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384" y="252730"/>
            <a:ext cx="8653780" cy="116501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295053" y="2552701"/>
            <a:ext cx="1188720" cy="97282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sym typeface="Arial" panose="020B0604020202020204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7786" t="9938" r="21295" b="11346"/>
          <a:stretch>
            <a:fillRect/>
          </a:stretch>
        </p:blipFill>
        <p:spPr>
          <a:xfrm>
            <a:off x="4593167" y="1882141"/>
            <a:ext cx="2811780" cy="4696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05E4233E-7335-4FC6-BCA5-E7F73D14668F}"/>
              </a:ext>
            </a:extLst>
          </p:cNvPr>
          <p:cNvSpPr/>
          <p:nvPr/>
        </p:nvSpPr>
        <p:spPr>
          <a:xfrm>
            <a:off x="7995919" y="1488474"/>
            <a:ext cx="3003005" cy="2336679"/>
          </a:xfrm>
          <a:prstGeom prst="cloudCallout">
            <a:avLst>
              <a:gd name="adj1" fmla="val -82054"/>
              <a:gd name="adj2" fmla="val 674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 panose="020B0604020202020204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FA305014-0F5F-45B8-B4DD-51A2507CE909}"/>
              </a:ext>
            </a:extLst>
          </p:cNvPr>
          <p:cNvSpPr/>
          <p:nvPr/>
        </p:nvSpPr>
        <p:spPr>
          <a:xfrm>
            <a:off x="1162959" y="1784774"/>
            <a:ext cx="3003005" cy="2336679"/>
          </a:xfrm>
          <a:prstGeom prst="cloudCallout">
            <a:avLst>
              <a:gd name="adj1" fmla="val 76095"/>
              <a:gd name="adj2" fmla="val 7050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95959" y="2655802"/>
            <a:ext cx="6719219" cy="58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图片 1" descr="微信截图_202110091420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38235" y="829628"/>
            <a:ext cx="3304540" cy="550735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821F394-2562-28F9-0C70-D717DC7B9443}"/>
              </a:ext>
            </a:extLst>
          </p:cNvPr>
          <p:cNvGrpSpPr/>
          <p:nvPr/>
        </p:nvGrpSpPr>
        <p:grpSpPr>
          <a:xfrm>
            <a:off x="662725" y="381000"/>
            <a:ext cx="8566985" cy="5281419"/>
            <a:chOff x="2095232" y="1843842"/>
            <a:chExt cx="10621612" cy="1990564"/>
          </a:xfrm>
        </p:grpSpPr>
        <p:sp>
          <p:nvSpPr>
            <p:cNvPr id="10" name="Rounded Rectangle 29">
              <a:extLst>
                <a:ext uri="{FF2B5EF4-FFF2-40B4-BE49-F238E27FC236}">
                  <a16:creationId xmlns:a16="http://schemas.microsoft.com/office/drawing/2014/main" id="{8CD8608B-5AF3-917F-958D-DB00185BF712}"/>
                </a:ext>
              </a:extLst>
            </p:cNvPr>
            <p:cNvSpPr/>
            <p:nvPr/>
          </p:nvSpPr>
          <p:spPr>
            <a:xfrm>
              <a:off x="2095232" y="1843842"/>
              <a:ext cx="10593025" cy="1990564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 w="0"/>
                <a:solidFill>
                  <a:srgbClr val="E0BE6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SVN-Amperzand" panose="02040603050506020204" pitchFamily="18" charset="0"/>
                <a:ea typeface="字魂105号-简雅黑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3044A4-62DD-D50D-8061-A9F87A240F20}"/>
                </a:ext>
              </a:extLst>
            </p:cNvPr>
            <p:cNvSpPr txBox="1"/>
            <p:nvPr/>
          </p:nvSpPr>
          <p:spPr>
            <a:xfrm>
              <a:off x="2300960" y="2401028"/>
              <a:ext cx="10415884" cy="591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/>
                <a:t>Ý nghĩa của câu chuyện</a:t>
              </a:r>
              <a:r>
                <a:rPr lang="vi-VN" sz="3200" b="1" smtClean="0"/>
                <a:t>:</a:t>
              </a:r>
              <a:r>
                <a:rPr lang="vi-VN" sz="3200" smtClean="0"/>
                <a:t> </a:t>
              </a:r>
              <a:r>
                <a:rPr lang="en-US" sz="3200" smtClean="0"/>
                <a:t>Sự chăm sóc, yêu thương em trai của người chị gái. Người chị gái đã biết giúp đỡ mẹ để mẹ đi làm.</a:t>
              </a:r>
              <a:endParaRPr 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461725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39262"/>
            <a:ext cx="511299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Giới thiệu một số câu chuyện</a:t>
            </a:r>
            <a:endParaRPr lang="en-US" sz="4000" b="1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C0A7DE-8A2E-A06C-65A6-C64FDF0D5814}"/>
              </a:ext>
            </a:extLst>
          </p:cNvPr>
          <p:cNvGrpSpPr/>
          <p:nvPr/>
        </p:nvGrpSpPr>
        <p:grpSpPr>
          <a:xfrm>
            <a:off x="7708036" y="2072572"/>
            <a:ext cx="3285947" cy="3794598"/>
            <a:chOff x="8408633" y="1992570"/>
            <a:chExt cx="3507011" cy="3833036"/>
          </a:xfrm>
        </p:grpSpPr>
        <p:grpSp>
          <p:nvGrpSpPr>
            <p:cNvPr id="4" name="Graphic 4">
              <a:extLst>
                <a:ext uri="{FF2B5EF4-FFF2-40B4-BE49-F238E27FC236}">
                  <a16:creationId xmlns:a16="http://schemas.microsoft.com/office/drawing/2014/main" id="{CABD5FB7-6AC0-A183-5DFA-0460CE45C287}"/>
                </a:ext>
              </a:extLst>
            </p:cNvPr>
            <p:cNvGrpSpPr/>
            <p:nvPr/>
          </p:nvGrpSpPr>
          <p:grpSpPr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6" name="Graphic 4">
                <a:extLst>
                  <a:ext uri="{FF2B5EF4-FFF2-40B4-BE49-F238E27FC236}">
                    <a16:creationId xmlns:a16="http://schemas.microsoft.com/office/drawing/2014/main" id="{DCED263E-2169-C486-5EA2-DA2C638E81A5}"/>
                  </a:ext>
                </a:extLst>
              </p:cNvPr>
              <p:cNvGrpSpPr/>
              <p:nvPr/>
            </p:nvGrpSpPr>
            <p:grpSpPr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81" name="Freeform: Shape 18">
                  <a:extLst>
                    <a:ext uri="{FF2B5EF4-FFF2-40B4-BE49-F238E27FC236}">
                      <a16:creationId xmlns:a16="http://schemas.microsoft.com/office/drawing/2014/main" id="{6B387AAD-AF92-8B44-A98D-9DDEA0B29627}"/>
                    </a:ext>
                  </a:extLst>
                </p:cNvPr>
                <p:cNvSpPr/>
                <p:nvPr/>
              </p:nvSpPr>
              <p:spPr>
                <a:xfrm>
                  <a:off x="10886512" y="3341137"/>
                  <a:ext cx="1009155" cy="1797207"/>
                </a:xfrm>
                <a:custGeom>
                  <a:avLst/>
                  <a:gdLst>
                    <a:gd name="connsiteX0" fmla="*/ 905678 w 1009155"/>
                    <a:gd name="connsiteY0" fmla="*/ 890786 h 1797207"/>
                    <a:gd name="connsiteX1" fmla="*/ 495405 w 1009155"/>
                    <a:gd name="connsiteY1" fmla="*/ 466862 h 1797207"/>
                    <a:gd name="connsiteX2" fmla="*/ 494909 w 1009155"/>
                    <a:gd name="connsiteY2" fmla="*/ 0 h 1797207"/>
                    <a:gd name="connsiteX3" fmla="*/ 0 w 1009155"/>
                    <a:gd name="connsiteY3" fmla="*/ 441546 h 1797207"/>
                    <a:gd name="connsiteX4" fmla="*/ 313724 w 1009155"/>
                    <a:gd name="connsiteY4" fmla="*/ 555965 h 1797207"/>
                    <a:gd name="connsiteX5" fmla="*/ 199304 w 1009155"/>
                    <a:gd name="connsiteY5" fmla="*/ 1131042 h 1797207"/>
                    <a:gd name="connsiteX6" fmla="*/ 441794 w 1009155"/>
                    <a:gd name="connsiteY6" fmla="*/ 1797208 h 1797207"/>
                    <a:gd name="connsiteX7" fmla="*/ 545790 w 1009155"/>
                    <a:gd name="connsiteY7" fmla="*/ 1740122 h 1797207"/>
                    <a:gd name="connsiteX8" fmla="*/ 480513 w 1009155"/>
                    <a:gd name="connsiteY8" fmla="*/ 1457920 h 1797207"/>
                    <a:gd name="connsiteX9" fmla="*/ 497887 w 1009155"/>
                    <a:gd name="connsiteY9" fmla="*/ 1482740 h 1797207"/>
                    <a:gd name="connsiteX10" fmla="*/ 602627 w 1009155"/>
                    <a:gd name="connsiteY10" fmla="*/ 1709097 h 1797207"/>
                    <a:gd name="connsiteX11" fmla="*/ 825509 w 1009155"/>
                    <a:gd name="connsiteY11" fmla="*/ 1586983 h 1797207"/>
                    <a:gd name="connsiteX12" fmla="*/ 869192 w 1009155"/>
                    <a:gd name="connsiteY12" fmla="*/ 1452211 h 1797207"/>
                    <a:gd name="connsiteX13" fmla="*/ 915606 w 1009155"/>
                    <a:gd name="connsiteY13" fmla="*/ 1537592 h 1797207"/>
                    <a:gd name="connsiteX14" fmla="*/ 995773 w 1009155"/>
                    <a:gd name="connsiteY14" fmla="*/ 1493661 h 1797207"/>
                    <a:gd name="connsiteX15" fmla="*/ 905678 w 1009155"/>
                    <a:gd name="connsiteY15" fmla="*/ 890786 h 1797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: Shape 19">
                  <a:extLst>
                    <a:ext uri="{FF2B5EF4-FFF2-40B4-BE49-F238E27FC236}">
                      <a16:creationId xmlns:a16="http://schemas.microsoft.com/office/drawing/2014/main" id="{5D4D70AD-8DD2-AA58-2D2F-7A7FCC09C187}"/>
                    </a:ext>
                  </a:extLst>
                </p:cNvPr>
                <p:cNvSpPr/>
                <p:nvPr/>
              </p:nvSpPr>
              <p:spPr>
                <a:xfrm>
                  <a:off x="11352506" y="3334328"/>
                  <a:ext cx="93704" cy="470430"/>
                </a:xfrm>
                <a:custGeom>
                  <a:avLst/>
                  <a:gdLst>
                    <a:gd name="connsiteX0" fmla="*/ 55720 w 93704"/>
                    <a:gd name="connsiteY0" fmla="*/ 11772 h 470430"/>
                    <a:gd name="connsiteX1" fmla="*/ 35864 w 93704"/>
                    <a:gd name="connsiteY1" fmla="*/ 603 h 470430"/>
                    <a:gd name="connsiteX2" fmla="*/ 24695 w 93704"/>
                    <a:gd name="connsiteY2" fmla="*/ 20459 h 470430"/>
                    <a:gd name="connsiteX3" fmla="*/ 2109 w 93704"/>
                    <a:gd name="connsiteY3" fmla="*/ 446120 h 470430"/>
                    <a:gd name="connsiteX4" fmla="*/ 29907 w 93704"/>
                    <a:gd name="connsiteY4" fmla="*/ 462501 h 470430"/>
                    <a:gd name="connsiteX5" fmla="*/ 55720 w 93704"/>
                    <a:gd name="connsiteY5" fmla="*/ 11772 h 470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: Shape 20">
                  <a:extLst>
                    <a:ext uri="{FF2B5EF4-FFF2-40B4-BE49-F238E27FC236}">
                      <a16:creationId xmlns:a16="http://schemas.microsoft.com/office/drawing/2014/main" id="{53033315-60B1-4220-1E05-AC2C14104D1B}"/>
                    </a:ext>
                  </a:extLst>
                </p:cNvPr>
                <p:cNvSpPr/>
                <p:nvPr/>
              </p:nvSpPr>
              <p:spPr>
                <a:xfrm>
                  <a:off x="10888400" y="3761329"/>
                  <a:ext cx="329388" cy="166784"/>
                </a:xfrm>
                <a:custGeom>
                  <a:avLst/>
                  <a:gdLst>
                    <a:gd name="connsiteX0" fmla="*/ 317792 w 329388"/>
                    <a:gd name="connsiteY0" fmla="*/ 134780 h 166784"/>
                    <a:gd name="connsiteX1" fmla="*/ 142564 w 329388"/>
                    <a:gd name="connsiteY1" fmla="*/ 82658 h 166784"/>
                    <a:gd name="connsiteX2" fmla="*/ 29633 w 329388"/>
                    <a:gd name="connsiteY2" fmla="*/ 8199 h 166784"/>
                    <a:gd name="connsiteX3" fmla="*/ 1835 w 329388"/>
                    <a:gd name="connsiteY3" fmla="*/ 24580 h 166784"/>
                    <a:gd name="connsiteX4" fmla="*/ 120474 w 329388"/>
                    <a:gd name="connsiteY4" fmla="*/ 109216 h 166784"/>
                    <a:gd name="connsiteX5" fmla="*/ 309105 w 329388"/>
                    <a:gd name="connsiteY5" fmla="*/ 166301 h 166784"/>
                    <a:gd name="connsiteX6" fmla="*/ 317792 w 329388"/>
                    <a:gd name="connsiteY6" fmla="*/ 134780 h 166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: Shape 42">
                  <a:extLst>
                    <a:ext uri="{FF2B5EF4-FFF2-40B4-BE49-F238E27FC236}">
                      <a16:creationId xmlns:a16="http://schemas.microsoft.com/office/drawing/2014/main" id="{4C95494E-32F8-B198-5DFB-10F717FB9AFD}"/>
                    </a:ext>
                  </a:extLst>
                </p:cNvPr>
                <p:cNvSpPr/>
                <p:nvPr/>
              </p:nvSpPr>
              <p:spPr>
                <a:xfrm>
                  <a:off x="11404584" y="3794184"/>
                  <a:ext cx="511060" cy="1053201"/>
                </a:xfrm>
                <a:custGeom>
                  <a:avLst/>
                  <a:gdLst>
                    <a:gd name="connsiteX0" fmla="*/ 461072 w 511060"/>
                    <a:gd name="connsiteY0" fmla="*/ 546449 h 1053201"/>
                    <a:gd name="connsiteX1" fmla="*/ 222553 w 511060"/>
                    <a:gd name="connsiteY1" fmla="*/ 158018 h 1053201"/>
                    <a:gd name="connsiteX2" fmla="*/ 23994 w 511060"/>
                    <a:gd name="connsiteY2" fmla="*/ 2397 h 1053201"/>
                    <a:gd name="connsiteX3" fmla="*/ 7613 w 511060"/>
                    <a:gd name="connsiteY3" fmla="*/ 30196 h 1053201"/>
                    <a:gd name="connsiteX4" fmla="*/ 318110 w 511060"/>
                    <a:gd name="connsiteY4" fmla="*/ 325800 h 1053201"/>
                    <a:gd name="connsiteX5" fmla="*/ 473978 w 511060"/>
                    <a:gd name="connsiteY5" fmla="*/ 759900 h 1053201"/>
                    <a:gd name="connsiteX6" fmla="*/ 463802 w 511060"/>
                    <a:gd name="connsiteY6" fmla="*/ 1032919 h 1053201"/>
                    <a:gd name="connsiteX7" fmla="*/ 494827 w 511060"/>
                    <a:gd name="connsiteY7" fmla="*/ 1041606 h 1053201"/>
                    <a:gd name="connsiteX8" fmla="*/ 461072 w 511060"/>
                    <a:gd name="connsiteY8" fmla="*/ 546449 h 105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: Shape 43">
                  <a:extLst>
                    <a:ext uri="{FF2B5EF4-FFF2-40B4-BE49-F238E27FC236}">
                      <a16:creationId xmlns:a16="http://schemas.microsoft.com/office/drawing/2014/main" id="{39021A2A-B57D-3FAE-3971-88B3138D1F4C}"/>
                    </a:ext>
                  </a:extLst>
                </p:cNvPr>
                <p:cNvSpPr/>
                <p:nvPr/>
              </p:nvSpPr>
              <p:spPr>
                <a:xfrm>
                  <a:off x="11082527" y="3972635"/>
                  <a:ext cx="271836" cy="1171911"/>
                </a:xfrm>
                <a:custGeom>
                  <a:avLst/>
                  <a:gdLst>
                    <a:gd name="connsiteX0" fmla="*/ 267124 w 271836"/>
                    <a:gd name="connsiteY0" fmla="*/ 1144364 h 1171911"/>
                    <a:gd name="connsiteX1" fmla="*/ 78244 w 271836"/>
                    <a:gd name="connsiteY1" fmla="*/ 755685 h 1171911"/>
                    <a:gd name="connsiteX2" fmla="*/ 36299 w 271836"/>
                    <a:gd name="connsiteY2" fmla="*/ 284356 h 1171911"/>
                    <a:gd name="connsiteX3" fmla="*/ 101823 w 271836"/>
                    <a:gd name="connsiteY3" fmla="*/ 24740 h 1171911"/>
                    <a:gd name="connsiteX4" fmla="*/ 74025 w 271836"/>
                    <a:gd name="connsiteY4" fmla="*/ 8359 h 1171911"/>
                    <a:gd name="connsiteX5" fmla="*/ 4530 w 271836"/>
                    <a:gd name="connsiteY5" fmla="*/ 492594 h 1171911"/>
                    <a:gd name="connsiteX6" fmla="*/ 40767 w 271836"/>
                    <a:gd name="connsiteY6" fmla="*/ 734836 h 1171911"/>
                    <a:gd name="connsiteX7" fmla="*/ 106539 w 271836"/>
                    <a:gd name="connsiteY7" fmla="*/ 954989 h 1171911"/>
                    <a:gd name="connsiteX8" fmla="*/ 244290 w 271836"/>
                    <a:gd name="connsiteY8" fmla="*/ 1167199 h 1171911"/>
                    <a:gd name="connsiteX9" fmla="*/ 267124 w 271836"/>
                    <a:gd name="connsiteY9" fmla="*/ 1144364 h 1171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: Shape 44">
                  <a:extLst>
                    <a:ext uri="{FF2B5EF4-FFF2-40B4-BE49-F238E27FC236}">
                      <a16:creationId xmlns:a16="http://schemas.microsoft.com/office/drawing/2014/main" id="{34F1FB92-2751-AEFF-BE9C-EBFFB6808108}"/>
                    </a:ext>
                  </a:extLst>
                </p:cNvPr>
                <p:cNvSpPr/>
                <p:nvPr/>
              </p:nvSpPr>
              <p:spPr>
                <a:xfrm>
                  <a:off x="11358214" y="4778855"/>
                  <a:ext cx="111716" cy="203723"/>
                </a:xfrm>
                <a:custGeom>
                  <a:avLst/>
                  <a:gdLst>
                    <a:gd name="connsiteX0" fmla="*/ 110572 w 111716"/>
                    <a:gd name="connsiteY0" fmla="*/ 184260 h 203723"/>
                    <a:gd name="connsiteX1" fmla="*/ 29907 w 111716"/>
                    <a:gd name="connsiteY1" fmla="*/ 8039 h 203723"/>
                    <a:gd name="connsiteX2" fmla="*/ 2109 w 111716"/>
                    <a:gd name="connsiteY2" fmla="*/ 24420 h 203723"/>
                    <a:gd name="connsiteX3" fmla="*/ 79547 w 111716"/>
                    <a:gd name="connsiteY3" fmla="*/ 192947 h 203723"/>
                    <a:gd name="connsiteX4" fmla="*/ 110572 w 111716"/>
                    <a:gd name="connsiteY4" fmla="*/ 184260 h 20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: Shape 45">
                  <a:extLst>
                    <a:ext uri="{FF2B5EF4-FFF2-40B4-BE49-F238E27FC236}">
                      <a16:creationId xmlns:a16="http://schemas.microsoft.com/office/drawing/2014/main" id="{A73F0094-B036-A465-DF4C-7C0FA9B27627}"/>
                    </a:ext>
                  </a:extLst>
                </p:cNvPr>
                <p:cNvSpPr/>
                <p:nvPr/>
              </p:nvSpPr>
              <p:spPr>
                <a:xfrm>
                  <a:off x="11670381" y="4506003"/>
                  <a:ext cx="152096" cy="433937"/>
                </a:xfrm>
                <a:custGeom>
                  <a:avLst/>
                  <a:gdLst>
                    <a:gd name="connsiteX0" fmla="*/ 150351 w 152096"/>
                    <a:gd name="connsiteY0" fmla="*/ 357089 h 433937"/>
                    <a:gd name="connsiteX1" fmla="*/ 31464 w 152096"/>
                    <a:gd name="connsiteY1" fmla="*/ 11596 h 433937"/>
                    <a:gd name="connsiteX2" fmla="*/ 439 w 152096"/>
                    <a:gd name="connsiteY2" fmla="*/ 20283 h 433937"/>
                    <a:gd name="connsiteX3" fmla="*/ 73657 w 152096"/>
                    <a:gd name="connsiteY3" fmla="*/ 261284 h 433937"/>
                    <a:gd name="connsiteX4" fmla="*/ 61992 w 152096"/>
                    <a:gd name="connsiteY4" fmla="*/ 268978 h 433937"/>
                    <a:gd name="connsiteX5" fmla="*/ 16820 w 152096"/>
                    <a:gd name="connsiteY5" fmla="*/ 418394 h 433937"/>
                    <a:gd name="connsiteX6" fmla="*/ 49086 w 152096"/>
                    <a:gd name="connsiteY6" fmla="*/ 418394 h 433937"/>
                    <a:gd name="connsiteX7" fmla="*/ 85819 w 152096"/>
                    <a:gd name="connsiteY7" fmla="*/ 292061 h 433937"/>
                    <a:gd name="connsiteX8" fmla="*/ 122056 w 152096"/>
                    <a:gd name="connsiteY8" fmla="*/ 373222 h 433937"/>
                    <a:gd name="connsiteX9" fmla="*/ 150351 w 152096"/>
                    <a:gd name="connsiteY9" fmla="*/ 357089 h 433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: Shape 46">
                  <a:extLst>
                    <a:ext uri="{FF2B5EF4-FFF2-40B4-BE49-F238E27FC236}">
                      <a16:creationId xmlns:a16="http://schemas.microsoft.com/office/drawing/2014/main" id="{A445C5B0-DFFB-F10E-8BB1-BFC5EB9CE4D5}"/>
                    </a:ext>
                  </a:extLst>
                </p:cNvPr>
                <p:cNvSpPr/>
                <p:nvPr/>
              </p:nvSpPr>
              <p:spPr>
                <a:xfrm>
                  <a:off x="11556172" y="4075400"/>
                  <a:ext cx="227025" cy="393018"/>
                </a:xfrm>
                <a:custGeom>
                  <a:avLst/>
                  <a:gdLst>
                    <a:gd name="connsiteX0" fmla="*/ 226090 w 227025"/>
                    <a:gd name="connsiteY0" fmla="*/ 373200 h 393018"/>
                    <a:gd name="connsiteX1" fmla="*/ 26538 w 227025"/>
                    <a:gd name="connsiteY1" fmla="*/ 5617 h 393018"/>
                    <a:gd name="connsiteX2" fmla="*/ 3704 w 227025"/>
                    <a:gd name="connsiteY2" fmla="*/ 28451 h 393018"/>
                    <a:gd name="connsiteX3" fmla="*/ 194817 w 227025"/>
                    <a:gd name="connsiteY3" fmla="*/ 381887 h 393018"/>
                    <a:gd name="connsiteX4" fmla="*/ 226090 w 227025"/>
                    <a:gd name="connsiteY4" fmla="*/ 373200 h 393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: Shape 47">
                  <a:extLst>
                    <a:ext uri="{FF2B5EF4-FFF2-40B4-BE49-F238E27FC236}">
                      <a16:creationId xmlns:a16="http://schemas.microsoft.com/office/drawing/2014/main" id="{9CB60281-F430-4B6E-0011-34F43E4F3AB9}"/>
                    </a:ext>
                  </a:extLst>
                </p:cNvPr>
                <p:cNvSpPr/>
                <p:nvPr/>
              </p:nvSpPr>
              <p:spPr>
                <a:xfrm>
                  <a:off x="11227778" y="4567580"/>
                  <a:ext cx="71554" cy="334884"/>
                </a:xfrm>
                <a:custGeom>
                  <a:avLst/>
                  <a:gdLst>
                    <a:gd name="connsiteX0" fmla="*/ 70744 w 71554"/>
                    <a:gd name="connsiteY0" fmla="*/ 315120 h 334884"/>
                    <a:gd name="connsiteX1" fmla="*/ 33763 w 71554"/>
                    <a:gd name="connsiteY1" fmla="*/ 15544 h 334884"/>
                    <a:gd name="connsiteX2" fmla="*/ 1497 w 71554"/>
                    <a:gd name="connsiteY2" fmla="*/ 15544 h 334884"/>
                    <a:gd name="connsiteX3" fmla="*/ 39719 w 71554"/>
                    <a:gd name="connsiteY3" fmla="*/ 323558 h 334884"/>
                    <a:gd name="connsiteX4" fmla="*/ 70744 w 71554"/>
                    <a:gd name="connsiteY4" fmla="*/ 315120 h 334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" name="Freeform: Shape 48">
                <a:extLst>
                  <a:ext uri="{FF2B5EF4-FFF2-40B4-BE49-F238E27FC236}">
                    <a16:creationId xmlns:a16="http://schemas.microsoft.com/office/drawing/2014/main" id="{44608EA0-A077-343C-39DE-B35E2FB46DD4}"/>
                  </a:ext>
                </a:extLst>
              </p:cNvPr>
              <p:cNvSpPr/>
              <p:nvPr/>
            </p:nvSpPr>
            <p:spPr>
              <a:xfrm>
                <a:off x="10413197" y="3887174"/>
                <a:ext cx="497390" cy="564156"/>
              </a:xfrm>
              <a:custGeom>
                <a:avLst/>
                <a:gdLst>
                  <a:gd name="connsiteX0" fmla="*/ 497390 w 497390"/>
                  <a:gd name="connsiteY0" fmla="*/ 564156 h 564156"/>
                  <a:gd name="connsiteX1" fmla="*/ 0 w 497390"/>
                  <a:gd name="connsiteY1" fmla="*/ 564156 h 564156"/>
                  <a:gd name="connsiteX2" fmla="*/ 4219 w 497390"/>
                  <a:gd name="connsiteY2" fmla="*/ 0 h 564156"/>
                  <a:gd name="connsiteX3" fmla="*/ 497390 w 497390"/>
                  <a:gd name="connsiteY3" fmla="*/ 0 h 56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: Shape 49">
                <a:extLst>
                  <a:ext uri="{FF2B5EF4-FFF2-40B4-BE49-F238E27FC236}">
                    <a16:creationId xmlns:a16="http://schemas.microsoft.com/office/drawing/2014/main" id="{E9E5593E-A4DE-1FF9-CDBA-341799B71787}"/>
                  </a:ext>
                </a:extLst>
              </p:cNvPr>
              <p:cNvSpPr/>
              <p:nvPr/>
            </p:nvSpPr>
            <p:spPr>
              <a:xfrm>
                <a:off x="10073501" y="4096406"/>
                <a:ext cx="1175719" cy="1403812"/>
              </a:xfrm>
              <a:custGeom>
                <a:avLst/>
                <a:gdLst>
                  <a:gd name="connsiteX0" fmla="*/ 974837 w 1175719"/>
                  <a:gd name="connsiteY0" fmla="*/ 63539 h 1403812"/>
                  <a:gd name="connsiteX1" fmla="*/ 836838 w 1175719"/>
                  <a:gd name="connsiteY1" fmla="*/ 0 h 1403812"/>
                  <a:gd name="connsiteX2" fmla="*/ 836838 w 1175719"/>
                  <a:gd name="connsiteY2" fmla="*/ 81409 h 1403812"/>
                  <a:gd name="connsiteX3" fmla="*/ 575237 w 1175719"/>
                  <a:gd name="connsiteY3" fmla="*/ 305285 h 1403812"/>
                  <a:gd name="connsiteX4" fmla="*/ 342426 w 1175719"/>
                  <a:gd name="connsiteY4" fmla="*/ 71233 h 1403812"/>
                  <a:gd name="connsiteX5" fmla="*/ 342426 w 1175719"/>
                  <a:gd name="connsiteY5" fmla="*/ 1489 h 1403812"/>
                  <a:gd name="connsiteX6" fmla="*/ 5124 w 1175719"/>
                  <a:gd name="connsiteY6" fmla="*/ 606598 h 1403812"/>
                  <a:gd name="connsiteX7" fmla="*/ 8847 w 1175719"/>
                  <a:gd name="connsiteY7" fmla="*/ 1403812 h 1403812"/>
                  <a:gd name="connsiteX8" fmla="*/ 1171411 w 1175719"/>
                  <a:gd name="connsiteY8" fmla="*/ 1403812 h 1403812"/>
                  <a:gd name="connsiteX9" fmla="*/ 1175134 w 1175719"/>
                  <a:gd name="connsiteY9" fmla="*/ 606598 h 1403812"/>
                  <a:gd name="connsiteX10" fmla="*/ 974837 w 1175719"/>
                  <a:gd name="connsiteY10" fmla="*/ 63539 h 140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: Shape 50">
                <a:extLst>
                  <a:ext uri="{FF2B5EF4-FFF2-40B4-BE49-F238E27FC236}">
                    <a16:creationId xmlns:a16="http://schemas.microsoft.com/office/drawing/2014/main" id="{2FBDF8F0-FFB2-19E1-DC2B-4CED8DC51F45}"/>
                  </a:ext>
                </a:extLst>
              </p:cNvPr>
              <p:cNvSpPr/>
              <p:nvPr/>
            </p:nvSpPr>
            <p:spPr>
              <a:xfrm>
                <a:off x="9983317" y="4059176"/>
                <a:ext cx="1369064" cy="1754269"/>
              </a:xfrm>
              <a:custGeom>
                <a:avLst/>
                <a:gdLst>
                  <a:gd name="connsiteX0" fmla="*/ 1369064 w 1369064"/>
                  <a:gd name="connsiteY0" fmla="*/ 1754269 h 1754269"/>
                  <a:gd name="connsiteX1" fmla="*/ 1295846 w 1369064"/>
                  <a:gd name="connsiteY1" fmla="*/ 630673 h 1754269"/>
                  <a:gd name="connsiteX2" fmla="*/ 1258119 w 1369064"/>
                  <a:gd name="connsiteY2" fmla="*/ 289648 h 1754269"/>
                  <a:gd name="connsiteX3" fmla="*/ 1083139 w 1369064"/>
                  <a:gd name="connsiteY3" fmla="*/ 66269 h 1754269"/>
                  <a:gd name="connsiteX4" fmla="*/ 927519 w 1369064"/>
                  <a:gd name="connsiteY4" fmla="*/ 248 h 1754269"/>
                  <a:gd name="connsiteX5" fmla="*/ 907414 w 1369064"/>
                  <a:gd name="connsiteY5" fmla="*/ 629680 h 1754269"/>
                  <a:gd name="connsiteX6" fmla="*/ 661946 w 1369064"/>
                  <a:gd name="connsiteY6" fmla="*/ 1109945 h 1754269"/>
                  <a:gd name="connsiteX7" fmla="*/ 426405 w 1369064"/>
                  <a:gd name="connsiteY7" fmla="*/ 647799 h 1754269"/>
                  <a:gd name="connsiteX8" fmla="*/ 437326 w 1369064"/>
                  <a:gd name="connsiteY8" fmla="*/ 0 h 1754269"/>
                  <a:gd name="connsiteX9" fmla="*/ 74956 w 1369064"/>
                  <a:gd name="connsiteY9" fmla="*/ 618015 h 1754269"/>
                  <a:gd name="connsiteX10" fmla="*/ 74460 w 1369064"/>
                  <a:gd name="connsiteY10" fmla="*/ 629680 h 1754269"/>
                  <a:gd name="connsiteX11" fmla="*/ 0 w 1369064"/>
                  <a:gd name="connsiteY11" fmla="*/ 1754269 h 1754269"/>
                  <a:gd name="connsiteX12" fmla="*/ 1369064 w 1369064"/>
                  <a:gd name="connsiteY12" fmla="*/ 1754269 h 17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51">
                <a:extLst>
                  <a:ext uri="{FF2B5EF4-FFF2-40B4-BE49-F238E27FC236}">
                    <a16:creationId xmlns:a16="http://schemas.microsoft.com/office/drawing/2014/main" id="{4193A573-66A7-CAC4-93DC-587D7696D0B1}"/>
                  </a:ext>
                </a:extLst>
              </p:cNvPr>
              <p:cNvSpPr/>
              <p:nvPr/>
            </p:nvSpPr>
            <p:spPr>
              <a:xfrm>
                <a:off x="11251006" y="4701980"/>
                <a:ext cx="117011" cy="1111465"/>
              </a:xfrm>
              <a:custGeom>
                <a:avLst/>
                <a:gdLst>
                  <a:gd name="connsiteX0" fmla="*/ 85986 w 117011"/>
                  <a:gd name="connsiteY0" fmla="*/ 1009952 h 1111465"/>
                  <a:gd name="connsiteX1" fmla="*/ 91199 w 117011"/>
                  <a:gd name="connsiteY1" fmla="*/ 1111465 h 1111465"/>
                  <a:gd name="connsiteX2" fmla="*/ 117011 w 117011"/>
                  <a:gd name="connsiteY2" fmla="*/ 1111465 h 1111465"/>
                  <a:gd name="connsiteX3" fmla="*/ 56451 w 117011"/>
                  <a:gd name="connsiteY3" fmla="*/ 293650 h 1111465"/>
                  <a:gd name="connsiteX4" fmla="*/ 25674 w 117011"/>
                  <a:gd name="connsiteY4" fmla="*/ 12193 h 1111465"/>
                  <a:gd name="connsiteX5" fmla="*/ 110 w 117011"/>
                  <a:gd name="connsiteY5" fmla="*/ 12193 h 1111465"/>
                  <a:gd name="connsiteX6" fmla="*/ 85986 w 117011"/>
                  <a:gd name="connsiteY6" fmla="*/ 1009952 h 1111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52">
                <a:extLst>
                  <a:ext uri="{FF2B5EF4-FFF2-40B4-BE49-F238E27FC236}">
                    <a16:creationId xmlns:a16="http://schemas.microsoft.com/office/drawing/2014/main" id="{8530862C-0E2E-458F-1994-972087FAA8BE}"/>
                  </a:ext>
                </a:extLst>
              </p:cNvPr>
              <p:cNvSpPr/>
              <p:nvPr/>
            </p:nvSpPr>
            <p:spPr>
              <a:xfrm>
                <a:off x="10120260" y="5648144"/>
                <a:ext cx="303330" cy="25564"/>
              </a:xfrm>
              <a:custGeom>
                <a:avLst/>
                <a:gdLst>
                  <a:gd name="connsiteX0" fmla="*/ 290951 w 303330"/>
                  <a:gd name="connsiteY0" fmla="*/ 0 h 25564"/>
                  <a:gd name="connsiteX1" fmla="*/ 12472 w 303330"/>
                  <a:gd name="connsiteY1" fmla="*/ 0 h 25564"/>
                  <a:gd name="connsiteX2" fmla="*/ 12472 w 303330"/>
                  <a:gd name="connsiteY2" fmla="*/ 25565 h 25564"/>
                  <a:gd name="connsiteX3" fmla="*/ 290951 w 303330"/>
                  <a:gd name="connsiteY3" fmla="*/ 25565 h 25564"/>
                  <a:gd name="connsiteX4" fmla="*/ 290951 w 303330"/>
                  <a:gd name="connsiteY4" fmla="*/ 0 h 2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53">
                <a:extLst>
                  <a:ext uri="{FF2B5EF4-FFF2-40B4-BE49-F238E27FC236}">
                    <a16:creationId xmlns:a16="http://schemas.microsoft.com/office/drawing/2014/main" id="{43F3CCBC-4386-D5B9-82AE-A64F9C6C7C92}"/>
                  </a:ext>
                </a:extLst>
              </p:cNvPr>
              <p:cNvSpPr/>
              <p:nvPr/>
            </p:nvSpPr>
            <p:spPr>
              <a:xfrm>
                <a:off x="10899108" y="5651371"/>
                <a:ext cx="296721" cy="25566"/>
              </a:xfrm>
              <a:custGeom>
                <a:avLst/>
                <a:gdLst>
                  <a:gd name="connsiteX0" fmla="*/ 284250 w 296721"/>
                  <a:gd name="connsiteY0" fmla="*/ 0 h 25566"/>
                  <a:gd name="connsiteX1" fmla="*/ 12472 w 296721"/>
                  <a:gd name="connsiteY1" fmla="*/ 0 h 25566"/>
                  <a:gd name="connsiteX2" fmla="*/ 12472 w 296721"/>
                  <a:gd name="connsiteY2" fmla="*/ 25564 h 25566"/>
                  <a:gd name="connsiteX3" fmla="*/ 284250 w 296721"/>
                  <a:gd name="connsiteY3" fmla="*/ 25564 h 25566"/>
                  <a:gd name="connsiteX4" fmla="*/ 284250 w 296721"/>
                  <a:gd name="connsiteY4" fmla="*/ 0 h 2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" name="Graphic 4">
                <a:extLst>
                  <a:ext uri="{FF2B5EF4-FFF2-40B4-BE49-F238E27FC236}">
                    <a16:creationId xmlns:a16="http://schemas.microsoft.com/office/drawing/2014/main" id="{70C26A88-43BC-DE73-A162-E1E9ADE79AE9}"/>
                  </a:ext>
                </a:extLst>
              </p:cNvPr>
              <p:cNvGrpSpPr/>
              <p:nvPr/>
            </p:nvGrpSpPr>
            <p:grpSpPr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70" name="Graphic 4">
                  <a:extLst>
                    <a:ext uri="{FF2B5EF4-FFF2-40B4-BE49-F238E27FC236}">
                      <a16:creationId xmlns:a16="http://schemas.microsoft.com/office/drawing/2014/main" id="{D6C50E90-1054-7E71-2C6F-F03199B2E992}"/>
                    </a:ext>
                  </a:extLst>
                </p:cNvPr>
                <p:cNvGrpSpPr/>
                <p:nvPr/>
              </p:nvGrpSpPr>
              <p:grpSpPr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74" name="Freeform: Shape 56">
                    <a:extLst>
                      <a:ext uri="{FF2B5EF4-FFF2-40B4-BE49-F238E27FC236}">
                        <a16:creationId xmlns:a16="http://schemas.microsoft.com/office/drawing/2014/main" id="{9D7E0BDC-10B7-B709-CB85-ABBBE6BA9457}"/>
                      </a:ext>
                    </a:extLst>
                  </p:cNvPr>
                  <p:cNvSpPr/>
                  <p:nvPr/>
                </p:nvSpPr>
                <p:spPr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connsiteX0" fmla="*/ 300177 w 412943"/>
                      <a:gd name="connsiteY0" fmla="*/ 489510 h 489509"/>
                      <a:gd name="connsiteX1" fmla="*/ 204124 w 412943"/>
                      <a:gd name="connsiteY1" fmla="*/ 419766 h 489509"/>
                      <a:gd name="connsiteX2" fmla="*/ 83748 w 412943"/>
                      <a:gd name="connsiteY2" fmla="*/ 392216 h 489509"/>
                      <a:gd name="connsiteX3" fmla="*/ 51978 w 412943"/>
                      <a:gd name="connsiteY3" fmla="*/ 369630 h 489509"/>
                      <a:gd name="connsiteX4" fmla="*/ 44532 w 412943"/>
                      <a:gd name="connsiteY4" fmla="*/ 332400 h 489509"/>
                      <a:gd name="connsiteX5" fmla="*/ 52475 w 412943"/>
                      <a:gd name="connsiteY5" fmla="*/ 321231 h 489509"/>
                      <a:gd name="connsiteX6" fmla="*/ 40313 w 412943"/>
                      <a:gd name="connsiteY6" fmla="*/ 317012 h 489509"/>
                      <a:gd name="connsiteX7" fmla="*/ 105 w 412943"/>
                      <a:gd name="connsiteY7" fmla="*/ 267372 h 489509"/>
                      <a:gd name="connsiteX8" fmla="*/ 22691 w 412943"/>
                      <a:gd name="connsiteY8" fmla="*/ 220710 h 489509"/>
                      <a:gd name="connsiteX9" fmla="*/ 49993 w 412943"/>
                      <a:gd name="connsiteY9" fmla="*/ 205570 h 489509"/>
                      <a:gd name="connsiteX10" fmla="*/ 11522 w 412943"/>
                      <a:gd name="connsiteY10" fmla="*/ 173304 h 489509"/>
                      <a:gd name="connsiteX11" fmla="*/ 18720 w 412943"/>
                      <a:gd name="connsiteY11" fmla="*/ 114481 h 489509"/>
                      <a:gd name="connsiteX12" fmla="*/ 55453 w 412943"/>
                      <a:gd name="connsiteY12" fmla="*/ 97356 h 489509"/>
                      <a:gd name="connsiteX13" fmla="*/ 196430 w 412943"/>
                      <a:gd name="connsiteY13" fmla="*/ 5770 h 489509"/>
                      <a:gd name="connsiteX14" fmla="*/ 310601 w 412943"/>
                      <a:gd name="connsiteY14" fmla="*/ 23889 h 489509"/>
                      <a:gd name="connsiteX15" fmla="*/ 349320 w 412943"/>
                      <a:gd name="connsiteY15" fmla="*/ 100086 h 489509"/>
                      <a:gd name="connsiteX16" fmla="*/ 411370 w 412943"/>
                      <a:gd name="connsiteY16" fmla="*/ 307332 h 489509"/>
                      <a:gd name="connsiteX17" fmla="*/ 300177 w 412943"/>
                      <a:gd name="connsiteY17" fmla="*/ 489510 h 489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Freeform: Shape 57">
                    <a:extLst>
                      <a:ext uri="{FF2B5EF4-FFF2-40B4-BE49-F238E27FC236}">
                        <a16:creationId xmlns:a16="http://schemas.microsoft.com/office/drawing/2014/main" id="{A5A4E2B1-F51E-2809-493D-67A89E1FAF30}"/>
                      </a:ext>
                    </a:extLst>
                  </p:cNvPr>
                  <p:cNvSpPr/>
                  <p:nvPr/>
                </p:nvSpPr>
                <p:spPr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connsiteX0" fmla="*/ 136809 w 161939"/>
                      <a:gd name="connsiteY0" fmla="*/ 19610 h 221395"/>
                      <a:gd name="connsiteX1" fmla="*/ 23879 w 161939"/>
                      <a:gd name="connsiteY1" fmla="*/ 3974 h 221395"/>
                      <a:gd name="connsiteX2" fmla="*/ 52 w 161939"/>
                      <a:gd name="connsiteY2" fmla="*/ 23333 h 221395"/>
                      <a:gd name="connsiteX3" fmla="*/ 13951 w 161939"/>
                      <a:gd name="connsiteY3" fmla="*/ 47408 h 221395"/>
                      <a:gd name="connsiteX4" fmla="*/ 62846 w 161939"/>
                      <a:gd name="connsiteY4" fmla="*/ 92580 h 221395"/>
                      <a:gd name="connsiteX5" fmla="*/ 86921 w 161939"/>
                      <a:gd name="connsiteY5" fmla="*/ 150659 h 221395"/>
                      <a:gd name="connsiteX6" fmla="*/ 101565 w 161939"/>
                      <a:gd name="connsiteY6" fmla="*/ 209979 h 221395"/>
                      <a:gd name="connsiteX7" fmla="*/ 125640 w 161939"/>
                      <a:gd name="connsiteY7" fmla="*/ 221396 h 221395"/>
                      <a:gd name="connsiteX8" fmla="*/ 151453 w 161939"/>
                      <a:gd name="connsiteY8" fmla="*/ 205759 h 221395"/>
                      <a:gd name="connsiteX9" fmla="*/ 160388 w 161939"/>
                      <a:gd name="connsiteY9" fmla="*/ 176224 h 221395"/>
                      <a:gd name="connsiteX10" fmla="*/ 161877 w 161939"/>
                      <a:gd name="connsiteY10" fmla="*/ 144454 h 221395"/>
                      <a:gd name="connsiteX11" fmla="*/ 153935 w 161939"/>
                      <a:gd name="connsiteY11" fmla="*/ 72724 h 221395"/>
                      <a:gd name="connsiteX12" fmla="*/ 136809 w 161939"/>
                      <a:gd name="connsiteY12" fmla="*/ 19610 h 22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Freeform: Shape 58">
                    <a:extLst>
                      <a:ext uri="{FF2B5EF4-FFF2-40B4-BE49-F238E27FC236}">
                        <a16:creationId xmlns:a16="http://schemas.microsoft.com/office/drawing/2014/main" id="{B3B32716-F25F-CA6E-0C78-9C640F2FF6F0}"/>
                      </a:ext>
                    </a:extLst>
                  </p:cNvPr>
                  <p:cNvSpPr/>
                  <p:nvPr/>
                </p:nvSpPr>
                <p:spPr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connsiteX0" fmla="*/ 170626 w 244589"/>
                      <a:gd name="connsiteY0" fmla="*/ 319357 h 319356"/>
                      <a:gd name="connsiteX1" fmla="*/ 19225 w 244589"/>
                      <a:gd name="connsiteY1" fmla="*/ 76370 h 319356"/>
                      <a:gd name="connsiteX2" fmla="*/ 362 w 244589"/>
                      <a:gd name="connsiteY2" fmla="*/ 37403 h 319356"/>
                      <a:gd name="connsiteX3" fmla="*/ 18480 w 244589"/>
                      <a:gd name="connsiteY3" fmla="*/ 1414 h 319356"/>
                      <a:gd name="connsiteX4" fmla="*/ 65886 w 244589"/>
                      <a:gd name="connsiteY4" fmla="*/ 24745 h 319356"/>
                      <a:gd name="connsiteX5" fmla="*/ 244589 w 244589"/>
                      <a:gd name="connsiteY5" fmla="*/ 249117 h 319356"/>
                      <a:gd name="connsiteX6" fmla="*/ 170626 w 244589"/>
                      <a:gd name="connsiteY6" fmla="*/ 319357 h 319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: Shape 59">
                    <a:extLst>
                      <a:ext uri="{FF2B5EF4-FFF2-40B4-BE49-F238E27FC236}">
                        <a16:creationId xmlns:a16="http://schemas.microsoft.com/office/drawing/2014/main" id="{F301D1B5-1D33-9555-9180-0669A7C21E3E}"/>
                      </a:ext>
                    </a:extLst>
                  </p:cNvPr>
                  <p:cNvSpPr/>
                  <p:nvPr/>
                </p:nvSpPr>
                <p:spPr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connsiteX0" fmla="*/ 370 w 51731"/>
                      <a:gd name="connsiteY0" fmla="*/ 11794 h 85632"/>
                      <a:gd name="connsiteX1" fmla="*/ 33629 w 51731"/>
                      <a:gd name="connsiteY1" fmla="*/ 80794 h 85632"/>
                      <a:gd name="connsiteX2" fmla="*/ 46783 w 51731"/>
                      <a:gd name="connsiteY2" fmla="*/ 84268 h 85632"/>
                      <a:gd name="connsiteX3" fmla="*/ 50258 w 51731"/>
                      <a:gd name="connsiteY3" fmla="*/ 71114 h 85632"/>
                      <a:gd name="connsiteX4" fmla="*/ 18985 w 51731"/>
                      <a:gd name="connsiteY4" fmla="*/ 6831 h 85632"/>
                      <a:gd name="connsiteX5" fmla="*/ 370 w 51731"/>
                      <a:gd name="connsiteY5" fmla="*/ 11794 h 8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: Shape 60">
                    <a:extLst>
                      <a:ext uri="{FF2B5EF4-FFF2-40B4-BE49-F238E27FC236}">
                        <a16:creationId xmlns:a16="http://schemas.microsoft.com/office/drawing/2014/main" id="{E6E081B0-B674-44FD-E09E-553311136DE4}"/>
                      </a:ext>
                    </a:extLst>
                  </p:cNvPr>
                  <p:cNvSpPr/>
                  <p:nvPr/>
                </p:nvSpPr>
                <p:spPr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connsiteX0" fmla="*/ 477148 w 491332"/>
                      <a:gd name="connsiteY0" fmla="*/ 415981 h 415981"/>
                      <a:gd name="connsiteX1" fmla="*/ 462753 w 491332"/>
                      <a:gd name="connsiteY1" fmla="*/ 404812 h 415981"/>
                      <a:gd name="connsiteX2" fmla="*/ 444634 w 491332"/>
                      <a:gd name="connsiteY2" fmla="*/ 324892 h 415981"/>
                      <a:gd name="connsiteX3" fmla="*/ 443145 w 491332"/>
                      <a:gd name="connsiteY3" fmla="*/ 318936 h 415981"/>
                      <a:gd name="connsiteX4" fmla="*/ 419566 w 491332"/>
                      <a:gd name="connsiteY4" fmla="*/ 256389 h 415981"/>
                      <a:gd name="connsiteX5" fmla="*/ 377621 w 491332"/>
                      <a:gd name="connsiteY5" fmla="*/ 228839 h 415981"/>
                      <a:gd name="connsiteX6" fmla="*/ 366452 w 491332"/>
                      <a:gd name="connsiteY6" fmla="*/ 228095 h 415981"/>
                      <a:gd name="connsiteX7" fmla="*/ 319294 w 491332"/>
                      <a:gd name="connsiteY7" fmla="*/ 237774 h 415981"/>
                      <a:gd name="connsiteX8" fmla="*/ 263449 w 491332"/>
                      <a:gd name="connsiteY8" fmla="*/ 269792 h 415981"/>
                      <a:gd name="connsiteX9" fmla="*/ 212568 w 491332"/>
                      <a:gd name="connsiteY9" fmla="*/ 311738 h 415981"/>
                      <a:gd name="connsiteX10" fmla="*/ 204626 w 491332"/>
                      <a:gd name="connsiteY10" fmla="*/ 325885 h 415981"/>
                      <a:gd name="connsiteX11" fmla="*/ 210831 w 491332"/>
                      <a:gd name="connsiteY11" fmla="*/ 341274 h 415981"/>
                      <a:gd name="connsiteX12" fmla="*/ 249550 w 491332"/>
                      <a:gd name="connsiteY12" fmla="*/ 355917 h 415981"/>
                      <a:gd name="connsiteX13" fmla="*/ 251039 w 491332"/>
                      <a:gd name="connsiteY13" fmla="*/ 355917 h 415981"/>
                      <a:gd name="connsiteX14" fmla="*/ 275611 w 491332"/>
                      <a:gd name="connsiteY14" fmla="*/ 354428 h 415981"/>
                      <a:gd name="connsiteX15" fmla="*/ 300927 w 491332"/>
                      <a:gd name="connsiteY15" fmla="*/ 352939 h 415981"/>
                      <a:gd name="connsiteX16" fmla="*/ 307877 w 491332"/>
                      <a:gd name="connsiteY16" fmla="*/ 353187 h 415981"/>
                      <a:gd name="connsiteX17" fmla="*/ 363722 w 491332"/>
                      <a:gd name="connsiteY17" fmla="*/ 375525 h 415981"/>
                      <a:gd name="connsiteX18" fmla="*/ 366700 w 491332"/>
                      <a:gd name="connsiteY18" fmla="*/ 391161 h 415981"/>
                      <a:gd name="connsiteX19" fmla="*/ 353049 w 491332"/>
                      <a:gd name="connsiteY19" fmla="*/ 400593 h 415981"/>
                      <a:gd name="connsiteX20" fmla="*/ 343121 w 491332"/>
                      <a:gd name="connsiteY20" fmla="*/ 396125 h 415981"/>
                      <a:gd name="connsiteX21" fmla="*/ 301175 w 491332"/>
                      <a:gd name="connsiteY21" fmla="*/ 382226 h 415981"/>
                      <a:gd name="connsiteX22" fmla="*/ 287773 w 491332"/>
                      <a:gd name="connsiteY22" fmla="*/ 382723 h 415981"/>
                      <a:gd name="connsiteX23" fmla="*/ 277596 w 491332"/>
                      <a:gd name="connsiteY23" fmla="*/ 383467 h 415981"/>
                      <a:gd name="connsiteX24" fmla="*/ 250543 w 491332"/>
                      <a:gd name="connsiteY24" fmla="*/ 384956 h 415981"/>
                      <a:gd name="connsiteX25" fmla="*/ 214802 w 491332"/>
                      <a:gd name="connsiteY25" fmla="*/ 379000 h 415981"/>
                      <a:gd name="connsiteX26" fmla="*/ 176332 w 491332"/>
                      <a:gd name="connsiteY26" fmla="*/ 335813 h 415981"/>
                      <a:gd name="connsiteX27" fmla="*/ 179558 w 491332"/>
                      <a:gd name="connsiteY27" fmla="*/ 306277 h 415981"/>
                      <a:gd name="connsiteX28" fmla="*/ 199662 w 491332"/>
                      <a:gd name="connsiteY28" fmla="*/ 283691 h 415981"/>
                      <a:gd name="connsiteX29" fmla="*/ 203385 w 491332"/>
                      <a:gd name="connsiteY29" fmla="*/ 280465 h 415981"/>
                      <a:gd name="connsiteX30" fmla="*/ 232921 w 491332"/>
                      <a:gd name="connsiteY30" fmla="*/ 255893 h 415981"/>
                      <a:gd name="connsiteX31" fmla="*/ 231183 w 491332"/>
                      <a:gd name="connsiteY31" fmla="*/ 254156 h 415981"/>
                      <a:gd name="connsiteX32" fmla="*/ 107084 w 491332"/>
                      <a:gd name="connsiteY32" fmla="*/ 94316 h 415981"/>
                      <a:gd name="connsiteX33" fmla="*/ 95667 w 491332"/>
                      <a:gd name="connsiteY33" fmla="*/ 79424 h 415981"/>
                      <a:gd name="connsiteX34" fmla="*/ 70350 w 491332"/>
                      <a:gd name="connsiteY34" fmla="*/ 47158 h 415981"/>
                      <a:gd name="connsiteX35" fmla="*/ 44290 w 491332"/>
                      <a:gd name="connsiteY35" fmla="*/ 29287 h 415981"/>
                      <a:gd name="connsiteX36" fmla="*/ 38333 w 491332"/>
                      <a:gd name="connsiteY36" fmla="*/ 30777 h 415981"/>
                      <a:gd name="connsiteX37" fmla="*/ 32624 w 491332"/>
                      <a:gd name="connsiteY37" fmla="*/ 66269 h 415981"/>
                      <a:gd name="connsiteX38" fmla="*/ 57692 w 491332"/>
                      <a:gd name="connsiteY38" fmla="*/ 116653 h 415981"/>
                      <a:gd name="connsiteX39" fmla="*/ 84250 w 491332"/>
                      <a:gd name="connsiteY39" fmla="*/ 156365 h 415981"/>
                      <a:gd name="connsiteX40" fmla="*/ 91696 w 491332"/>
                      <a:gd name="connsiteY40" fmla="*/ 167286 h 415981"/>
                      <a:gd name="connsiteX41" fmla="*/ 161688 w 491332"/>
                      <a:gd name="connsiteY41" fmla="*/ 270040 h 415981"/>
                      <a:gd name="connsiteX42" fmla="*/ 163425 w 491332"/>
                      <a:gd name="connsiteY42" fmla="*/ 280713 h 415981"/>
                      <a:gd name="connsiteX43" fmla="*/ 156476 w 491332"/>
                      <a:gd name="connsiteY43" fmla="*/ 290393 h 415981"/>
                      <a:gd name="connsiteX44" fmla="*/ 149278 w 491332"/>
                      <a:gd name="connsiteY44" fmla="*/ 292378 h 415981"/>
                      <a:gd name="connsiteX45" fmla="*/ 136620 w 491332"/>
                      <a:gd name="connsiteY45" fmla="*/ 285429 h 415981"/>
                      <a:gd name="connsiteX46" fmla="*/ 51984 w 491332"/>
                      <a:gd name="connsiteY46" fmla="*/ 161081 h 415981"/>
                      <a:gd name="connsiteX47" fmla="*/ 17981 w 491332"/>
                      <a:gd name="connsiteY47" fmla="*/ 105981 h 415981"/>
                      <a:gd name="connsiteX48" fmla="*/ 110 w 491332"/>
                      <a:gd name="connsiteY48" fmla="*/ 45420 h 415981"/>
                      <a:gd name="connsiteX49" fmla="*/ 39326 w 491332"/>
                      <a:gd name="connsiteY49" fmla="*/ 248 h 415981"/>
                      <a:gd name="connsiteX50" fmla="*/ 44041 w 491332"/>
                      <a:gd name="connsiteY50" fmla="*/ 0 h 415981"/>
                      <a:gd name="connsiteX51" fmla="*/ 91944 w 491332"/>
                      <a:gd name="connsiteY51" fmla="*/ 27302 h 415981"/>
                      <a:gd name="connsiteX52" fmla="*/ 119990 w 491332"/>
                      <a:gd name="connsiteY52" fmla="*/ 63043 h 415981"/>
                      <a:gd name="connsiteX53" fmla="*/ 132649 w 491332"/>
                      <a:gd name="connsiteY53" fmla="*/ 79424 h 415981"/>
                      <a:gd name="connsiteX54" fmla="*/ 255507 w 491332"/>
                      <a:gd name="connsiteY54" fmla="*/ 237774 h 415981"/>
                      <a:gd name="connsiteX55" fmla="*/ 255755 w 491332"/>
                      <a:gd name="connsiteY55" fmla="*/ 238271 h 415981"/>
                      <a:gd name="connsiteX56" fmla="*/ 328726 w 491332"/>
                      <a:gd name="connsiteY56" fmla="*/ 203275 h 415981"/>
                      <a:gd name="connsiteX57" fmla="*/ 366452 w 491332"/>
                      <a:gd name="connsiteY57" fmla="*/ 198063 h 415981"/>
                      <a:gd name="connsiteX58" fmla="*/ 397228 w 491332"/>
                      <a:gd name="connsiteY58" fmla="*/ 202530 h 415981"/>
                      <a:gd name="connsiteX59" fmla="*/ 449350 w 491332"/>
                      <a:gd name="connsiteY59" fmla="*/ 249192 h 415981"/>
                      <a:gd name="connsiteX60" fmla="*/ 472929 w 491332"/>
                      <a:gd name="connsiteY60" fmla="*/ 316950 h 415981"/>
                      <a:gd name="connsiteX61" fmla="*/ 473673 w 491332"/>
                      <a:gd name="connsiteY61" fmla="*/ 319928 h 415981"/>
                      <a:gd name="connsiteX62" fmla="*/ 491047 w 491332"/>
                      <a:gd name="connsiteY62" fmla="*/ 396870 h 415981"/>
                      <a:gd name="connsiteX63" fmla="*/ 480623 w 491332"/>
                      <a:gd name="connsiteY63" fmla="*/ 414492 h 415981"/>
                      <a:gd name="connsiteX64" fmla="*/ 477148 w 491332"/>
                      <a:gd name="connsiteY64" fmla="*/ 415981 h 415981"/>
                      <a:gd name="connsiteX65" fmla="*/ 477148 w 491332"/>
                      <a:gd name="connsiteY65" fmla="*/ 415981 h 415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</a:cxnLst>
                    <a:rect l="l" t="t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lnTo>
                          <a:pt x="477148" y="415981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: Shape 61">
                    <a:extLst>
                      <a:ext uri="{FF2B5EF4-FFF2-40B4-BE49-F238E27FC236}">
                        <a16:creationId xmlns:a16="http://schemas.microsoft.com/office/drawing/2014/main" id="{A1EAB659-AC58-12F6-E614-B7F0175613D7}"/>
                      </a:ext>
                    </a:extLst>
                  </p:cNvPr>
                  <p:cNvSpPr/>
                  <p:nvPr/>
                </p:nvSpPr>
                <p:spPr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connsiteX0" fmla="*/ 198153 w 254999"/>
                      <a:gd name="connsiteY0" fmla="*/ 346485 h 346485"/>
                      <a:gd name="connsiteX1" fmla="*/ 168866 w 254999"/>
                      <a:gd name="connsiteY1" fmla="*/ 343755 h 346485"/>
                      <a:gd name="connsiteX2" fmla="*/ 166136 w 254999"/>
                      <a:gd name="connsiteY2" fmla="*/ 343259 h 346485"/>
                      <a:gd name="connsiteX3" fmla="*/ 104830 w 254999"/>
                      <a:gd name="connsiteY3" fmla="*/ 327871 h 346485"/>
                      <a:gd name="connsiteX4" fmla="*/ 50971 w 254999"/>
                      <a:gd name="connsiteY4" fmla="*/ 291137 h 346485"/>
                      <a:gd name="connsiteX5" fmla="*/ 49730 w 254999"/>
                      <a:gd name="connsiteY5" fmla="*/ 251426 h 346485"/>
                      <a:gd name="connsiteX6" fmla="*/ 43525 w 254999"/>
                      <a:gd name="connsiteY6" fmla="*/ 248447 h 346485"/>
                      <a:gd name="connsiteX7" fmla="*/ 4062 w 254999"/>
                      <a:gd name="connsiteY7" fmla="*/ 183171 h 346485"/>
                      <a:gd name="connsiteX8" fmla="*/ 29130 w 254999"/>
                      <a:gd name="connsiteY8" fmla="*/ 132290 h 346485"/>
                      <a:gd name="connsiteX9" fmla="*/ 16224 w 254999"/>
                      <a:gd name="connsiteY9" fmla="*/ 120873 h 346485"/>
                      <a:gd name="connsiteX10" fmla="*/ 5303 w 254999"/>
                      <a:gd name="connsiteY10" fmla="*/ 49392 h 346485"/>
                      <a:gd name="connsiteX11" fmla="*/ 66360 w 254999"/>
                      <a:gd name="connsiteY11" fmla="*/ 745 h 346485"/>
                      <a:gd name="connsiteX12" fmla="*/ 71075 w 254999"/>
                      <a:gd name="connsiteY12" fmla="*/ 0 h 346485"/>
                      <a:gd name="connsiteX13" fmla="*/ 84478 w 254999"/>
                      <a:gd name="connsiteY13" fmla="*/ 12162 h 346485"/>
                      <a:gd name="connsiteX14" fmla="*/ 74550 w 254999"/>
                      <a:gd name="connsiteY14" fmla="*/ 28791 h 346485"/>
                      <a:gd name="connsiteX15" fmla="*/ 31116 w 254999"/>
                      <a:gd name="connsiteY15" fmla="*/ 64284 h 346485"/>
                      <a:gd name="connsiteX16" fmla="*/ 41788 w 254999"/>
                      <a:gd name="connsiteY16" fmla="*/ 105236 h 346485"/>
                      <a:gd name="connsiteX17" fmla="*/ 86216 w 254999"/>
                      <a:gd name="connsiteY17" fmla="*/ 117150 h 346485"/>
                      <a:gd name="connsiteX18" fmla="*/ 90931 w 254999"/>
                      <a:gd name="connsiteY18" fmla="*/ 117398 h 346485"/>
                      <a:gd name="connsiteX19" fmla="*/ 116248 w 254999"/>
                      <a:gd name="connsiteY19" fmla="*/ 118143 h 346485"/>
                      <a:gd name="connsiteX20" fmla="*/ 151492 w 254999"/>
                      <a:gd name="connsiteY20" fmla="*/ 116157 h 346485"/>
                      <a:gd name="connsiteX21" fmla="*/ 180531 w 254999"/>
                      <a:gd name="connsiteY21" fmla="*/ 109952 h 346485"/>
                      <a:gd name="connsiteX22" fmla="*/ 188225 w 254999"/>
                      <a:gd name="connsiteY22" fmla="*/ 105484 h 346485"/>
                      <a:gd name="connsiteX23" fmla="*/ 185743 w 254999"/>
                      <a:gd name="connsiteY23" fmla="*/ 90841 h 346485"/>
                      <a:gd name="connsiteX24" fmla="*/ 199643 w 254999"/>
                      <a:gd name="connsiteY24" fmla="*/ 81161 h 346485"/>
                      <a:gd name="connsiteX25" fmla="*/ 209571 w 254999"/>
                      <a:gd name="connsiteY25" fmla="*/ 85380 h 346485"/>
                      <a:gd name="connsiteX26" fmla="*/ 217513 w 254999"/>
                      <a:gd name="connsiteY26" fmla="*/ 105981 h 346485"/>
                      <a:gd name="connsiteX27" fmla="*/ 205599 w 254999"/>
                      <a:gd name="connsiteY27" fmla="*/ 129063 h 346485"/>
                      <a:gd name="connsiteX28" fmla="*/ 162165 w 254999"/>
                      <a:gd name="connsiteY28" fmla="*/ 143955 h 346485"/>
                      <a:gd name="connsiteX29" fmla="*/ 114510 w 254999"/>
                      <a:gd name="connsiteY29" fmla="*/ 147430 h 346485"/>
                      <a:gd name="connsiteX30" fmla="*/ 114510 w 254999"/>
                      <a:gd name="connsiteY30" fmla="*/ 147430 h 346485"/>
                      <a:gd name="connsiteX31" fmla="*/ 85223 w 254999"/>
                      <a:gd name="connsiteY31" fmla="*/ 146685 h 346485"/>
                      <a:gd name="connsiteX32" fmla="*/ 65367 w 254999"/>
                      <a:gd name="connsiteY32" fmla="*/ 144948 h 346485"/>
                      <a:gd name="connsiteX33" fmla="*/ 60403 w 254999"/>
                      <a:gd name="connsiteY33" fmla="*/ 147678 h 346485"/>
                      <a:gd name="connsiteX34" fmla="*/ 33598 w 254999"/>
                      <a:gd name="connsiteY34" fmla="*/ 192106 h 346485"/>
                      <a:gd name="connsiteX35" fmla="*/ 122453 w 254999"/>
                      <a:gd name="connsiteY35" fmla="*/ 235044 h 346485"/>
                      <a:gd name="connsiteX36" fmla="*/ 167129 w 254999"/>
                      <a:gd name="connsiteY36" fmla="*/ 237526 h 346485"/>
                      <a:gd name="connsiteX37" fmla="*/ 179787 w 254999"/>
                      <a:gd name="connsiteY37" fmla="*/ 238023 h 346485"/>
                      <a:gd name="connsiteX38" fmla="*/ 197161 w 254999"/>
                      <a:gd name="connsiteY38" fmla="*/ 235789 h 346485"/>
                      <a:gd name="connsiteX39" fmla="*/ 212301 w 254999"/>
                      <a:gd name="connsiteY39" fmla="*/ 221890 h 346485"/>
                      <a:gd name="connsiteX40" fmla="*/ 211060 w 254999"/>
                      <a:gd name="connsiteY40" fmla="*/ 202282 h 346485"/>
                      <a:gd name="connsiteX41" fmla="*/ 210811 w 254999"/>
                      <a:gd name="connsiteY41" fmla="*/ 188135 h 346485"/>
                      <a:gd name="connsiteX42" fmla="*/ 224214 w 254999"/>
                      <a:gd name="connsiteY42" fmla="*/ 180440 h 346485"/>
                      <a:gd name="connsiteX43" fmla="*/ 236376 w 254999"/>
                      <a:gd name="connsiteY43" fmla="*/ 187638 h 346485"/>
                      <a:gd name="connsiteX44" fmla="*/ 240099 w 254999"/>
                      <a:gd name="connsiteY44" fmla="*/ 231818 h 346485"/>
                      <a:gd name="connsiteX45" fmla="*/ 205103 w 254999"/>
                      <a:gd name="connsiteY45" fmla="*/ 264084 h 346485"/>
                      <a:gd name="connsiteX46" fmla="*/ 180283 w 254999"/>
                      <a:gd name="connsiteY46" fmla="*/ 267310 h 346485"/>
                      <a:gd name="connsiteX47" fmla="*/ 164150 w 254999"/>
                      <a:gd name="connsiteY47" fmla="*/ 266814 h 346485"/>
                      <a:gd name="connsiteX48" fmla="*/ 147273 w 254999"/>
                      <a:gd name="connsiteY48" fmla="*/ 265821 h 346485"/>
                      <a:gd name="connsiteX49" fmla="*/ 116248 w 254999"/>
                      <a:gd name="connsiteY49" fmla="*/ 264084 h 346485"/>
                      <a:gd name="connsiteX50" fmla="*/ 80259 w 254999"/>
                      <a:gd name="connsiteY50" fmla="*/ 260609 h 346485"/>
                      <a:gd name="connsiteX51" fmla="*/ 79018 w 254999"/>
                      <a:gd name="connsiteY51" fmla="*/ 261353 h 346485"/>
                      <a:gd name="connsiteX52" fmla="*/ 75047 w 254999"/>
                      <a:gd name="connsiteY52" fmla="*/ 271530 h 346485"/>
                      <a:gd name="connsiteX53" fmla="*/ 84478 w 254999"/>
                      <a:gd name="connsiteY53" fmla="*/ 286173 h 346485"/>
                      <a:gd name="connsiteX54" fmla="*/ 124935 w 254999"/>
                      <a:gd name="connsiteY54" fmla="*/ 304292 h 346485"/>
                      <a:gd name="connsiteX55" fmla="*/ 126672 w 254999"/>
                      <a:gd name="connsiteY55" fmla="*/ 304788 h 346485"/>
                      <a:gd name="connsiteX56" fmla="*/ 175319 w 254999"/>
                      <a:gd name="connsiteY56" fmla="*/ 315461 h 346485"/>
                      <a:gd name="connsiteX57" fmla="*/ 199643 w 254999"/>
                      <a:gd name="connsiteY57" fmla="*/ 317198 h 346485"/>
                      <a:gd name="connsiteX58" fmla="*/ 200139 w 254999"/>
                      <a:gd name="connsiteY58" fmla="*/ 317198 h 346485"/>
                      <a:gd name="connsiteX59" fmla="*/ 217513 w 254999"/>
                      <a:gd name="connsiteY59" fmla="*/ 313227 h 346485"/>
                      <a:gd name="connsiteX60" fmla="*/ 224214 w 254999"/>
                      <a:gd name="connsiteY60" fmla="*/ 288159 h 346485"/>
                      <a:gd name="connsiteX61" fmla="*/ 224959 w 254999"/>
                      <a:gd name="connsiteY61" fmla="*/ 277735 h 346485"/>
                      <a:gd name="connsiteX62" fmla="*/ 234390 w 254999"/>
                      <a:gd name="connsiteY62" fmla="*/ 269792 h 346485"/>
                      <a:gd name="connsiteX63" fmla="*/ 238113 w 254999"/>
                      <a:gd name="connsiteY63" fmla="*/ 269296 h 346485"/>
                      <a:gd name="connsiteX64" fmla="*/ 252012 w 254999"/>
                      <a:gd name="connsiteY64" fmla="*/ 279720 h 346485"/>
                      <a:gd name="connsiteX65" fmla="*/ 230916 w 254999"/>
                      <a:gd name="connsiteY65" fmla="*/ 339288 h 346485"/>
                      <a:gd name="connsiteX66" fmla="*/ 198153 w 254999"/>
                      <a:gd name="connsiteY66" fmla="*/ 346485 h 346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Freeform: Shape 62">
                    <a:extLst>
                      <a:ext uri="{FF2B5EF4-FFF2-40B4-BE49-F238E27FC236}">
                        <a16:creationId xmlns:a16="http://schemas.microsoft.com/office/drawing/2014/main" id="{2005F50B-6E99-FC83-4FFC-04244A962E5D}"/>
                      </a:ext>
                    </a:extLst>
                  </p:cNvPr>
                  <p:cNvSpPr/>
                  <p:nvPr/>
                </p:nvSpPr>
                <p:spPr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connsiteX0" fmla="*/ 4964 w 93804"/>
                      <a:gd name="connsiteY0" fmla="*/ 17760 h 79822"/>
                      <a:gd name="connsiteX1" fmla="*/ 75701 w 93804"/>
                      <a:gd name="connsiteY1" fmla="*/ 75094 h 79822"/>
                      <a:gd name="connsiteX2" fmla="*/ 88855 w 93804"/>
                      <a:gd name="connsiteY2" fmla="*/ 78569 h 79822"/>
                      <a:gd name="connsiteX3" fmla="*/ 92330 w 93804"/>
                      <a:gd name="connsiteY3" fmla="*/ 65414 h 79822"/>
                      <a:gd name="connsiteX4" fmla="*/ 14396 w 93804"/>
                      <a:gd name="connsiteY4" fmla="*/ 1131 h 79822"/>
                      <a:gd name="connsiteX5" fmla="*/ 1241 w 93804"/>
                      <a:gd name="connsiteY5" fmla="*/ 4854 h 79822"/>
                      <a:gd name="connsiteX6" fmla="*/ 4964 w 93804"/>
                      <a:gd name="connsiteY6" fmla="*/ 17760 h 79822"/>
                      <a:gd name="connsiteX7" fmla="*/ 4964 w 93804"/>
                      <a:gd name="connsiteY7" fmla="*/ 17760 h 798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lnTo>
                          <a:pt x="4964" y="17760"/>
                        </a:ln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1" name="Freeform: Shape 63">
                  <a:extLst>
                    <a:ext uri="{FF2B5EF4-FFF2-40B4-BE49-F238E27FC236}">
                      <a16:creationId xmlns:a16="http://schemas.microsoft.com/office/drawing/2014/main" id="{28F2C54A-39FF-9323-7DB7-11855A768958}"/>
                    </a:ext>
                  </a:extLst>
                </p:cNvPr>
                <p:cNvSpPr/>
                <p:nvPr/>
              </p:nvSpPr>
              <p:spPr>
                <a:xfrm>
                  <a:off x="8781534" y="3756360"/>
                  <a:ext cx="1571931" cy="968981"/>
                </a:xfrm>
                <a:custGeom>
                  <a:avLst/>
                  <a:gdLst>
                    <a:gd name="connsiteX0" fmla="*/ 1548516 w 1571931"/>
                    <a:gd name="connsiteY0" fmla="*/ 394898 h 968981"/>
                    <a:gd name="connsiteX1" fmla="*/ 813847 w 1571931"/>
                    <a:gd name="connsiteY1" fmla="*/ 299838 h 968981"/>
                    <a:gd name="connsiteX2" fmla="*/ 159099 w 1571931"/>
                    <a:gd name="connsiteY2" fmla="*/ 3737 h 968981"/>
                    <a:gd name="connsiteX3" fmla="*/ 19363 w 1571931"/>
                    <a:gd name="connsiteY3" fmla="*/ 340046 h 968981"/>
                    <a:gd name="connsiteX4" fmla="*/ 1386194 w 1571931"/>
                    <a:gd name="connsiteY4" fmla="*/ 968982 h 968981"/>
                    <a:gd name="connsiteX5" fmla="*/ 1548516 w 1571931"/>
                    <a:gd name="connsiteY5" fmla="*/ 394898 h 96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: Shape 64">
                  <a:extLst>
                    <a:ext uri="{FF2B5EF4-FFF2-40B4-BE49-F238E27FC236}">
                      <a16:creationId xmlns:a16="http://schemas.microsoft.com/office/drawing/2014/main" id="{5B9049BF-5969-798F-18CD-E9609819A95C}"/>
                    </a:ext>
                  </a:extLst>
                </p:cNvPr>
                <p:cNvSpPr/>
                <p:nvPr/>
              </p:nvSpPr>
              <p:spPr>
                <a:xfrm>
                  <a:off x="8773843" y="3741298"/>
                  <a:ext cx="1655918" cy="421325"/>
                </a:xfrm>
                <a:custGeom>
                  <a:avLst/>
                  <a:gdLst>
                    <a:gd name="connsiteX0" fmla="*/ 1639603 w 1655918"/>
                    <a:gd name="connsiteY0" fmla="*/ 279904 h 421325"/>
                    <a:gd name="connsiteX1" fmla="*/ 1472317 w 1655918"/>
                    <a:gd name="connsiteY1" fmla="*/ 386877 h 421325"/>
                    <a:gd name="connsiteX2" fmla="*/ 1467849 w 1655918"/>
                    <a:gd name="connsiteY2" fmla="*/ 386133 h 421325"/>
                    <a:gd name="connsiteX3" fmla="*/ 930747 w 1655918"/>
                    <a:gd name="connsiteY3" fmla="*/ 324331 h 421325"/>
                    <a:gd name="connsiteX4" fmla="*/ 417968 w 1655918"/>
                    <a:gd name="connsiteY4" fmla="*/ 152578 h 421325"/>
                    <a:gd name="connsiteX5" fmla="*/ 149665 w 1655918"/>
                    <a:gd name="connsiteY5" fmla="*/ 10360 h 421325"/>
                    <a:gd name="connsiteX6" fmla="*/ 148424 w 1655918"/>
                    <a:gd name="connsiteY6" fmla="*/ 9615 h 421325"/>
                    <a:gd name="connsiteX7" fmla="*/ 122860 w 1655918"/>
                    <a:gd name="connsiteY7" fmla="*/ 4900 h 421325"/>
                    <a:gd name="connsiteX8" fmla="*/ 1 w 1655918"/>
                    <a:gd name="connsiteY8" fmla="*/ 304227 h 421325"/>
                    <a:gd name="connsiteX9" fmla="*/ 32267 w 1655918"/>
                    <a:gd name="connsiteY9" fmla="*/ 304227 h 421325"/>
                    <a:gd name="connsiteX10" fmla="*/ 135022 w 1655918"/>
                    <a:gd name="connsiteY10" fmla="*/ 39151 h 421325"/>
                    <a:gd name="connsiteX11" fmla="*/ 627944 w 1655918"/>
                    <a:gd name="connsiteY11" fmla="*/ 271465 h 421325"/>
                    <a:gd name="connsiteX12" fmla="*/ 1160331 w 1655918"/>
                    <a:gd name="connsiteY12" fmla="*/ 397302 h 421325"/>
                    <a:gd name="connsiteX13" fmla="*/ 1463630 w 1655918"/>
                    <a:gd name="connsiteY13" fmla="*/ 418399 h 421325"/>
                    <a:gd name="connsiteX14" fmla="*/ 1480259 w 1655918"/>
                    <a:gd name="connsiteY14" fmla="*/ 419143 h 421325"/>
                    <a:gd name="connsiteX15" fmla="*/ 1646304 w 1655918"/>
                    <a:gd name="connsiteY15" fmla="*/ 317630 h 421325"/>
                    <a:gd name="connsiteX16" fmla="*/ 1639603 w 1655918"/>
                    <a:gd name="connsiteY16" fmla="*/ 279904 h 421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: Shape 65">
                  <a:extLst>
                    <a:ext uri="{FF2B5EF4-FFF2-40B4-BE49-F238E27FC236}">
                      <a16:creationId xmlns:a16="http://schemas.microsoft.com/office/drawing/2014/main" id="{24974B87-6644-783E-B036-CC383DF45383}"/>
                    </a:ext>
                  </a:extLst>
                </p:cNvPr>
                <p:cNvSpPr/>
                <p:nvPr/>
              </p:nvSpPr>
              <p:spPr>
                <a:xfrm>
                  <a:off x="8851990" y="4119473"/>
                  <a:ext cx="1238073" cy="1694220"/>
                </a:xfrm>
                <a:custGeom>
                  <a:avLst/>
                  <a:gdLst>
                    <a:gd name="connsiteX0" fmla="*/ 1174513 w 1238073"/>
                    <a:gd name="connsiteY0" fmla="*/ 1088367 h 1694220"/>
                    <a:gd name="connsiteX1" fmla="*/ 1133312 w 1238073"/>
                    <a:gd name="connsiteY1" fmla="*/ 1587991 h 1694220"/>
                    <a:gd name="connsiteX2" fmla="*/ 1123136 w 1238073"/>
                    <a:gd name="connsiteY2" fmla="*/ 1694220 h 1694220"/>
                    <a:gd name="connsiteX3" fmla="*/ 1155402 w 1238073"/>
                    <a:gd name="connsiteY3" fmla="*/ 1694220 h 1694220"/>
                    <a:gd name="connsiteX4" fmla="*/ 1184689 w 1238073"/>
                    <a:gd name="connsiteY4" fmla="*/ 1369080 h 1694220"/>
                    <a:gd name="connsiteX5" fmla="*/ 1221422 w 1238073"/>
                    <a:gd name="connsiteY5" fmla="*/ 869207 h 1694220"/>
                    <a:gd name="connsiteX6" fmla="*/ 1237307 w 1238073"/>
                    <a:gd name="connsiteY6" fmla="*/ 596189 h 1694220"/>
                    <a:gd name="connsiteX7" fmla="*/ 1237555 w 1238073"/>
                    <a:gd name="connsiteY7" fmla="*/ 593459 h 1694220"/>
                    <a:gd name="connsiteX8" fmla="*/ 1238052 w 1238073"/>
                    <a:gd name="connsiteY8" fmla="*/ 585516 h 1694220"/>
                    <a:gd name="connsiteX9" fmla="*/ 1210750 w 1238073"/>
                    <a:gd name="connsiteY9" fmla="*/ 574347 h 1694220"/>
                    <a:gd name="connsiteX10" fmla="*/ 734208 w 1238073"/>
                    <a:gd name="connsiteY10" fmla="*/ 403835 h 1694220"/>
                    <a:gd name="connsiteX11" fmla="*/ 270325 w 1238073"/>
                    <a:gd name="connsiteY11" fmla="*/ 164819 h 1694220"/>
                    <a:gd name="connsiteX12" fmla="*/ 23367 w 1238073"/>
                    <a:gd name="connsiteY12" fmla="*/ 2994 h 1694220"/>
                    <a:gd name="connsiteX13" fmla="*/ 6986 w 1238073"/>
                    <a:gd name="connsiteY13" fmla="*/ 30792 h 1694220"/>
                    <a:gd name="connsiteX14" fmla="*/ 455481 w 1238073"/>
                    <a:gd name="connsiteY14" fmla="*/ 306044 h 1694220"/>
                    <a:gd name="connsiteX15" fmla="*/ 934505 w 1238073"/>
                    <a:gd name="connsiteY15" fmla="*/ 518254 h 1694220"/>
                    <a:gd name="connsiteX16" fmla="*/ 1204545 w 1238073"/>
                    <a:gd name="connsiteY16" fmla="*/ 606117 h 1694220"/>
                    <a:gd name="connsiteX17" fmla="*/ 1174513 w 1238073"/>
                    <a:gd name="connsiteY17" fmla="*/ 1088367 h 169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" name="Graphic 4">
                <a:extLst>
                  <a:ext uri="{FF2B5EF4-FFF2-40B4-BE49-F238E27FC236}">
                    <a16:creationId xmlns:a16="http://schemas.microsoft.com/office/drawing/2014/main" id="{835365DF-86D5-755F-4BF1-63A18ECB5395}"/>
                  </a:ext>
                </a:extLst>
              </p:cNvPr>
              <p:cNvGrpSpPr/>
              <p:nvPr/>
            </p:nvGrpSpPr>
            <p:grpSpPr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64" name="Graphic 4">
                  <a:extLst>
                    <a:ext uri="{FF2B5EF4-FFF2-40B4-BE49-F238E27FC236}">
                      <a16:creationId xmlns:a16="http://schemas.microsoft.com/office/drawing/2014/main" id="{15993960-48C2-4E25-B2D0-2111CE193303}"/>
                    </a:ext>
                  </a:extLst>
                </p:cNvPr>
                <p:cNvGrpSpPr/>
                <p:nvPr/>
              </p:nvGrpSpPr>
              <p:grpSpPr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68" name="Freeform: Shape 68">
                    <a:extLst>
                      <a:ext uri="{FF2B5EF4-FFF2-40B4-BE49-F238E27FC236}">
                        <a16:creationId xmlns:a16="http://schemas.microsoft.com/office/drawing/2014/main" id="{47CE81A5-C86E-4BEC-DD4A-C257CFD28117}"/>
                      </a:ext>
                    </a:extLst>
                  </p:cNvPr>
                  <p:cNvSpPr/>
                  <p:nvPr/>
                </p:nvSpPr>
                <p:spPr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connsiteX0" fmla="*/ 365333 w 399749"/>
                      <a:gd name="connsiteY0" fmla="*/ 350512 h 366442"/>
                      <a:gd name="connsiteX1" fmla="*/ 2963 w 399749"/>
                      <a:gd name="connsiteY1" fmla="*/ 143514 h 366442"/>
                      <a:gd name="connsiteX2" fmla="*/ 115893 w 399749"/>
                      <a:gd name="connsiteY2" fmla="*/ 8990 h 366442"/>
                      <a:gd name="connsiteX3" fmla="*/ 397103 w 399749"/>
                      <a:gd name="connsiteY3" fmla="*/ 179255 h 366442"/>
                      <a:gd name="connsiteX4" fmla="*/ 365333 w 399749"/>
                      <a:gd name="connsiteY4" fmla="*/ 350512 h 366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Freeform: Shape 69">
                    <a:extLst>
                      <a:ext uri="{FF2B5EF4-FFF2-40B4-BE49-F238E27FC236}">
                        <a16:creationId xmlns:a16="http://schemas.microsoft.com/office/drawing/2014/main" id="{24CF42E8-14F9-D554-2EDD-860FDA715BEE}"/>
                      </a:ext>
                    </a:extLst>
                  </p:cNvPr>
                  <p:cNvSpPr/>
                  <p:nvPr/>
                </p:nvSpPr>
                <p:spPr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connsiteX0" fmla="*/ 148504 w 187852"/>
                      <a:gd name="connsiteY0" fmla="*/ 217422 h 253914"/>
                      <a:gd name="connsiteX1" fmla="*/ 95886 w 187852"/>
                      <a:gd name="connsiteY1" fmla="*/ 253163 h 253914"/>
                      <a:gd name="connsiteX2" fmla="*/ 55678 w 187852"/>
                      <a:gd name="connsiteY2" fmla="*/ 151153 h 253914"/>
                      <a:gd name="connsiteX3" fmla="*/ 4053 w 187852"/>
                      <a:gd name="connsiteY3" fmla="*/ 114420 h 253914"/>
                      <a:gd name="connsiteX4" fmla="*/ 131875 w 187852"/>
                      <a:gd name="connsiteY4" fmla="*/ 73467 h 253914"/>
                      <a:gd name="connsiteX5" fmla="*/ 125918 w 187852"/>
                      <a:gd name="connsiteY5" fmla="*/ 0 h 253914"/>
                      <a:gd name="connsiteX6" fmla="*/ 185486 w 187852"/>
                      <a:gd name="connsiteY6" fmla="*/ 32762 h 253914"/>
                      <a:gd name="connsiteX7" fmla="*/ 148504 w 187852"/>
                      <a:gd name="connsiteY7" fmla="*/ 217422 h 253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5" name="Graphic 4">
                  <a:extLst>
                    <a:ext uri="{FF2B5EF4-FFF2-40B4-BE49-F238E27FC236}">
                      <a16:creationId xmlns:a16="http://schemas.microsoft.com/office/drawing/2014/main" id="{CFEF81F9-946D-587D-A562-2FB29BB0D4AF}"/>
                    </a:ext>
                  </a:extLst>
                </p:cNvPr>
                <p:cNvGrpSpPr/>
                <p:nvPr/>
              </p:nvGrpSpPr>
              <p:grpSpPr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66" name="Freeform: Shape 71">
                    <a:extLst>
                      <a:ext uri="{FF2B5EF4-FFF2-40B4-BE49-F238E27FC236}">
                        <a16:creationId xmlns:a16="http://schemas.microsoft.com/office/drawing/2014/main" id="{41F18809-C339-F5CF-7155-50662C5BD110}"/>
                      </a:ext>
                    </a:extLst>
                  </p:cNvPr>
                  <p:cNvSpPr/>
                  <p:nvPr/>
                </p:nvSpPr>
                <p:spPr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connsiteX0" fmla="*/ 117263 w 360737"/>
                      <a:gd name="connsiteY0" fmla="*/ 419012 h 419012"/>
                      <a:gd name="connsiteX1" fmla="*/ 357519 w 360737"/>
                      <a:gd name="connsiteY1" fmla="*/ 77738 h 419012"/>
                      <a:gd name="connsiteX2" fmla="*/ 198176 w 360737"/>
                      <a:gd name="connsiteY2" fmla="*/ 3775 h 419012"/>
                      <a:gd name="connsiteX3" fmla="*/ 15750 w 360737"/>
                      <a:gd name="connsiteY3" fmla="*/ 277290 h 419012"/>
                      <a:gd name="connsiteX4" fmla="*/ 117263 w 360737"/>
                      <a:gd name="connsiteY4" fmla="*/ 419012 h 4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Freeform: Shape 72">
                    <a:extLst>
                      <a:ext uri="{FF2B5EF4-FFF2-40B4-BE49-F238E27FC236}">
                        <a16:creationId xmlns:a16="http://schemas.microsoft.com/office/drawing/2014/main" id="{84219ACD-3B48-F968-851C-F7023ABFA4FB}"/>
                      </a:ext>
                    </a:extLst>
                  </p:cNvPr>
                  <p:cNvSpPr/>
                  <p:nvPr/>
                </p:nvSpPr>
                <p:spPr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connsiteX0" fmla="*/ 112186 w 207440"/>
                      <a:gd name="connsiteY0" fmla="*/ 206253 h 223465"/>
                      <a:gd name="connsiteX1" fmla="*/ 175229 w 207440"/>
                      <a:gd name="connsiteY1" fmla="*/ 216429 h 223465"/>
                      <a:gd name="connsiteX2" fmla="*/ 168279 w 207440"/>
                      <a:gd name="connsiteY2" fmla="*/ 106974 h 223465"/>
                      <a:gd name="connsiteX3" fmla="*/ 199304 w 207440"/>
                      <a:gd name="connsiteY3" fmla="*/ 51874 h 223465"/>
                      <a:gd name="connsiteX4" fmla="*/ 66021 w 207440"/>
                      <a:gd name="connsiteY4" fmla="*/ 68999 h 223465"/>
                      <a:gd name="connsiteX5" fmla="*/ 40208 w 207440"/>
                      <a:gd name="connsiteY5" fmla="*/ 0 h 223465"/>
                      <a:gd name="connsiteX6" fmla="*/ 0 w 207440"/>
                      <a:gd name="connsiteY6" fmla="*/ 54852 h 223465"/>
                      <a:gd name="connsiteX7" fmla="*/ 112186 w 207440"/>
                      <a:gd name="connsiteY7" fmla="*/ 206253 h 223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5" name="Freeform: Shape 73">
                <a:extLst>
                  <a:ext uri="{FF2B5EF4-FFF2-40B4-BE49-F238E27FC236}">
                    <a16:creationId xmlns:a16="http://schemas.microsoft.com/office/drawing/2014/main" id="{0DB9A49D-BD59-0FE2-ACB5-E34D5F7CE2CB}"/>
                  </a:ext>
                </a:extLst>
              </p:cNvPr>
              <p:cNvSpPr/>
              <p:nvPr/>
            </p:nvSpPr>
            <p:spPr>
              <a:xfrm>
                <a:off x="9739193" y="2163838"/>
                <a:ext cx="1717291" cy="1797609"/>
              </a:xfrm>
              <a:custGeom>
                <a:avLst/>
                <a:gdLst>
                  <a:gd name="connsiteX0" fmla="*/ 1710234 w 1717291"/>
                  <a:gd name="connsiteY0" fmla="*/ 731782 h 1797609"/>
                  <a:gd name="connsiteX1" fmla="*/ 1676479 w 1717291"/>
                  <a:gd name="connsiteY1" fmla="*/ 1213039 h 1797609"/>
                  <a:gd name="connsiteX2" fmla="*/ 1494549 w 1717291"/>
                  <a:gd name="connsiteY2" fmla="*/ 1525025 h 1797609"/>
                  <a:gd name="connsiteX3" fmla="*/ 1074349 w 1717291"/>
                  <a:gd name="connsiteY3" fmla="*/ 1790101 h 1797609"/>
                  <a:gd name="connsiteX4" fmla="*/ 610465 w 1717291"/>
                  <a:gd name="connsiteY4" fmla="*/ 1756843 h 1797609"/>
                  <a:gd name="connsiteX5" fmla="*/ 278623 w 1717291"/>
                  <a:gd name="connsiteY5" fmla="*/ 1539917 h 1797609"/>
                  <a:gd name="connsiteX6" fmla="*/ 49536 w 1717291"/>
                  <a:gd name="connsiteY6" fmla="*/ 1101350 h 1797609"/>
                  <a:gd name="connsiteX7" fmla="*/ 42338 w 1717291"/>
                  <a:gd name="connsiteY7" fmla="*/ 541661 h 1797609"/>
                  <a:gd name="connsiteX8" fmla="*/ 681946 w 1717291"/>
                  <a:gd name="connsiteY8" fmla="*/ 22429 h 1797609"/>
                  <a:gd name="connsiteX9" fmla="*/ 1448880 w 1717291"/>
                  <a:gd name="connsiteY9" fmla="*/ 194431 h 1797609"/>
                  <a:gd name="connsiteX10" fmla="*/ 1710234 w 1717291"/>
                  <a:gd name="connsiteY10" fmla="*/ 731782 h 179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6" name="Graphic 4">
                <a:extLst>
                  <a:ext uri="{FF2B5EF4-FFF2-40B4-BE49-F238E27FC236}">
                    <a16:creationId xmlns:a16="http://schemas.microsoft.com/office/drawing/2014/main" id="{FE870D92-AA0D-F3E2-A62E-FA924CA543C2}"/>
                  </a:ext>
                </a:extLst>
              </p:cNvPr>
              <p:cNvGrpSpPr/>
              <p:nvPr/>
            </p:nvGrpSpPr>
            <p:grpSpPr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43" name="Graphic 4">
                  <a:extLst>
                    <a:ext uri="{FF2B5EF4-FFF2-40B4-BE49-F238E27FC236}">
                      <a16:creationId xmlns:a16="http://schemas.microsoft.com/office/drawing/2014/main" id="{0D769D8D-B454-FCAC-E082-8AE2BD57522A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58" name="Picture 57">
                    <a:extLst>
                      <a:ext uri="{FF2B5EF4-FFF2-40B4-BE49-F238E27FC236}">
                        <a16:creationId xmlns:a16="http://schemas.microsoft.com/office/drawing/2014/main" id="{3D3A6BE9-1A57-D70C-A505-7A92ED1129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59" name="Graphic 4">
                    <a:extLst>
                      <a:ext uri="{FF2B5EF4-FFF2-40B4-BE49-F238E27FC236}">
                        <a16:creationId xmlns:a16="http://schemas.microsoft.com/office/drawing/2014/main" id="{30EDA292-F0FC-6F89-B93E-9D61A5C5F0BA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60" name="Freeform: Shape 78">
                      <a:extLst>
                        <a:ext uri="{FF2B5EF4-FFF2-40B4-BE49-F238E27FC236}">
                          <a16:creationId xmlns:a16="http://schemas.microsoft.com/office/drawing/2014/main" id="{38B15D1D-0D66-8E3C-9B5D-9C89AA75EB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" name="Freeform: Shape 79">
                      <a:extLst>
                        <a:ext uri="{FF2B5EF4-FFF2-40B4-BE49-F238E27FC236}">
                          <a16:creationId xmlns:a16="http://schemas.microsoft.com/office/drawing/2014/main" id="{33E51DD9-39D8-1D4F-F7A9-1470A7D8B5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2" name="Freeform: Shape 80">
                      <a:extLst>
                        <a:ext uri="{FF2B5EF4-FFF2-40B4-BE49-F238E27FC236}">
                          <a16:creationId xmlns:a16="http://schemas.microsoft.com/office/drawing/2014/main" id="{5FB47FE7-232E-8E3F-E43F-BA7A099AEE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" name="Freeform: Shape 81">
                      <a:extLst>
                        <a:ext uri="{FF2B5EF4-FFF2-40B4-BE49-F238E27FC236}">
                          <a16:creationId xmlns:a16="http://schemas.microsoft.com/office/drawing/2014/main" id="{79B78401-951B-992A-18B7-72A902A439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4" name="Graphic 4">
                  <a:extLst>
                    <a:ext uri="{FF2B5EF4-FFF2-40B4-BE49-F238E27FC236}">
                      <a16:creationId xmlns:a16="http://schemas.microsoft.com/office/drawing/2014/main" id="{26F6412F-BC62-B7AB-8B09-8F700439DADF}"/>
                    </a:ext>
                  </a:extLst>
                </p:cNvPr>
                <p:cNvGrpSpPr/>
                <p:nvPr/>
              </p:nvGrpSpPr>
              <p:grpSpPr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54" name="Freeform: Shape 83">
                    <a:extLst>
                      <a:ext uri="{FF2B5EF4-FFF2-40B4-BE49-F238E27FC236}">
                        <a16:creationId xmlns:a16="http://schemas.microsoft.com/office/drawing/2014/main" id="{45C60623-1974-D2F3-1954-9D6AC5AD30C9}"/>
                      </a:ext>
                    </a:extLst>
                  </p:cNvPr>
                  <p:cNvSpPr/>
                  <p:nvPr/>
                </p:nvSpPr>
                <p:spPr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5" name="Graphic 4">
                    <a:extLst>
                      <a:ext uri="{FF2B5EF4-FFF2-40B4-BE49-F238E27FC236}">
                        <a16:creationId xmlns:a16="http://schemas.microsoft.com/office/drawing/2014/main" id="{CB0A20A4-ECFB-3136-423B-2F502AAC5C90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56" name="Freeform: Shape 85">
                      <a:extLst>
                        <a:ext uri="{FF2B5EF4-FFF2-40B4-BE49-F238E27FC236}">
                          <a16:creationId xmlns:a16="http://schemas.microsoft.com/office/drawing/2014/main" id="{F972F546-6A6D-57AA-6ADC-979E965723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" name="Freeform: Shape 86">
                      <a:extLst>
                        <a:ext uri="{FF2B5EF4-FFF2-40B4-BE49-F238E27FC236}">
                          <a16:creationId xmlns:a16="http://schemas.microsoft.com/office/drawing/2014/main" id="{E5E09F70-755C-9548-9AF4-BDFA8BEC97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45" name="Graphic 4">
                  <a:extLst>
                    <a:ext uri="{FF2B5EF4-FFF2-40B4-BE49-F238E27FC236}">
                      <a16:creationId xmlns:a16="http://schemas.microsoft.com/office/drawing/2014/main" id="{DF96F1E7-F1A7-6C1D-EC64-874B8B5CFCCA}"/>
                    </a:ext>
                  </a:extLst>
                </p:cNvPr>
                <p:cNvGrpSpPr/>
                <p:nvPr/>
              </p:nvGrpSpPr>
              <p:grpSpPr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50" name="Freeform: Shape 88">
                    <a:extLst>
                      <a:ext uri="{FF2B5EF4-FFF2-40B4-BE49-F238E27FC236}">
                        <a16:creationId xmlns:a16="http://schemas.microsoft.com/office/drawing/2014/main" id="{C6CA99AD-ED27-800F-3786-5B208870C8BE}"/>
                      </a:ext>
                    </a:extLst>
                  </p:cNvPr>
                  <p:cNvSpPr/>
                  <p:nvPr/>
                </p:nvSpPr>
                <p:spPr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connsiteX0" fmla="*/ 408535 w 408535"/>
                      <a:gd name="connsiteY0" fmla="*/ 204268 h 408535"/>
                      <a:gd name="connsiteX1" fmla="*/ 204268 w 408535"/>
                      <a:gd name="connsiteY1" fmla="*/ 408535 h 408535"/>
                      <a:gd name="connsiteX2" fmla="*/ 0 w 408535"/>
                      <a:gd name="connsiteY2" fmla="*/ 204268 h 408535"/>
                      <a:gd name="connsiteX3" fmla="*/ 204268 w 408535"/>
                      <a:gd name="connsiteY3" fmla="*/ 0 h 408535"/>
                      <a:gd name="connsiteX4" fmla="*/ 408535 w 408535"/>
                      <a:gd name="connsiteY4" fmla="*/ 204268 h 408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1" name="Graphic 4">
                    <a:extLst>
                      <a:ext uri="{FF2B5EF4-FFF2-40B4-BE49-F238E27FC236}">
                        <a16:creationId xmlns:a16="http://schemas.microsoft.com/office/drawing/2014/main" id="{C071F36C-6B56-9F1A-CFD1-641C280A8732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52" name="Freeform: Shape 90">
                      <a:extLst>
                        <a:ext uri="{FF2B5EF4-FFF2-40B4-BE49-F238E27FC236}">
                          <a16:creationId xmlns:a16="http://schemas.microsoft.com/office/drawing/2014/main" id="{59B071D5-AC73-9210-FBF4-BD2F8F74A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" name="Freeform: Shape 91">
                      <a:extLst>
                        <a:ext uri="{FF2B5EF4-FFF2-40B4-BE49-F238E27FC236}">
                          <a16:creationId xmlns:a16="http://schemas.microsoft.com/office/drawing/2014/main" id="{5AFA5478-463E-C036-1199-23A6913D64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6" name="Freeform: Shape 92">
                  <a:extLst>
                    <a:ext uri="{FF2B5EF4-FFF2-40B4-BE49-F238E27FC236}">
                      <a16:creationId xmlns:a16="http://schemas.microsoft.com/office/drawing/2014/main" id="{4C54208F-B8AB-452A-F997-53284BA37EA3}"/>
                    </a:ext>
                  </a:extLst>
                </p:cNvPr>
                <p:cNvSpPr/>
                <p:nvPr/>
              </p:nvSpPr>
              <p:spPr>
                <a:xfrm>
                  <a:off x="10541465" y="3186211"/>
                  <a:ext cx="96026" cy="69612"/>
                </a:xfrm>
                <a:custGeom>
                  <a:avLst/>
                  <a:gdLst>
                    <a:gd name="connsiteX0" fmla="*/ 1292 w 96026"/>
                    <a:gd name="connsiteY0" fmla="*/ 9233 h 69612"/>
                    <a:gd name="connsiteX1" fmla="*/ 51 w 96026"/>
                    <a:gd name="connsiteY1" fmla="*/ 15438 h 69612"/>
                    <a:gd name="connsiteX2" fmla="*/ 32813 w 96026"/>
                    <a:gd name="connsiteY2" fmla="*/ 66567 h 69612"/>
                    <a:gd name="connsiteX3" fmla="*/ 94118 w 96026"/>
                    <a:gd name="connsiteY3" fmla="*/ 44725 h 69612"/>
                    <a:gd name="connsiteX4" fmla="*/ 91884 w 96026"/>
                    <a:gd name="connsiteY4" fmla="*/ 29585 h 69612"/>
                    <a:gd name="connsiteX5" fmla="*/ 76744 w 96026"/>
                    <a:gd name="connsiteY5" fmla="*/ 31819 h 69612"/>
                    <a:gd name="connsiteX6" fmla="*/ 73021 w 96026"/>
                    <a:gd name="connsiteY6" fmla="*/ 37279 h 69612"/>
                    <a:gd name="connsiteX7" fmla="*/ 42493 w 96026"/>
                    <a:gd name="connsiteY7" fmla="*/ 40258 h 69612"/>
                    <a:gd name="connsiteX8" fmla="*/ 24871 w 96026"/>
                    <a:gd name="connsiteY8" fmla="*/ 21147 h 69612"/>
                    <a:gd name="connsiteX9" fmla="*/ 21148 w 96026"/>
                    <a:gd name="connsiteY9" fmla="*/ 4021 h 69612"/>
                    <a:gd name="connsiteX10" fmla="*/ 7000 w 96026"/>
                    <a:gd name="connsiteY10" fmla="*/ 1787 h 69612"/>
                    <a:gd name="connsiteX11" fmla="*/ 1292 w 96026"/>
                    <a:gd name="connsiteY11" fmla="*/ 9233 h 69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7" name="Graphic 4">
                  <a:extLst>
                    <a:ext uri="{FF2B5EF4-FFF2-40B4-BE49-F238E27FC236}">
                      <a16:creationId xmlns:a16="http://schemas.microsoft.com/office/drawing/2014/main" id="{CB0ECD55-7EB8-EBA5-B171-42DF33022D9D}"/>
                    </a:ext>
                  </a:extLst>
                </p:cNvPr>
                <p:cNvGrpSpPr/>
                <p:nvPr/>
              </p:nvGrpSpPr>
              <p:grpSpPr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48" name="Freeform: Shape 94">
                    <a:extLst>
                      <a:ext uri="{FF2B5EF4-FFF2-40B4-BE49-F238E27FC236}">
                        <a16:creationId xmlns:a16="http://schemas.microsoft.com/office/drawing/2014/main" id="{317A9AAC-2FDB-17D4-84E6-746FFB8DDE8D}"/>
                      </a:ext>
                    </a:extLst>
                  </p:cNvPr>
                  <p:cNvSpPr/>
                  <p:nvPr/>
                </p:nvSpPr>
                <p:spPr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connsiteX0" fmla="*/ 321436 w 331623"/>
                      <a:gd name="connsiteY0" fmla="*/ 155372 h 262281"/>
                      <a:gd name="connsiteX1" fmla="*/ 302822 w 331623"/>
                      <a:gd name="connsiteY1" fmla="*/ 0 h 262281"/>
                      <a:gd name="connsiteX2" fmla="*/ 2501 w 331623"/>
                      <a:gd name="connsiteY2" fmla="*/ 66766 h 262281"/>
                      <a:gd name="connsiteX3" fmla="*/ 98058 w 331623"/>
                      <a:gd name="connsiteY3" fmla="*/ 248447 h 262281"/>
                      <a:gd name="connsiteX4" fmla="*/ 293638 w 331623"/>
                      <a:gd name="connsiteY4" fmla="*/ 204019 h 262281"/>
                      <a:gd name="connsiteX5" fmla="*/ 321436 w 331623"/>
                      <a:gd name="connsiteY5" fmla="*/ 155372 h 262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Freeform: Shape 95">
                    <a:extLst>
                      <a:ext uri="{FF2B5EF4-FFF2-40B4-BE49-F238E27FC236}">
                        <a16:creationId xmlns:a16="http://schemas.microsoft.com/office/drawing/2014/main" id="{C9EF6951-0C9D-F207-579A-A7AEF827ED77}"/>
                      </a:ext>
                    </a:extLst>
                  </p:cNvPr>
                  <p:cNvSpPr/>
                  <p:nvPr/>
                </p:nvSpPr>
                <p:spPr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connsiteX0" fmla="*/ 328071 w 347239"/>
                      <a:gd name="connsiteY0" fmla="*/ 42687 h 279569"/>
                      <a:gd name="connsiteX1" fmla="*/ 300521 w 347239"/>
                      <a:gd name="connsiteY1" fmla="*/ 57331 h 279569"/>
                      <a:gd name="connsiteX2" fmla="*/ 253859 w 347239"/>
                      <a:gd name="connsiteY2" fmla="*/ 229333 h 279569"/>
                      <a:gd name="connsiteX3" fmla="*/ 67462 w 347239"/>
                      <a:gd name="connsiteY3" fmla="*/ 193840 h 279569"/>
                      <a:gd name="connsiteX4" fmla="*/ 31473 w 347239"/>
                      <a:gd name="connsiteY4" fmla="*/ 93816 h 279569"/>
                      <a:gd name="connsiteX5" fmla="*/ 302258 w 347239"/>
                      <a:gd name="connsiteY5" fmla="*/ 30774 h 279569"/>
                      <a:gd name="connsiteX6" fmla="*/ 295557 w 347239"/>
                      <a:gd name="connsiteY6" fmla="*/ 493 h 279569"/>
                      <a:gd name="connsiteX7" fmla="*/ 11617 w 347239"/>
                      <a:gd name="connsiteY7" fmla="*/ 66514 h 279569"/>
                      <a:gd name="connsiteX8" fmla="*/ 448 w 347239"/>
                      <a:gd name="connsiteY8" fmla="*/ 85129 h 279569"/>
                      <a:gd name="connsiteX9" fmla="*/ 133731 w 347239"/>
                      <a:gd name="connsiteY9" fmla="*/ 273512 h 279569"/>
                      <a:gd name="connsiteX10" fmla="*/ 337254 w 347239"/>
                      <a:gd name="connsiteY10" fmla="*/ 173736 h 279569"/>
                      <a:gd name="connsiteX11" fmla="*/ 328071 w 347239"/>
                      <a:gd name="connsiteY11" fmla="*/ 42687 h 279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7" name="Freeform: Shape 96">
                <a:extLst>
                  <a:ext uri="{FF2B5EF4-FFF2-40B4-BE49-F238E27FC236}">
                    <a16:creationId xmlns:a16="http://schemas.microsoft.com/office/drawing/2014/main" id="{7493BF9F-C920-174C-0436-D2609DAAD4A2}"/>
                  </a:ext>
                </a:extLst>
              </p:cNvPr>
              <p:cNvSpPr/>
              <p:nvPr/>
            </p:nvSpPr>
            <p:spPr>
              <a:xfrm>
                <a:off x="9601091" y="2013028"/>
                <a:ext cx="1398042" cy="1171860"/>
              </a:xfrm>
              <a:custGeom>
                <a:avLst/>
                <a:gdLst>
                  <a:gd name="connsiteX0" fmla="*/ 50632 w 1398042"/>
                  <a:gd name="connsiteY0" fmla="*/ 740871 h 1171860"/>
                  <a:gd name="connsiteX1" fmla="*/ 110945 w 1398042"/>
                  <a:gd name="connsiteY1" fmla="*/ 494409 h 1171860"/>
                  <a:gd name="connsiteX2" fmla="*/ 543059 w 1398042"/>
                  <a:gd name="connsiteY2" fmla="*/ 47155 h 1171860"/>
                  <a:gd name="connsiteX3" fmla="*/ 1142459 w 1398042"/>
                  <a:gd name="connsiteY3" fmla="*/ 90590 h 1171860"/>
                  <a:gd name="connsiteX4" fmla="*/ 1352683 w 1398042"/>
                  <a:gd name="connsiteY4" fmla="*/ 296347 h 1171860"/>
                  <a:gd name="connsiteX5" fmla="*/ 1376014 w 1398042"/>
                  <a:gd name="connsiteY5" fmla="*/ 593689 h 1171860"/>
                  <a:gd name="connsiteX6" fmla="*/ 667655 w 1398042"/>
                  <a:gd name="connsiteY6" fmla="*/ 606843 h 1171860"/>
                  <a:gd name="connsiteX7" fmla="*/ 480265 w 1398042"/>
                  <a:gd name="connsiteY7" fmla="*/ 919574 h 1171860"/>
                  <a:gd name="connsiteX8" fmla="*/ 236781 w 1398042"/>
                  <a:gd name="connsiteY8" fmla="*/ 1146179 h 1171860"/>
                  <a:gd name="connsiteX9" fmla="*/ 0 w 1398042"/>
                  <a:gd name="connsiteY9" fmla="*/ 1138237 h 1171860"/>
                  <a:gd name="connsiteX10" fmla="*/ 29287 w 1398042"/>
                  <a:gd name="connsiteY10" fmla="*/ 915354 h 1171860"/>
                  <a:gd name="connsiteX11" fmla="*/ 50632 w 1398042"/>
                  <a:gd name="connsiteY11" fmla="*/ 740871 h 117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97">
                <a:extLst>
                  <a:ext uri="{FF2B5EF4-FFF2-40B4-BE49-F238E27FC236}">
                    <a16:creationId xmlns:a16="http://schemas.microsoft.com/office/drawing/2014/main" id="{29648E9F-3521-2218-AD25-113A05131B3C}"/>
                  </a:ext>
                </a:extLst>
              </p:cNvPr>
              <p:cNvSpPr/>
              <p:nvPr/>
            </p:nvSpPr>
            <p:spPr>
              <a:xfrm>
                <a:off x="10687705" y="2091912"/>
                <a:ext cx="798520" cy="1364801"/>
              </a:xfrm>
              <a:custGeom>
                <a:avLst/>
                <a:gdLst>
                  <a:gd name="connsiteX0" fmla="*/ 0 w 798520"/>
                  <a:gd name="connsiteY0" fmla="*/ 65068 h 1364801"/>
                  <a:gd name="connsiteX1" fmla="*/ 364604 w 798520"/>
                  <a:gd name="connsiteY1" fmla="*/ 47694 h 1364801"/>
                  <a:gd name="connsiteX2" fmla="*/ 614044 w 798520"/>
                  <a:gd name="connsiteY2" fmla="*/ 323443 h 1364801"/>
                  <a:gd name="connsiteX3" fmla="*/ 797959 w 798520"/>
                  <a:gd name="connsiteY3" fmla="*/ 894797 h 1364801"/>
                  <a:gd name="connsiteX4" fmla="*/ 769168 w 798520"/>
                  <a:gd name="connsiteY4" fmla="*/ 1349001 h 1364801"/>
                  <a:gd name="connsiteX5" fmla="*/ 601634 w 798520"/>
                  <a:gd name="connsiteY5" fmla="*/ 740914 h 1364801"/>
                  <a:gd name="connsiteX6" fmla="*/ 369320 w 798520"/>
                  <a:gd name="connsiteY6" fmla="*/ 646598 h 1364801"/>
                  <a:gd name="connsiteX7" fmla="*/ 82402 w 798520"/>
                  <a:gd name="connsiteY7" fmla="*/ 356702 h 1364801"/>
                  <a:gd name="connsiteX8" fmla="*/ 0 w 798520"/>
                  <a:gd name="connsiteY8" fmla="*/ 65068 h 136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98">
                <a:extLst>
                  <a:ext uri="{FF2B5EF4-FFF2-40B4-BE49-F238E27FC236}">
                    <a16:creationId xmlns:a16="http://schemas.microsoft.com/office/drawing/2014/main" id="{F3FBE220-CBC6-0B5D-A2F0-876E5AFD707C}"/>
                  </a:ext>
                </a:extLst>
              </p:cNvPr>
              <p:cNvSpPr/>
              <p:nvPr/>
            </p:nvSpPr>
            <p:spPr>
              <a:xfrm>
                <a:off x="9734008" y="2408385"/>
                <a:ext cx="1075313" cy="1458932"/>
              </a:xfrm>
              <a:custGeom>
                <a:avLst/>
                <a:gdLst>
                  <a:gd name="connsiteX0" fmla="*/ 4833 w 1075313"/>
                  <a:gd name="connsiteY0" fmla="*/ 516274 h 1458932"/>
                  <a:gd name="connsiteX1" fmla="*/ 232679 w 1075313"/>
                  <a:gd name="connsiteY1" fmla="*/ 1458933 h 1458932"/>
                  <a:gd name="connsiteX2" fmla="*/ 299196 w 1075313"/>
                  <a:gd name="connsiteY2" fmla="*/ 653776 h 1458932"/>
                  <a:gd name="connsiteX3" fmla="*/ 385321 w 1075313"/>
                  <a:gd name="connsiteY3" fmla="*/ 550525 h 1458932"/>
                  <a:gd name="connsiteX4" fmla="*/ 635506 w 1075313"/>
                  <a:gd name="connsiteY4" fmla="*/ 187907 h 1458932"/>
                  <a:gd name="connsiteX5" fmla="*/ 1075314 w 1075313"/>
                  <a:gd name="connsiteY5" fmla="*/ 44448 h 1458932"/>
                  <a:gd name="connsiteX6" fmla="*/ 630790 w 1075313"/>
                  <a:gd name="connsiteY6" fmla="*/ 5481 h 1458932"/>
                  <a:gd name="connsiteX7" fmla="*/ 4833 w 1075313"/>
                  <a:gd name="connsiteY7" fmla="*/ 516274 h 145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99">
                <a:extLst>
                  <a:ext uri="{FF2B5EF4-FFF2-40B4-BE49-F238E27FC236}">
                    <a16:creationId xmlns:a16="http://schemas.microsoft.com/office/drawing/2014/main" id="{495A7FDA-E28A-4DBC-8AE1-7241685337F7}"/>
                  </a:ext>
                </a:extLst>
              </p:cNvPr>
              <p:cNvSpPr/>
              <p:nvPr/>
            </p:nvSpPr>
            <p:spPr>
              <a:xfrm>
                <a:off x="11340404" y="2720912"/>
                <a:ext cx="93283" cy="358188"/>
              </a:xfrm>
              <a:custGeom>
                <a:avLst/>
                <a:gdLst>
                  <a:gd name="connsiteX0" fmla="*/ 31088 w 93283"/>
                  <a:gd name="connsiteY0" fmla="*/ 8166 h 358188"/>
                  <a:gd name="connsiteX1" fmla="*/ 8006 w 93283"/>
                  <a:gd name="connsiteY1" fmla="*/ 2209 h 358188"/>
                  <a:gd name="connsiteX2" fmla="*/ 2049 w 93283"/>
                  <a:gd name="connsiteY2" fmla="*/ 25292 h 358188"/>
                  <a:gd name="connsiteX3" fmla="*/ 58887 w 93283"/>
                  <a:gd name="connsiteY3" fmla="*/ 341994 h 358188"/>
                  <a:gd name="connsiteX4" fmla="*/ 92641 w 93283"/>
                  <a:gd name="connsiteY4" fmla="*/ 341994 h 358188"/>
                  <a:gd name="connsiteX5" fmla="*/ 31088 w 93283"/>
                  <a:gd name="connsiteY5" fmla="*/ 8166 h 35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100">
                <a:extLst>
                  <a:ext uri="{FF2B5EF4-FFF2-40B4-BE49-F238E27FC236}">
                    <a16:creationId xmlns:a16="http://schemas.microsoft.com/office/drawing/2014/main" id="{8C9B477B-2AD6-BB5A-A6A2-57024094378C}"/>
                  </a:ext>
                </a:extLst>
              </p:cNvPr>
              <p:cNvSpPr/>
              <p:nvPr/>
            </p:nvSpPr>
            <p:spPr>
              <a:xfrm>
                <a:off x="10891771" y="2271971"/>
                <a:ext cx="259449" cy="202433"/>
              </a:xfrm>
              <a:custGeom>
                <a:avLst/>
                <a:gdLst>
                  <a:gd name="connsiteX0" fmla="*/ 256839 w 259449"/>
                  <a:gd name="connsiteY0" fmla="*/ 177387 h 202433"/>
                  <a:gd name="connsiteX1" fmla="*/ 20801 w 259449"/>
                  <a:gd name="connsiteY1" fmla="*/ 669 h 202433"/>
                  <a:gd name="connsiteX2" fmla="*/ 11867 w 259449"/>
                  <a:gd name="connsiteY2" fmla="*/ 33184 h 202433"/>
                  <a:gd name="connsiteX3" fmla="*/ 227800 w 259449"/>
                  <a:gd name="connsiteY3" fmla="*/ 194513 h 202433"/>
                  <a:gd name="connsiteX4" fmla="*/ 256839 w 259449"/>
                  <a:gd name="connsiteY4" fmla="*/ 177387 h 20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101">
                <a:extLst>
                  <a:ext uri="{FF2B5EF4-FFF2-40B4-BE49-F238E27FC236}">
                    <a16:creationId xmlns:a16="http://schemas.microsoft.com/office/drawing/2014/main" id="{0FBDE6E1-9E61-E89E-5EF4-DF6073607E9A}"/>
                  </a:ext>
                </a:extLst>
              </p:cNvPr>
              <p:cNvSpPr/>
              <p:nvPr/>
            </p:nvSpPr>
            <p:spPr>
              <a:xfrm>
                <a:off x="10628716" y="1992570"/>
                <a:ext cx="150160" cy="133636"/>
              </a:xfrm>
              <a:custGeom>
                <a:avLst/>
                <a:gdLst>
                  <a:gd name="connsiteX0" fmla="*/ 118060 w 150160"/>
                  <a:gd name="connsiteY0" fmla="*/ 29886 h 133636"/>
                  <a:gd name="connsiteX1" fmla="*/ 92247 w 150160"/>
                  <a:gd name="connsiteY1" fmla="*/ 98389 h 133636"/>
                  <a:gd name="connsiteX2" fmla="*/ 28212 w 150160"/>
                  <a:gd name="connsiteY2" fmla="*/ 4074 h 133636"/>
                  <a:gd name="connsiteX3" fmla="*/ 5378 w 150160"/>
                  <a:gd name="connsiteY3" fmla="*/ 26908 h 133636"/>
                  <a:gd name="connsiteX4" fmla="*/ 65690 w 150160"/>
                  <a:gd name="connsiteY4" fmla="*/ 122216 h 133636"/>
                  <a:gd name="connsiteX5" fmla="*/ 95722 w 150160"/>
                  <a:gd name="connsiteY5" fmla="*/ 124946 h 133636"/>
                  <a:gd name="connsiteX6" fmla="*/ 120046 w 150160"/>
                  <a:gd name="connsiteY6" fmla="*/ 116011 h 133636"/>
                  <a:gd name="connsiteX7" fmla="*/ 149085 w 150160"/>
                  <a:gd name="connsiteY7" fmla="*/ 38325 h 133636"/>
                  <a:gd name="connsiteX8" fmla="*/ 118060 w 150160"/>
                  <a:gd name="connsiteY8" fmla="*/ 29886 h 13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102">
                <a:extLst>
                  <a:ext uri="{FF2B5EF4-FFF2-40B4-BE49-F238E27FC236}">
                    <a16:creationId xmlns:a16="http://schemas.microsoft.com/office/drawing/2014/main" id="{BCE71E7E-895A-F709-57CA-77AB89636E2F}"/>
                  </a:ext>
                </a:extLst>
              </p:cNvPr>
              <p:cNvSpPr/>
              <p:nvPr/>
            </p:nvSpPr>
            <p:spPr>
              <a:xfrm>
                <a:off x="9766606" y="2155228"/>
                <a:ext cx="1006303" cy="547190"/>
              </a:xfrm>
              <a:custGeom>
                <a:avLst/>
                <a:gdLst>
                  <a:gd name="connsiteX0" fmla="*/ 994070 w 1006303"/>
                  <a:gd name="connsiteY0" fmla="*/ 66781 h 547190"/>
                  <a:gd name="connsiteX1" fmla="*/ 513805 w 1006303"/>
                  <a:gd name="connsiteY1" fmla="*/ 34515 h 547190"/>
                  <a:gd name="connsiteX2" fmla="*/ 332372 w 1006303"/>
                  <a:gd name="connsiteY2" fmla="*/ 174251 h 547190"/>
                  <a:gd name="connsiteX3" fmla="*/ 198592 w 1006303"/>
                  <a:gd name="connsiteY3" fmla="*/ 357918 h 547190"/>
                  <a:gd name="connsiteX4" fmla="*/ 10954 w 1006303"/>
                  <a:gd name="connsiteY4" fmla="*/ 515028 h 547190"/>
                  <a:gd name="connsiteX5" fmla="*/ 19641 w 1006303"/>
                  <a:gd name="connsiteY5" fmla="*/ 546053 h 547190"/>
                  <a:gd name="connsiteX6" fmla="*/ 323685 w 1006303"/>
                  <a:gd name="connsiteY6" fmla="*/ 237790 h 547190"/>
                  <a:gd name="connsiteX7" fmla="*/ 486503 w 1006303"/>
                  <a:gd name="connsiteY7" fmla="*/ 83162 h 547190"/>
                  <a:gd name="connsiteX8" fmla="*/ 711371 w 1006303"/>
                  <a:gd name="connsiteY8" fmla="*/ 32281 h 547190"/>
                  <a:gd name="connsiteX9" fmla="*/ 985879 w 1006303"/>
                  <a:gd name="connsiteY9" fmla="*/ 98054 h 547190"/>
                  <a:gd name="connsiteX10" fmla="*/ 1005735 w 1006303"/>
                  <a:gd name="connsiteY10" fmla="*/ 86885 h 547190"/>
                  <a:gd name="connsiteX11" fmla="*/ 994070 w 1006303"/>
                  <a:gd name="connsiteY11" fmla="*/ 66781 h 54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103">
                <a:extLst>
                  <a:ext uri="{FF2B5EF4-FFF2-40B4-BE49-F238E27FC236}">
                    <a16:creationId xmlns:a16="http://schemas.microsoft.com/office/drawing/2014/main" id="{CBC84780-A965-EFBD-209C-F8F713EB1A0E}"/>
                  </a:ext>
                </a:extLst>
              </p:cNvPr>
              <p:cNvSpPr/>
              <p:nvPr/>
            </p:nvSpPr>
            <p:spPr>
              <a:xfrm>
                <a:off x="10490715" y="2296659"/>
                <a:ext cx="304756" cy="62193"/>
              </a:xfrm>
              <a:custGeom>
                <a:avLst/>
                <a:gdLst>
                  <a:gd name="connsiteX0" fmla="*/ 293787 w 304756"/>
                  <a:gd name="connsiteY0" fmla="*/ 22643 h 62193"/>
                  <a:gd name="connsiteX1" fmla="*/ 8359 w 304756"/>
                  <a:gd name="connsiteY1" fmla="*/ 32819 h 62193"/>
                  <a:gd name="connsiteX2" fmla="*/ 24740 w 304756"/>
                  <a:gd name="connsiteY2" fmla="*/ 60618 h 62193"/>
                  <a:gd name="connsiteX3" fmla="*/ 285348 w 304756"/>
                  <a:gd name="connsiteY3" fmla="*/ 53668 h 62193"/>
                  <a:gd name="connsiteX4" fmla="*/ 293787 w 304756"/>
                  <a:gd name="connsiteY4" fmla="*/ 22643 h 6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104">
                <a:extLst>
                  <a:ext uri="{FF2B5EF4-FFF2-40B4-BE49-F238E27FC236}">
                    <a16:creationId xmlns:a16="http://schemas.microsoft.com/office/drawing/2014/main" id="{14C26D42-9F66-5590-133D-146EF98B2C72}"/>
                  </a:ext>
                </a:extLst>
              </p:cNvPr>
              <p:cNvSpPr/>
              <p:nvPr/>
            </p:nvSpPr>
            <p:spPr>
              <a:xfrm>
                <a:off x="9579252" y="2005716"/>
                <a:ext cx="1708636" cy="1925375"/>
              </a:xfrm>
              <a:custGeom>
                <a:avLst/>
                <a:gdLst>
                  <a:gd name="connsiteX0" fmla="*/ 1696932 w 1708636"/>
                  <a:gd name="connsiteY0" fmla="*/ 819912 h 1925375"/>
                  <a:gd name="connsiteX1" fmla="*/ 1314210 w 1708636"/>
                  <a:gd name="connsiteY1" fmla="*/ 569479 h 1925375"/>
                  <a:gd name="connsiteX2" fmla="*/ 1235531 w 1708636"/>
                  <a:gd name="connsiteY2" fmla="*/ 462754 h 1925375"/>
                  <a:gd name="connsiteX3" fmla="*/ 1213193 w 1708636"/>
                  <a:gd name="connsiteY3" fmla="*/ 457045 h 1925375"/>
                  <a:gd name="connsiteX4" fmla="*/ 1202769 w 1708636"/>
                  <a:gd name="connsiteY4" fmla="*/ 446869 h 1925375"/>
                  <a:gd name="connsiteX5" fmla="*/ 831960 w 1708636"/>
                  <a:gd name="connsiteY5" fmla="*/ 543170 h 1925375"/>
                  <a:gd name="connsiteX6" fmla="*/ 574081 w 1708636"/>
                  <a:gd name="connsiteY6" fmla="*/ 896853 h 1925375"/>
                  <a:gd name="connsiteX7" fmla="*/ 397116 w 1708636"/>
                  <a:gd name="connsiteY7" fmla="*/ 1037334 h 1925375"/>
                  <a:gd name="connsiteX8" fmla="*/ 393641 w 1708636"/>
                  <a:gd name="connsiteY8" fmla="*/ 1036838 h 1925375"/>
                  <a:gd name="connsiteX9" fmla="*/ 442784 w 1708636"/>
                  <a:gd name="connsiteY9" fmla="*/ 971561 h 1925375"/>
                  <a:gd name="connsiteX10" fmla="*/ 414986 w 1708636"/>
                  <a:gd name="connsiteY10" fmla="*/ 955180 h 1925375"/>
                  <a:gd name="connsiteX11" fmla="*/ 245962 w 1708636"/>
                  <a:gd name="connsiteY11" fmla="*/ 1124204 h 1925375"/>
                  <a:gd name="connsiteX12" fmla="*/ 181927 w 1708636"/>
                  <a:gd name="connsiteY12" fmla="*/ 1146790 h 1925375"/>
                  <a:gd name="connsiteX13" fmla="*/ 157356 w 1708636"/>
                  <a:gd name="connsiteY13" fmla="*/ 1151009 h 1925375"/>
                  <a:gd name="connsiteX14" fmla="*/ 35242 w 1708636"/>
                  <a:gd name="connsiteY14" fmla="*/ 1139592 h 1925375"/>
                  <a:gd name="connsiteX15" fmla="*/ 93320 w 1708636"/>
                  <a:gd name="connsiteY15" fmla="*/ 773995 h 1925375"/>
                  <a:gd name="connsiteX16" fmla="*/ 197067 w 1708636"/>
                  <a:gd name="connsiteY16" fmla="*/ 433218 h 1925375"/>
                  <a:gd name="connsiteX17" fmla="*/ 686515 w 1708636"/>
                  <a:gd name="connsiteY17" fmla="*/ 51985 h 1925375"/>
                  <a:gd name="connsiteX18" fmla="*/ 1078917 w 1708636"/>
                  <a:gd name="connsiteY18" fmla="*/ 68614 h 1925375"/>
                  <a:gd name="connsiteX19" fmla="*/ 1087853 w 1708636"/>
                  <a:gd name="connsiteY19" fmla="*/ 36100 h 1925375"/>
                  <a:gd name="connsiteX20" fmla="*/ 411759 w 1708636"/>
                  <a:gd name="connsiteY20" fmla="*/ 138110 h 1925375"/>
                  <a:gd name="connsiteX21" fmla="*/ 193096 w 1708636"/>
                  <a:gd name="connsiteY21" fmla="*/ 371168 h 1925375"/>
                  <a:gd name="connsiteX22" fmla="*/ 71230 w 1708636"/>
                  <a:gd name="connsiteY22" fmla="*/ 710208 h 1925375"/>
                  <a:gd name="connsiteX23" fmla="*/ 246 w 1708636"/>
                  <a:gd name="connsiteY23" fmla="*/ 1147038 h 1925375"/>
                  <a:gd name="connsiteX24" fmla="*/ 18116 w 1708636"/>
                  <a:gd name="connsiteY24" fmla="*/ 1168135 h 1925375"/>
                  <a:gd name="connsiteX25" fmla="*/ 159341 w 1708636"/>
                  <a:gd name="connsiteY25" fmla="*/ 1183275 h 1925375"/>
                  <a:gd name="connsiteX26" fmla="*/ 205506 w 1708636"/>
                  <a:gd name="connsiteY26" fmla="*/ 1364460 h 1925375"/>
                  <a:gd name="connsiteX27" fmla="*/ 196819 w 1708636"/>
                  <a:gd name="connsiteY27" fmla="*/ 1364460 h 1925375"/>
                  <a:gd name="connsiteX28" fmla="*/ 78925 w 1708636"/>
                  <a:gd name="connsiteY28" fmla="*/ 1425765 h 1925375"/>
                  <a:gd name="connsiteX29" fmla="*/ 64033 w 1708636"/>
                  <a:gd name="connsiteY29" fmla="*/ 1559048 h 1925375"/>
                  <a:gd name="connsiteX30" fmla="*/ 264577 w 1708636"/>
                  <a:gd name="connsiteY30" fmla="*/ 1741474 h 1925375"/>
                  <a:gd name="connsiteX31" fmla="*/ 335562 w 1708636"/>
                  <a:gd name="connsiteY31" fmla="*/ 1750409 h 1925375"/>
                  <a:gd name="connsiteX32" fmla="*/ 384457 w 1708636"/>
                  <a:gd name="connsiteY32" fmla="*/ 1869545 h 1925375"/>
                  <a:gd name="connsiteX33" fmla="*/ 412256 w 1708636"/>
                  <a:gd name="connsiteY33" fmla="*/ 1853163 h 1925375"/>
                  <a:gd name="connsiteX34" fmla="*/ 400590 w 1708636"/>
                  <a:gd name="connsiteY34" fmla="*/ 1827847 h 1925375"/>
                  <a:gd name="connsiteX35" fmla="*/ 411015 w 1708636"/>
                  <a:gd name="connsiteY35" fmla="*/ 1808984 h 1925375"/>
                  <a:gd name="connsiteX36" fmla="*/ 394137 w 1708636"/>
                  <a:gd name="connsiteY36" fmla="*/ 1744949 h 1925375"/>
                  <a:gd name="connsiteX37" fmla="*/ 430622 w 1708636"/>
                  <a:gd name="connsiteY37" fmla="*/ 1735269 h 1925375"/>
                  <a:gd name="connsiteX38" fmla="*/ 758245 w 1708636"/>
                  <a:gd name="connsiteY38" fmla="*/ 1925141 h 1925375"/>
                  <a:gd name="connsiteX39" fmla="*/ 766932 w 1708636"/>
                  <a:gd name="connsiteY39" fmla="*/ 1894116 h 1925375"/>
                  <a:gd name="connsiteX40" fmla="*/ 447500 w 1708636"/>
                  <a:gd name="connsiteY40" fmla="*/ 1704989 h 1925375"/>
                  <a:gd name="connsiteX41" fmla="*/ 431863 w 1708636"/>
                  <a:gd name="connsiteY41" fmla="*/ 1700770 h 1925375"/>
                  <a:gd name="connsiteX42" fmla="*/ 387684 w 1708636"/>
                  <a:gd name="connsiteY42" fmla="*/ 1713179 h 1925375"/>
                  <a:gd name="connsiteX43" fmla="*/ 398605 w 1708636"/>
                  <a:gd name="connsiteY43" fmla="*/ 1274612 h 1925375"/>
                  <a:gd name="connsiteX44" fmla="*/ 446507 w 1708636"/>
                  <a:gd name="connsiteY44" fmla="*/ 1128423 h 1925375"/>
                  <a:gd name="connsiteX45" fmla="*/ 435338 w 1708636"/>
                  <a:gd name="connsiteY45" fmla="*/ 1108567 h 1925375"/>
                  <a:gd name="connsiteX46" fmla="*/ 415482 w 1708636"/>
                  <a:gd name="connsiteY46" fmla="*/ 1119736 h 1925375"/>
                  <a:gd name="connsiteX47" fmla="*/ 346731 w 1708636"/>
                  <a:gd name="connsiteY47" fmla="*/ 1663043 h 1925375"/>
                  <a:gd name="connsiteX48" fmla="*/ 351447 w 1708636"/>
                  <a:gd name="connsiteY48" fmla="*/ 1693324 h 1925375"/>
                  <a:gd name="connsiteX49" fmla="*/ 307764 w 1708636"/>
                  <a:gd name="connsiteY49" fmla="*/ 1380096 h 1925375"/>
                  <a:gd name="connsiteX50" fmla="*/ 317940 w 1708636"/>
                  <a:gd name="connsiteY50" fmla="*/ 1241353 h 1925375"/>
                  <a:gd name="connsiteX51" fmla="*/ 306771 w 1708636"/>
                  <a:gd name="connsiteY51" fmla="*/ 1221498 h 1925375"/>
                  <a:gd name="connsiteX52" fmla="*/ 286915 w 1708636"/>
                  <a:gd name="connsiteY52" fmla="*/ 1232666 h 1925375"/>
                  <a:gd name="connsiteX53" fmla="*/ 281207 w 1708636"/>
                  <a:gd name="connsiteY53" fmla="*/ 1496998 h 1925375"/>
                  <a:gd name="connsiteX54" fmla="*/ 191855 w 1708636"/>
                  <a:gd name="connsiteY54" fmla="*/ 1177814 h 1925375"/>
                  <a:gd name="connsiteX55" fmla="*/ 259117 w 1708636"/>
                  <a:gd name="connsiteY55" fmla="*/ 1153987 h 1925375"/>
                  <a:gd name="connsiteX56" fmla="*/ 377756 w 1708636"/>
                  <a:gd name="connsiteY56" fmla="*/ 1056693 h 1925375"/>
                  <a:gd name="connsiteX57" fmla="*/ 388925 w 1708636"/>
                  <a:gd name="connsiteY57" fmla="*/ 1068607 h 1925375"/>
                  <a:gd name="connsiteX58" fmla="*/ 564402 w 1708636"/>
                  <a:gd name="connsiteY58" fmla="*/ 972554 h 1925375"/>
                  <a:gd name="connsiteX59" fmla="*/ 680062 w 1708636"/>
                  <a:gd name="connsiteY59" fmla="*/ 784419 h 1925375"/>
                  <a:gd name="connsiteX60" fmla="*/ 978397 w 1708636"/>
                  <a:gd name="connsiteY60" fmla="*/ 491048 h 1925375"/>
                  <a:gd name="connsiteX61" fmla="*/ 1194578 w 1708636"/>
                  <a:gd name="connsiteY61" fmla="*/ 478142 h 1925375"/>
                  <a:gd name="connsiteX62" fmla="*/ 1205499 w 1708636"/>
                  <a:gd name="connsiteY62" fmla="*/ 477894 h 1925375"/>
                  <a:gd name="connsiteX63" fmla="*/ 1206740 w 1708636"/>
                  <a:gd name="connsiteY63" fmla="*/ 480128 h 1925375"/>
                  <a:gd name="connsiteX64" fmla="*/ 1560672 w 1708636"/>
                  <a:gd name="connsiteY64" fmla="*/ 801793 h 1925375"/>
                  <a:gd name="connsiteX65" fmla="*/ 1688245 w 1708636"/>
                  <a:gd name="connsiteY65" fmla="*/ 852674 h 1925375"/>
                  <a:gd name="connsiteX66" fmla="*/ 1696932 w 1708636"/>
                  <a:gd name="connsiteY66" fmla="*/ 819912 h 1925375"/>
                  <a:gd name="connsiteX67" fmla="*/ 295106 w 1708636"/>
                  <a:gd name="connsiteY67" fmla="*/ 1595781 h 1925375"/>
                  <a:gd name="connsiteX68" fmla="*/ 325138 w 1708636"/>
                  <a:gd name="connsiteY68" fmla="*/ 1716654 h 1925375"/>
                  <a:gd name="connsiteX69" fmla="*/ 181431 w 1708636"/>
                  <a:gd name="connsiteY69" fmla="*/ 1665029 h 1925375"/>
                  <a:gd name="connsiteX70" fmla="*/ 105978 w 1708636"/>
                  <a:gd name="connsiteY70" fmla="*/ 1574436 h 1925375"/>
                  <a:gd name="connsiteX71" fmla="*/ 95802 w 1708636"/>
                  <a:gd name="connsiteY71" fmla="*/ 1458527 h 1925375"/>
                  <a:gd name="connsiteX72" fmla="*/ 206002 w 1708636"/>
                  <a:gd name="connsiteY72" fmla="*/ 1394740 h 1925375"/>
                  <a:gd name="connsiteX73" fmla="*/ 213697 w 1708636"/>
                  <a:gd name="connsiteY73" fmla="*/ 1390273 h 1925375"/>
                  <a:gd name="connsiteX74" fmla="*/ 277980 w 1708636"/>
                  <a:gd name="connsiteY74" fmla="*/ 1584860 h 1925375"/>
                  <a:gd name="connsiteX75" fmla="*/ 295106 w 1708636"/>
                  <a:gd name="connsiteY75" fmla="*/ 1595781 h 192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105">
                <a:extLst>
                  <a:ext uri="{FF2B5EF4-FFF2-40B4-BE49-F238E27FC236}">
                    <a16:creationId xmlns:a16="http://schemas.microsoft.com/office/drawing/2014/main" id="{64CE82E6-6595-6A35-D16A-D473105DD1AD}"/>
                  </a:ext>
                </a:extLst>
              </p:cNvPr>
              <p:cNvSpPr/>
              <p:nvPr/>
            </p:nvSpPr>
            <p:spPr>
              <a:xfrm>
                <a:off x="10397809" y="3928658"/>
                <a:ext cx="30528" cy="204136"/>
              </a:xfrm>
              <a:custGeom>
                <a:avLst/>
                <a:gdLst>
                  <a:gd name="connsiteX0" fmla="*/ 0 w 30528"/>
                  <a:gd name="connsiteY0" fmla="*/ 14609 h 204136"/>
                  <a:gd name="connsiteX1" fmla="*/ 0 w 30528"/>
                  <a:gd name="connsiteY1" fmla="*/ 187604 h 204136"/>
                  <a:gd name="connsiteX2" fmla="*/ 30528 w 30528"/>
                  <a:gd name="connsiteY2" fmla="*/ 189341 h 204136"/>
                  <a:gd name="connsiteX3" fmla="*/ 30528 w 30528"/>
                  <a:gd name="connsiteY3" fmla="*/ 16347 h 204136"/>
                  <a:gd name="connsiteX4" fmla="*/ 0 w 30528"/>
                  <a:gd name="connsiteY4" fmla="*/ 14609 h 204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106">
                <a:extLst>
                  <a:ext uri="{FF2B5EF4-FFF2-40B4-BE49-F238E27FC236}">
                    <a16:creationId xmlns:a16="http://schemas.microsoft.com/office/drawing/2014/main" id="{A9C6718F-443B-6D98-F108-F73B5C240132}"/>
                  </a:ext>
                </a:extLst>
              </p:cNvPr>
              <p:cNvSpPr/>
              <p:nvPr/>
            </p:nvSpPr>
            <p:spPr>
              <a:xfrm>
                <a:off x="10398608" y="4137575"/>
                <a:ext cx="523644" cy="1045101"/>
              </a:xfrm>
              <a:custGeom>
                <a:avLst/>
                <a:gdLst>
                  <a:gd name="connsiteX0" fmla="*/ 490882 w 523644"/>
                  <a:gd name="connsiteY0" fmla="*/ 15668 h 1045101"/>
                  <a:gd name="connsiteX1" fmla="*/ 490385 w 523644"/>
                  <a:gd name="connsiteY1" fmla="*/ 45948 h 1045101"/>
                  <a:gd name="connsiteX2" fmla="*/ 487407 w 523644"/>
                  <a:gd name="connsiteY2" fmla="*/ 54387 h 1045101"/>
                  <a:gd name="connsiteX3" fmla="*/ 334765 w 523644"/>
                  <a:gd name="connsiteY3" fmla="*/ 243514 h 1045101"/>
                  <a:gd name="connsiteX4" fmla="*/ 92523 w 523644"/>
                  <a:gd name="connsiteY4" fmla="*/ 167069 h 1045101"/>
                  <a:gd name="connsiteX5" fmla="*/ 40153 w 523644"/>
                  <a:gd name="connsiteY5" fmla="*/ 44955 h 1045101"/>
                  <a:gd name="connsiteX6" fmla="*/ 8632 w 523644"/>
                  <a:gd name="connsiteY6" fmla="*/ 28326 h 1045101"/>
                  <a:gd name="connsiteX7" fmla="*/ 16326 w 523644"/>
                  <a:gd name="connsiteY7" fmla="*/ 700200 h 1045101"/>
                  <a:gd name="connsiteX8" fmla="*/ 51570 w 523644"/>
                  <a:gd name="connsiteY8" fmla="*/ 865749 h 1045101"/>
                  <a:gd name="connsiteX9" fmla="*/ 105677 w 523644"/>
                  <a:gd name="connsiteY9" fmla="*/ 983643 h 1045101"/>
                  <a:gd name="connsiteX10" fmla="*/ 215629 w 523644"/>
                  <a:gd name="connsiteY10" fmla="*/ 1044948 h 1045101"/>
                  <a:gd name="connsiteX11" fmla="*/ 342956 w 523644"/>
                  <a:gd name="connsiteY11" fmla="*/ 993075 h 1045101"/>
                  <a:gd name="connsiteX12" fmla="*/ 484925 w 523644"/>
                  <a:gd name="connsiteY12" fmla="*/ 677614 h 1045101"/>
                  <a:gd name="connsiteX13" fmla="*/ 457127 w 523644"/>
                  <a:gd name="connsiteY13" fmla="*/ 661233 h 1045101"/>
                  <a:gd name="connsiteX14" fmla="*/ 348664 w 523644"/>
                  <a:gd name="connsiteY14" fmla="*/ 935989 h 1045101"/>
                  <a:gd name="connsiteX15" fmla="*/ 239456 w 523644"/>
                  <a:gd name="connsiteY15" fmla="*/ 1011193 h 1045101"/>
                  <a:gd name="connsiteX16" fmla="*/ 135461 w 523644"/>
                  <a:gd name="connsiteY16" fmla="*/ 969248 h 1045101"/>
                  <a:gd name="connsiteX17" fmla="*/ 83588 w 523644"/>
                  <a:gd name="connsiteY17" fmla="*/ 859295 h 1045101"/>
                  <a:gd name="connsiteX18" fmla="*/ 49833 w 523644"/>
                  <a:gd name="connsiteY18" fmla="*/ 705164 h 1045101"/>
                  <a:gd name="connsiteX19" fmla="*/ 30473 w 523644"/>
                  <a:gd name="connsiteY19" fmla="*/ 384987 h 1045101"/>
                  <a:gd name="connsiteX20" fmla="*/ 42138 w 523644"/>
                  <a:gd name="connsiteY20" fmla="*/ 144979 h 1045101"/>
                  <a:gd name="connsiteX21" fmla="*/ 171698 w 523644"/>
                  <a:gd name="connsiteY21" fmla="*/ 266597 h 1045101"/>
                  <a:gd name="connsiteX22" fmla="*/ 453652 w 523644"/>
                  <a:gd name="connsiteY22" fmla="*/ 203802 h 1045101"/>
                  <a:gd name="connsiteX23" fmla="*/ 489144 w 523644"/>
                  <a:gd name="connsiteY23" fmla="*/ 153914 h 1045101"/>
                  <a:gd name="connsiteX24" fmla="*/ 482939 w 523644"/>
                  <a:gd name="connsiteY24" fmla="*/ 564932 h 1045101"/>
                  <a:gd name="connsiteX25" fmla="*/ 515205 w 523644"/>
                  <a:gd name="connsiteY25" fmla="*/ 564932 h 1045101"/>
                  <a:gd name="connsiteX26" fmla="*/ 523644 w 523644"/>
                  <a:gd name="connsiteY26" fmla="*/ 15419 h 1045101"/>
                  <a:gd name="connsiteX27" fmla="*/ 490882 w 523644"/>
                  <a:gd name="connsiteY27" fmla="*/ 15668 h 104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8" name="Graphic 4">
                <a:extLst>
                  <a:ext uri="{FF2B5EF4-FFF2-40B4-BE49-F238E27FC236}">
                    <a16:creationId xmlns:a16="http://schemas.microsoft.com/office/drawing/2014/main" id="{7229B6DE-85E5-D396-46A3-ACD1346FFF3F}"/>
                  </a:ext>
                </a:extLst>
              </p:cNvPr>
              <p:cNvGrpSpPr/>
              <p:nvPr/>
            </p:nvGrpSpPr>
            <p:grpSpPr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40" name="Freeform: Shape 108">
                  <a:extLst>
                    <a:ext uri="{FF2B5EF4-FFF2-40B4-BE49-F238E27FC236}">
                      <a16:creationId xmlns:a16="http://schemas.microsoft.com/office/drawing/2014/main" id="{878DB4FA-EF75-321F-A56D-7890541C8B50}"/>
                    </a:ext>
                  </a:extLst>
                </p:cNvPr>
                <p:cNvSpPr/>
                <p:nvPr/>
              </p:nvSpPr>
              <p:spPr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connsiteX0" fmla="*/ 0 w 689980"/>
                    <a:gd name="connsiteY0" fmla="*/ 0 h 862723"/>
                    <a:gd name="connsiteX1" fmla="*/ 689980 w 689980"/>
                    <a:gd name="connsiteY1" fmla="*/ 0 h 862723"/>
                    <a:gd name="connsiteX2" fmla="*/ 689980 w 689980"/>
                    <a:gd name="connsiteY2" fmla="*/ 862723 h 862723"/>
                    <a:gd name="connsiteX3" fmla="*/ 0 w 689980"/>
                    <a:gd name="connsiteY3" fmla="*/ 862723 h 862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: Shape 109">
                  <a:extLst>
                    <a:ext uri="{FF2B5EF4-FFF2-40B4-BE49-F238E27FC236}">
                      <a16:creationId xmlns:a16="http://schemas.microsoft.com/office/drawing/2014/main" id="{B659167A-96C1-E5BB-33B7-DA565E0484A7}"/>
                    </a:ext>
                  </a:extLst>
                </p:cNvPr>
                <p:cNvSpPr/>
                <p:nvPr/>
              </p:nvSpPr>
              <p:spPr>
                <a:xfrm>
                  <a:off x="10959483" y="4436934"/>
                  <a:ext cx="440055" cy="832955"/>
                </a:xfrm>
                <a:custGeom>
                  <a:avLst/>
                  <a:gdLst>
                    <a:gd name="connsiteX0" fmla="*/ 0 w 440055"/>
                    <a:gd name="connsiteY0" fmla="*/ 83147 h 832955"/>
                    <a:gd name="connsiteX1" fmla="*/ 18615 w 440055"/>
                    <a:gd name="connsiteY1" fmla="*/ 0 h 832955"/>
                    <a:gd name="connsiteX2" fmla="*/ 440056 w 440055"/>
                    <a:gd name="connsiteY2" fmla="*/ 735165 h 832955"/>
                    <a:gd name="connsiteX3" fmla="*/ 426653 w 440055"/>
                    <a:gd name="connsiteY3" fmla="*/ 832955 h 832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: Shape 110">
                  <a:extLst>
                    <a:ext uri="{FF2B5EF4-FFF2-40B4-BE49-F238E27FC236}">
                      <a16:creationId xmlns:a16="http://schemas.microsoft.com/office/drawing/2014/main" id="{3D4DB324-CE48-DF43-86BB-20297B92772F}"/>
                    </a:ext>
                  </a:extLst>
                </p:cNvPr>
                <p:cNvSpPr/>
                <p:nvPr/>
              </p:nvSpPr>
              <p:spPr>
                <a:xfrm>
                  <a:off x="10360082" y="4436934"/>
                  <a:ext cx="618015" cy="424419"/>
                </a:xfrm>
                <a:custGeom>
                  <a:avLst/>
                  <a:gdLst>
                    <a:gd name="connsiteX0" fmla="*/ 618015 w 618015"/>
                    <a:gd name="connsiteY0" fmla="*/ 0 h 424419"/>
                    <a:gd name="connsiteX1" fmla="*/ 29784 w 618015"/>
                    <a:gd name="connsiteY1" fmla="*/ 329608 h 424419"/>
                    <a:gd name="connsiteX2" fmla="*/ 0 w 618015"/>
                    <a:gd name="connsiteY2" fmla="*/ 424420 h 424419"/>
                    <a:gd name="connsiteX3" fmla="*/ 599400 w 618015"/>
                    <a:gd name="connsiteY3" fmla="*/ 83147 h 424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Freeform: Shape 111">
                <a:extLst>
                  <a:ext uri="{FF2B5EF4-FFF2-40B4-BE49-F238E27FC236}">
                    <a16:creationId xmlns:a16="http://schemas.microsoft.com/office/drawing/2014/main" id="{08008E55-885F-1A46-4A90-75955197452B}"/>
                  </a:ext>
                </a:extLst>
              </p:cNvPr>
              <p:cNvSpPr/>
              <p:nvPr/>
            </p:nvSpPr>
            <p:spPr>
              <a:xfrm>
                <a:off x="10970476" y="4119494"/>
                <a:ext cx="731067" cy="1007824"/>
              </a:xfrm>
              <a:custGeom>
                <a:avLst/>
                <a:gdLst>
                  <a:gd name="connsiteX0" fmla="*/ 1913 w 731067"/>
                  <a:gd name="connsiteY0" fmla="*/ 23076 h 1007824"/>
                  <a:gd name="connsiteX1" fmla="*/ 350880 w 731067"/>
                  <a:gd name="connsiteY1" fmla="*/ 141467 h 1007824"/>
                  <a:gd name="connsiteX2" fmla="*/ 728887 w 731067"/>
                  <a:gd name="connsiteY2" fmla="*/ 901452 h 1007824"/>
                  <a:gd name="connsiteX3" fmla="*/ 399031 w 731067"/>
                  <a:gd name="connsiteY3" fmla="*/ 919570 h 1007824"/>
                  <a:gd name="connsiteX4" fmla="*/ 94242 w 731067"/>
                  <a:gd name="connsiteY4" fmla="*/ 449233 h 1007824"/>
                  <a:gd name="connsiteX5" fmla="*/ 1913 w 731067"/>
                  <a:gd name="connsiteY5" fmla="*/ 23076 h 10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0" name="Graphic 4">
                <a:extLst>
                  <a:ext uri="{FF2B5EF4-FFF2-40B4-BE49-F238E27FC236}">
                    <a16:creationId xmlns:a16="http://schemas.microsoft.com/office/drawing/2014/main" id="{EA18F6B6-979F-165B-E9F2-A00991A60A49}"/>
                  </a:ext>
                </a:extLst>
              </p:cNvPr>
              <p:cNvGrpSpPr/>
              <p:nvPr/>
            </p:nvGrpSpPr>
            <p:grpSpPr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36" name="Graphic 4">
                  <a:extLst>
                    <a:ext uri="{FF2B5EF4-FFF2-40B4-BE49-F238E27FC236}">
                      <a16:creationId xmlns:a16="http://schemas.microsoft.com/office/drawing/2014/main" id="{15EA6838-CC6C-1400-A1DA-6BDB895BB8DF}"/>
                    </a:ext>
                  </a:extLst>
                </p:cNvPr>
                <p:cNvGrpSpPr/>
                <p:nvPr/>
              </p:nvGrpSpPr>
              <p:grpSpPr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38" name="Freeform: Shape 114">
                    <a:extLst>
                      <a:ext uri="{FF2B5EF4-FFF2-40B4-BE49-F238E27FC236}">
                        <a16:creationId xmlns:a16="http://schemas.microsoft.com/office/drawing/2014/main" id="{8023B024-3618-4BC2-E4EF-65C123D7B78D}"/>
                      </a:ext>
                    </a:extLst>
                  </p:cNvPr>
                  <p:cNvSpPr/>
                  <p:nvPr/>
                </p:nvSpPr>
                <p:spPr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connsiteX0" fmla="*/ 439033 w 475876"/>
                      <a:gd name="connsiteY0" fmla="*/ 142597 h 444521"/>
                      <a:gd name="connsiteX1" fmla="*/ 344966 w 475876"/>
                      <a:gd name="connsiteY1" fmla="*/ 80547 h 444521"/>
                      <a:gd name="connsiteX2" fmla="*/ 283412 w 475876"/>
                      <a:gd name="connsiteY2" fmla="*/ 45799 h 444521"/>
                      <a:gd name="connsiteX3" fmla="*/ 253381 w 475876"/>
                      <a:gd name="connsiteY3" fmla="*/ 25199 h 444521"/>
                      <a:gd name="connsiteX4" fmla="*/ 224837 w 475876"/>
                      <a:gd name="connsiteY4" fmla="*/ 5591 h 444521"/>
                      <a:gd name="connsiteX5" fmla="*/ 193564 w 475876"/>
                      <a:gd name="connsiteY5" fmla="*/ 1620 h 444521"/>
                      <a:gd name="connsiteX6" fmla="*/ 172964 w 475876"/>
                      <a:gd name="connsiteY6" fmla="*/ 22469 h 444521"/>
                      <a:gd name="connsiteX7" fmla="*/ 194557 w 475876"/>
                      <a:gd name="connsiteY7" fmla="*/ 85015 h 444521"/>
                      <a:gd name="connsiteX8" fmla="*/ 212427 w 475876"/>
                      <a:gd name="connsiteY8" fmla="*/ 133910 h 444521"/>
                      <a:gd name="connsiteX9" fmla="*/ 172468 w 475876"/>
                      <a:gd name="connsiteY9" fmla="*/ 167168 h 444521"/>
                      <a:gd name="connsiteX10" fmla="*/ 42908 w 475876"/>
                      <a:gd name="connsiteY10" fmla="*/ 230707 h 444521"/>
                      <a:gd name="connsiteX11" fmla="*/ 5926 w 475876"/>
                      <a:gd name="connsiteY11" fmla="*/ 259250 h 444521"/>
                      <a:gd name="connsiteX12" fmla="*/ 3196 w 475876"/>
                      <a:gd name="connsiteY12" fmla="*/ 295735 h 444521"/>
                      <a:gd name="connsiteX13" fmla="*/ 25286 w 475876"/>
                      <a:gd name="connsiteY13" fmla="*/ 321300 h 444521"/>
                      <a:gd name="connsiteX14" fmla="*/ 18584 w 475876"/>
                      <a:gd name="connsiteY14" fmla="*/ 339418 h 444521"/>
                      <a:gd name="connsiteX15" fmla="*/ 44645 w 475876"/>
                      <a:gd name="connsiteY15" fmla="*/ 369699 h 444521"/>
                      <a:gd name="connsiteX16" fmla="*/ 92299 w 475876"/>
                      <a:gd name="connsiteY16" fmla="*/ 367465 h 444521"/>
                      <a:gd name="connsiteX17" fmla="*/ 88080 w 475876"/>
                      <a:gd name="connsiteY17" fmla="*/ 391292 h 444521"/>
                      <a:gd name="connsiteX18" fmla="*/ 133749 w 475876"/>
                      <a:gd name="connsiteY18" fmla="*/ 409162 h 444521"/>
                      <a:gd name="connsiteX19" fmla="*/ 150130 w 475876"/>
                      <a:gd name="connsiteY19" fmla="*/ 403702 h 444521"/>
                      <a:gd name="connsiteX20" fmla="*/ 137968 w 475876"/>
                      <a:gd name="connsiteY20" fmla="*/ 424551 h 444521"/>
                      <a:gd name="connsiteX21" fmla="*/ 143180 w 475876"/>
                      <a:gd name="connsiteY21" fmla="*/ 439194 h 444521"/>
                      <a:gd name="connsiteX22" fmla="*/ 200514 w 475876"/>
                      <a:gd name="connsiteY22" fmla="*/ 435223 h 444521"/>
                      <a:gd name="connsiteX23" fmla="*/ 271499 w 475876"/>
                      <a:gd name="connsiteY23" fmla="*/ 408666 h 444521"/>
                      <a:gd name="connsiteX24" fmla="*/ 414461 w 475876"/>
                      <a:gd name="connsiteY24" fmla="*/ 355055 h 444521"/>
                      <a:gd name="connsiteX25" fmla="*/ 466335 w 475876"/>
                      <a:gd name="connsiteY25" fmla="*/ 318073 h 444521"/>
                      <a:gd name="connsiteX26" fmla="*/ 475519 w 475876"/>
                      <a:gd name="connsiteY26" fmla="*/ 266944 h 444521"/>
                      <a:gd name="connsiteX27" fmla="*/ 464597 w 475876"/>
                      <a:gd name="connsiteY27" fmla="*/ 211100 h 444521"/>
                      <a:gd name="connsiteX28" fmla="*/ 439033 w 475876"/>
                      <a:gd name="connsiteY28" fmla="*/ 142597 h 444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: Shape 115">
                    <a:extLst>
                      <a:ext uri="{FF2B5EF4-FFF2-40B4-BE49-F238E27FC236}">
                        <a16:creationId xmlns:a16="http://schemas.microsoft.com/office/drawing/2014/main" id="{3E3171EC-0ED1-5BF4-295D-0038A9369CC9}"/>
                      </a:ext>
                    </a:extLst>
                  </p:cNvPr>
                  <p:cNvSpPr/>
                  <p:nvPr/>
                </p:nvSpPr>
                <p:spPr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connsiteX0" fmla="*/ 514949 w 515768"/>
                      <a:gd name="connsiteY0" fmla="*/ 256315 h 574697"/>
                      <a:gd name="connsiteX1" fmla="*/ 467543 w 515768"/>
                      <a:gd name="connsiteY1" fmla="*/ 128740 h 574697"/>
                      <a:gd name="connsiteX2" fmla="*/ 452155 w 515768"/>
                      <a:gd name="connsiteY2" fmla="*/ 126010 h 574697"/>
                      <a:gd name="connsiteX3" fmla="*/ 449425 w 515768"/>
                      <a:gd name="connsiteY3" fmla="*/ 141399 h 574697"/>
                      <a:gd name="connsiteX4" fmla="*/ 489881 w 515768"/>
                      <a:gd name="connsiteY4" fmla="*/ 237948 h 574697"/>
                      <a:gd name="connsiteX5" fmla="*/ 492860 w 515768"/>
                      <a:gd name="connsiteY5" fmla="*/ 289077 h 574697"/>
                      <a:gd name="connsiteX6" fmla="*/ 475486 w 515768"/>
                      <a:gd name="connsiteY6" fmla="*/ 330278 h 574697"/>
                      <a:gd name="connsiteX7" fmla="*/ 452899 w 515768"/>
                      <a:gd name="connsiteY7" fmla="*/ 343432 h 574697"/>
                      <a:gd name="connsiteX8" fmla="*/ 425101 w 515768"/>
                      <a:gd name="connsiteY8" fmla="*/ 355594 h 574697"/>
                      <a:gd name="connsiteX9" fmla="*/ 368512 w 515768"/>
                      <a:gd name="connsiteY9" fmla="*/ 378925 h 574697"/>
                      <a:gd name="connsiteX10" fmla="*/ 254340 w 515768"/>
                      <a:gd name="connsiteY10" fmla="*/ 420126 h 574697"/>
                      <a:gd name="connsiteX11" fmla="*/ 222074 w 515768"/>
                      <a:gd name="connsiteY11" fmla="*/ 430302 h 574697"/>
                      <a:gd name="connsiteX12" fmla="*/ 191546 w 515768"/>
                      <a:gd name="connsiteY12" fmla="*/ 439237 h 574697"/>
                      <a:gd name="connsiteX13" fmla="*/ 173428 w 515768"/>
                      <a:gd name="connsiteY13" fmla="*/ 435762 h 574697"/>
                      <a:gd name="connsiteX14" fmla="*/ 183107 w 515768"/>
                      <a:gd name="connsiteY14" fmla="*/ 419381 h 574697"/>
                      <a:gd name="connsiteX15" fmla="*/ 193035 w 515768"/>
                      <a:gd name="connsiteY15" fmla="*/ 416651 h 574697"/>
                      <a:gd name="connsiteX16" fmla="*/ 256078 w 515768"/>
                      <a:gd name="connsiteY16" fmla="*/ 397540 h 574697"/>
                      <a:gd name="connsiteX17" fmla="*/ 326566 w 515768"/>
                      <a:gd name="connsiteY17" fmla="*/ 372968 h 574697"/>
                      <a:gd name="connsiteX18" fmla="*/ 319120 w 515768"/>
                      <a:gd name="connsiteY18" fmla="*/ 352119 h 574697"/>
                      <a:gd name="connsiteX19" fmla="*/ 211898 w 515768"/>
                      <a:gd name="connsiteY19" fmla="*/ 388108 h 574697"/>
                      <a:gd name="connsiteX20" fmla="*/ 178888 w 515768"/>
                      <a:gd name="connsiteY20" fmla="*/ 397540 h 574697"/>
                      <a:gd name="connsiteX21" fmla="*/ 172683 w 515768"/>
                      <a:gd name="connsiteY21" fmla="*/ 399277 h 574697"/>
                      <a:gd name="connsiteX22" fmla="*/ 158039 w 515768"/>
                      <a:gd name="connsiteY22" fmla="*/ 403248 h 574697"/>
                      <a:gd name="connsiteX23" fmla="*/ 120065 w 515768"/>
                      <a:gd name="connsiteY23" fmla="*/ 400022 h 574697"/>
                      <a:gd name="connsiteX24" fmla="*/ 121802 w 515768"/>
                      <a:gd name="connsiteY24" fmla="*/ 388108 h 574697"/>
                      <a:gd name="connsiteX25" fmla="*/ 135205 w 515768"/>
                      <a:gd name="connsiteY25" fmla="*/ 376195 h 574697"/>
                      <a:gd name="connsiteX26" fmla="*/ 180377 w 515768"/>
                      <a:gd name="connsiteY26" fmla="*/ 359814 h 574697"/>
                      <a:gd name="connsiteX27" fmla="*/ 317631 w 515768"/>
                      <a:gd name="connsiteY27" fmla="*/ 310174 h 574697"/>
                      <a:gd name="connsiteX28" fmla="*/ 310185 w 515768"/>
                      <a:gd name="connsiteY28" fmla="*/ 289325 h 574697"/>
                      <a:gd name="connsiteX29" fmla="*/ 197006 w 515768"/>
                      <a:gd name="connsiteY29" fmla="*/ 330278 h 574697"/>
                      <a:gd name="connsiteX30" fmla="*/ 140914 w 515768"/>
                      <a:gd name="connsiteY30" fmla="*/ 350630 h 574697"/>
                      <a:gd name="connsiteX31" fmla="*/ 128752 w 515768"/>
                      <a:gd name="connsiteY31" fmla="*/ 355098 h 574697"/>
                      <a:gd name="connsiteX32" fmla="*/ 125773 w 515768"/>
                      <a:gd name="connsiteY32" fmla="*/ 356339 h 574697"/>
                      <a:gd name="connsiteX33" fmla="*/ 85069 w 515768"/>
                      <a:gd name="connsiteY33" fmla="*/ 370982 h 574697"/>
                      <a:gd name="connsiteX34" fmla="*/ 44861 w 515768"/>
                      <a:gd name="connsiteY34" fmla="*/ 367756 h 574697"/>
                      <a:gd name="connsiteX35" fmla="*/ 50569 w 515768"/>
                      <a:gd name="connsiteY35" fmla="*/ 336235 h 574697"/>
                      <a:gd name="connsiteX36" fmla="*/ 98968 w 515768"/>
                      <a:gd name="connsiteY36" fmla="*/ 315138 h 574697"/>
                      <a:gd name="connsiteX37" fmla="*/ 153323 w 515768"/>
                      <a:gd name="connsiteY37" fmla="*/ 294537 h 574697"/>
                      <a:gd name="connsiteX38" fmla="*/ 272459 w 515768"/>
                      <a:gd name="connsiteY38" fmla="*/ 234970 h 574697"/>
                      <a:gd name="connsiteX39" fmla="*/ 275189 w 515768"/>
                      <a:gd name="connsiteY39" fmla="*/ 219581 h 574697"/>
                      <a:gd name="connsiteX40" fmla="*/ 259801 w 515768"/>
                      <a:gd name="connsiteY40" fmla="*/ 216851 h 574697"/>
                      <a:gd name="connsiteX41" fmla="*/ 146870 w 515768"/>
                      <a:gd name="connsiteY41" fmla="*/ 273192 h 574697"/>
                      <a:gd name="connsiteX42" fmla="*/ 88544 w 515768"/>
                      <a:gd name="connsiteY42" fmla="*/ 295282 h 574697"/>
                      <a:gd name="connsiteX43" fmla="*/ 34933 w 515768"/>
                      <a:gd name="connsiteY43" fmla="*/ 320846 h 574697"/>
                      <a:gd name="connsiteX44" fmla="*/ 23019 w 515768"/>
                      <a:gd name="connsiteY44" fmla="*/ 305458 h 574697"/>
                      <a:gd name="connsiteX45" fmla="*/ 25005 w 515768"/>
                      <a:gd name="connsiteY45" fmla="*/ 283368 h 574697"/>
                      <a:gd name="connsiteX46" fmla="*/ 75389 w 515768"/>
                      <a:gd name="connsiteY46" fmla="*/ 244649 h 574697"/>
                      <a:gd name="connsiteX47" fmla="*/ 150097 w 515768"/>
                      <a:gd name="connsiteY47" fmla="*/ 208909 h 574697"/>
                      <a:gd name="connsiteX48" fmla="*/ 188319 w 515768"/>
                      <a:gd name="connsiteY48" fmla="*/ 190542 h 574697"/>
                      <a:gd name="connsiteX49" fmla="*/ 218848 w 515768"/>
                      <a:gd name="connsiteY49" fmla="*/ 172920 h 574697"/>
                      <a:gd name="connsiteX50" fmla="*/ 240193 w 515768"/>
                      <a:gd name="connsiteY50" fmla="*/ 108140 h 574697"/>
                      <a:gd name="connsiteX51" fmla="*/ 202219 w 515768"/>
                      <a:gd name="connsiteY51" fmla="*/ 49069 h 574697"/>
                      <a:gd name="connsiteX52" fmla="*/ 208920 w 515768"/>
                      <a:gd name="connsiteY52" fmla="*/ 26731 h 574697"/>
                      <a:gd name="connsiteX53" fmla="*/ 236222 w 515768"/>
                      <a:gd name="connsiteY53" fmla="*/ 23256 h 574697"/>
                      <a:gd name="connsiteX54" fmla="*/ 293060 w 515768"/>
                      <a:gd name="connsiteY54" fmla="*/ 55026 h 574697"/>
                      <a:gd name="connsiteX55" fmla="*/ 423364 w 515768"/>
                      <a:gd name="connsiteY55" fmla="*/ 117572 h 574697"/>
                      <a:gd name="connsiteX56" fmla="*/ 436270 w 515768"/>
                      <a:gd name="connsiteY56" fmla="*/ 108885 h 574697"/>
                      <a:gd name="connsiteX57" fmla="*/ 427583 w 515768"/>
                      <a:gd name="connsiteY57" fmla="*/ 95978 h 574697"/>
                      <a:gd name="connsiteX58" fmla="*/ 308696 w 515768"/>
                      <a:gd name="connsiteY58" fmla="*/ 39141 h 574697"/>
                      <a:gd name="connsiteX59" fmla="*/ 245405 w 515768"/>
                      <a:gd name="connsiteY59" fmla="*/ 3152 h 574697"/>
                      <a:gd name="connsiteX60" fmla="*/ 183107 w 515768"/>
                      <a:gd name="connsiteY60" fmla="*/ 26483 h 574697"/>
                      <a:gd name="connsiteX61" fmla="*/ 201226 w 515768"/>
                      <a:gd name="connsiteY61" fmla="*/ 95234 h 574697"/>
                      <a:gd name="connsiteX62" fmla="*/ 213884 w 515768"/>
                      <a:gd name="connsiteY62" fmla="*/ 109877 h 574697"/>
                      <a:gd name="connsiteX63" fmla="*/ 223812 w 515768"/>
                      <a:gd name="connsiteY63" fmla="*/ 126010 h 574697"/>
                      <a:gd name="connsiteX64" fmla="*/ 210161 w 515768"/>
                      <a:gd name="connsiteY64" fmla="*/ 151327 h 574697"/>
                      <a:gd name="connsiteX65" fmla="*/ 179136 w 515768"/>
                      <a:gd name="connsiteY65" fmla="*/ 170438 h 574697"/>
                      <a:gd name="connsiteX66" fmla="*/ 140665 w 515768"/>
                      <a:gd name="connsiteY66" fmla="*/ 189053 h 574697"/>
                      <a:gd name="connsiteX67" fmla="*/ 61242 w 515768"/>
                      <a:gd name="connsiteY67" fmla="*/ 227027 h 574697"/>
                      <a:gd name="connsiteX68" fmla="*/ 2170 w 515768"/>
                      <a:gd name="connsiteY68" fmla="*/ 281631 h 574697"/>
                      <a:gd name="connsiteX69" fmla="*/ 22026 w 515768"/>
                      <a:gd name="connsiteY69" fmla="*/ 338965 h 574697"/>
                      <a:gd name="connsiteX70" fmla="*/ 20289 w 515768"/>
                      <a:gd name="connsiteY70" fmla="*/ 369245 h 574697"/>
                      <a:gd name="connsiteX71" fmla="*/ 59753 w 515768"/>
                      <a:gd name="connsiteY71" fmla="*/ 396547 h 574697"/>
                      <a:gd name="connsiteX72" fmla="*/ 97479 w 515768"/>
                      <a:gd name="connsiteY72" fmla="*/ 390094 h 574697"/>
                      <a:gd name="connsiteX73" fmla="*/ 96982 w 515768"/>
                      <a:gd name="connsiteY73" fmla="*/ 392576 h 574697"/>
                      <a:gd name="connsiteX74" fmla="*/ 130489 w 515768"/>
                      <a:gd name="connsiteY74" fmla="*/ 429309 h 574697"/>
                      <a:gd name="connsiteX75" fmla="*/ 151834 w 515768"/>
                      <a:gd name="connsiteY75" fmla="*/ 427820 h 574697"/>
                      <a:gd name="connsiteX76" fmla="*/ 156550 w 515768"/>
                      <a:gd name="connsiteY76" fmla="*/ 451151 h 574697"/>
                      <a:gd name="connsiteX77" fmla="*/ 216862 w 515768"/>
                      <a:gd name="connsiteY77" fmla="*/ 455370 h 574697"/>
                      <a:gd name="connsiteX78" fmla="*/ 273204 w 515768"/>
                      <a:gd name="connsiteY78" fmla="*/ 437500 h 574697"/>
                      <a:gd name="connsiteX79" fmla="*/ 337983 w 515768"/>
                      <a:gd name="connsiteY79" fmla="*/ 567556 h 574697"/>
                      <a:gd name="connsiteX80" fmla="*/ 365782 w 515768"/>
                      <a:gd name="connsiteY80" fmla="*/ 551175 h 574697"/>
                      <a:gd name="connsiteX81" fmla="*/ 303484 w 515768"/>
                      <a:gd name="connsiteY81" fmla="*/ 427075 h 574697"/>
                      <a:gd name="connsiteX82" fmla="*/ 345181 w 515768"/>
                      <a:gd name="connsiteY82" fmla="*/ 411935 h 574697"/>
                      <a:gd name="connsiteX83" fmla="*/ 409217 w 515768"/>
                      <a:gd name="connsiteY83" fmla="*/ 386619 h 574697"/>
                      <a:gd name="connsiteX84" fmla="*/ 470769 w 515768"/>
                      <a:gd name="connsiteY84" fmla="*/ 359565 h 574697"/>
                      <a:gd name="connsiteX85" fmla="*/ 496334 w 515768"/>
                      <a:gd name="connsiteY85" fmla="*/ 340950 h 574697"/>
                      <a:gd name="connsiteX86" fmla="*/ 509985 w 515768"/>
                      <a:gd name="connsiteY86" fmla="*/ 315386 h 574697"/>
                      <a:gd name="connsiteX87" fmla="*/ 514949 w 515768"/>
                      <a:gd name="connsiteY87" fmla="*/ 256315 h 574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</a:cxnLst>
                    <a:rect l="l" t="t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 w="247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7" name="Freeform: Shape 116">
                  <a:extLst>
                    <a:ext uri="{FF2B5EF4-FFF2-40B4-BE49-F238E27FC236}">
                      <a16:creationId xmlns:a16="http://schemas.microsoft.com/office/drawing/2014/main" id="{D6B589D4-D730-7EF1-63D0-83FBE59CDBD3}"/>
                    </a:ext>
                  </a:extLst>
                </p:cNvPr>
                <p:cNvSpPr/>
                <p:nvPr/>
              </p:nvSpPr>
              <p:spPr>
                <a:xfrm>
                  <a:off x="10829178" y="4902574"/>
                  <a:ext cx="880966" cy="532863"/>
                </a:xfrm>
                <a:custGeom>
                  <a:avLst/>
                  <a:gdLst>
                    <a:gd name="connsiteX0" fmla="*/ 856037 w 880966"/>
                    <a:gd name="connsiteY0" fmla="*/ 75930 h 532863"/>
                    <a:gd name="connsiteX1" fmla="*/ 832955 w 880966"/>
                    <a:gd name="connsiteY1" fmla="*/ 297323 h 532863"/>
                    <a:gd name="connsiteX2" fmla="*/ 78679 w 880966"/>
                    <a:gd name="connsiteY2" fmla="*/ 532864 h 532863"/>
                    <a:gd name="connsiteX3" fmla="*/ 0 w 880966"/>
                    <a:gd name="connsiteY3" fmla="*/ 191590 h 532863"/>
                    <a:gd name="connsiteX4" fmla="*/ 665917 w 880966"/>
                    <a:gd name="connsiteY4" fmla="*/ 3704 h 532863"/>
                    <a:gd name="connsiteX5" fmla="*/ 856037 w 880966"/>
                    <a:gd name="connsiteY5" fmla="*/ 75930 h 532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 w="24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Freeform: Shape 117">
                <a:extLst>
                  <a:ext uri="{FF2B5EF4-FFF2-40B4-BE49-F238E27FC236}">
                    <a16:creationId xmlns:a16="http://schemas.microsoft.com/office/drawing/2014/main" id="{76DFCCE3-4909-780B-4E3E-CDFC6B711C9D}"/>
                  </a:ext>
                </a:extLst>
              </p:cNvPr>
              <p:cNvSpPr/>
              <p:nvPr/>
            </p:nvSpPr>
            <p:spPr>
              <a:xfrm>
                <a:off x="10878171" y="3398259"/>
                <a:ext cx="851479" cy="1716065"/>
              </a:xfrm>
              <a:custGeom>
                <a:avLst/>
                <a:gdLst>
                  <a:gd name="connsiteX0" fmla="*/ 851224 w 851479"/>
                  <a:gd name="connsiteY0" fmla="*/ 1695906 h 1716065"/>
                  <a:gd name="connsiteX1" fmla="*/ 643978 w 851479"/>
                  <a:gd name="connsiteY1" fmla="*/ 1146146 h 1716065"/>
                  <a:gd name="connsiteX2" fmla="*/ 570263 w 851479"/>
                  <a:gd name="connsiteY2" fmla="*/ 1015593 h 1716065"/>
                  <a:gd name="connsiteX3" fmla="*/ 500768 w 851479"/>
                  <a:gd name="connsiteY3" fmla="*/ 900181 h 1716065"/>
                  <a:gd name="connsiteX4" fmla="*/ 414891 w 851479"/>
                  <a:gd name="connsiteY4" fmla="*/ 800156 h 1716065"/>
                  <a:gd name="connsiteX5" fmla="*/ 306179 w 851479"/>
                  <a:gd name="connsiteY5" fmla="*/ 738355 h 1716065"/>
                  <a:gd name="connsiteX6" fmla="*/ 52769 w 851479"/>
                  <a:gd name="connsiteY6" fmla="*/ 636097 h 1716065"/>
                  <a:gd name="connsiteX7" fmla="*/ 39614 w 851479"/>
                  <a:gd name="connsiteY7" fmla="*/ 631877 h 1716065"/>
                  <a:gd name="connsiteX8" fmla="*/ 38125 w 851479"/>
                  <a:gd name="connsiteY8" fmla="*/ 613511 h 1716065"/>
                  <a:gd name="connsiteX9" fmla="*/ 45074 w 851479"/>
                  <a:gd name="connsiteY9" fmla="*/ 522174 h 1716065"/>
                  <a:gd name="connsiteX10" fmla="*/ 115066 w 851479"/>
                  <a:gd name="connsiteY10" fmla="*/ 466329 h 1716065"/>
                  <a:gd name="connsiteX11" fmla="*/ 198461 w 851479"/>
                  <a:gd name="connsiteY11" fmla="*/ 431581 h 1716065"/>
                  <a:gd name="connsiteX12" fmla="*/ 463289 w 851479"/>
                  <a:gd name="connsiteY12" fmla="*/ 199515 h 1716065"/>
                  <a:gd name="connsiteX13" fmla="*/ 549910 w 851479"/>
                  <a:gd name="connsiteY13" fmla="*/ 19819 h 1716065"/>
                  <a:gd name="connsiteX14" fmla="*/ 518886 w 851479"/>
                  <a:gd name="connsiteY14" fmla="*/ 11132 h 1716065"/>
                  <a:gd name="connsiteX15" fmla="*/ 325787 w 851479"/>
                  <a:gd name="connsiteY15" fmla="*/ 307233 h 1716065"/>
                  <a:gd name="connsiteX16" fmla="*/ 179102 w 851479"/>
                  <a:gd name="connsiteY16" fmla="*/ 405272 h 1716065"/>
                  <a:gd name="connsiteX17" fmla="*/ 95707 w 851479"/>
                  <a:gd name="connsiteY17" fmla="*/ 439523 h 1716065"/>
                  <a:gd name="connsiteX18" fmla="*/ 11071 w 851479"/>
                  <a:gd name="connsiteY18" fmla="*/ 500580 h 1716065"/>
                  <a:gd name="connsiteX19" fmla="*/ 3873 w 851479"/>
                  <a:gd name="connsiteY19" fmla="*/ 714776 h 1716065"/>
                  <a:gd name="connsiteX20" fmla="*/ 34898 w 851479"/>
                  <a:gd name="connsiteY20" fmla="*/ 723463 h 1716065"/>
                  <a:gd name="connsiteX21" fmla="*/ 41848 w 851479"/>
                  <a:gd name="connsiteY21" fmla="*/ 668859 h 1716065"/>
                  <a:gd name="connsiteX22" fmla="*/ 251824 w 851479"/>
                  <a:gd name="connsiteY22" fmla="*/ 754488 h 1716065"/>
                  <a:gd name="connsiteX23" fmla="*/ 364506 w 851479"/>
                  <a:gd name="connsiteY23" fmla="*/ 802142 h 1716065"/>
                  <a:gd name="connsiteX24" fmla="*/ 455099 w 851479"/>
                  <a:gd name="connsiteY24" fmla="*/ 890501 h 1716065"/>
                  <a:gd name="connsiteX25" fmla="*/ 525587 w 851479"/>
                  <a:gd name="connsiteY25" fmla="*/ 1001694 h 1716065"/>
                  <a:gd name="connsiteX26" fmla="*/ 597068 w 851479"/>
                  <a:gd name="connsiteY26" fmla="*/ 1127034 h 1716065"/>
                  <a:gd name="connsiteX27" fmla="*/ 729110 w 851479"/>
                  <a:gd name="connsiteY27" fmla="*/ 1390373 h 1716065"/>
                  <a:gd name="connsiteX28" fmla="*/ 820447 w 851479"/>
                  <a:gd name="connsiteY28" fmla="*/ 1704345 h 1716065"/>
                  <a:gd name="connsiteX29" fmla="*/ 840303 w 851479"/>
                  <a:gd name="connsiteY29" fmla="*/ 1715514 h 1716065"/>
                  <a:gd name="connsiteX30" fmla="*/ 851224 w 851479"/>
                  <a:gd name="connsiteY30" fmla="*/ 1695906 h 17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118">
                <a:extLst>
                  <a:ext uri="{FF2B5EF4-FFF2-40B4-BE49-F238E27FC236}">
                    <a16:creationId xmlns:a16="http://schemas.microsoft.com/office/drawing/2014/main" id="{826EF4C0-2921-BE59-4CB5-F9885597D575}"/>
                  </a:ext>
                </a:extLst>
              </p:cNvPr>
              <p:cNvSpPr/>
              <p:nvPr/>
            </p:nvSpPr>
            <p:spPr>
              <a:xfrm>
                <a:off x="10765205" y="5144631"/>
                <a:ext cx="956658" cy="489336"/>
              </a:xfrm>
              <a:custGeom>
                <a:avLst/>
                <a:gdLst>
                  <a:gd name="connsiteX0" fmla="*/ 926216 w 956658"/>
                  <a:gd name="connsiteY0" fmla="*/ 7613 h 489336"/>
                  <a:gd name="connsiteX1" fmla="*/ 820980 w 956658"/>
                  <a:gd name="connsiteY1" fmla="*/ 90759 h 489336"/>
                  <a:gd name="connsiteX2" fmla="*/ 674791 w 956658"/>
                  <a:gd name="connsiteY2" fmla="*/ 141640 h 489336"/>
                  <a:gd name="connsiteX3" fmla="*/ 332028 w 956658"/>
                  <a:gd name="connsiteY3" fmla="*/ 231984 h 489336"/>
                  <a:gd name="connsiteX4" fmla="*/ 135703 w 956658"/>
                  <a:gd name="connsiteY4" fmla="*/ 269711 h 489336"/>
                  <a:gd name="connsiteX5" fmla="*/ 144390 w 956658"/>
                  <a:gd name="connsiteY5" fmla="*/ 300735 h 489336"/>
                  <a:gd name="connsiteX6" fmla="*/ 366528 w 956658"/>
                  <a:gd name="connsiteY6" fmla="*/ 257301 h 489336"/>
                  <a:gd name="connsiteX7" fmla="*/ 7880 w 956658"/>
                  <a:gd name="connsiteY7" fmla="*/ 459334 h 489336"/>
                  <a:gd name="connsiteX8" fmla="*/ 24262 w 956658"/>
                  <a:gd name="connsiteY8" fmla="*/ 487133 h 489336"/>
                  <a:gd name="connsiteX9" fmla="*/ 450171 w 956658"/>
                  <a:gd name="connsiteY9" fmla="*/ 247124 h 489336"/>
                  <a:gd name="connsiteX10" fmla="*/ 458113 w 956658"/>
                  <a:gd name="connsiteY10" fmla="*/ 235707 h 489336"/>
                  <a:gd name="connsiteX11" fmla="*/ 502789 w 956658"/>
                  <a:gd name="connsiteY11" fmla="*/ 224290 h 489336"/>
                  <a:gd name="connsiteX12" fmla="*/ 676776 w 956658"/>
                  <a:gd name="connsiteY12" fmla="*/ 174898 h 489336"/>
                  <a:gd name="connsiteX13" fmla="*/ 830659 w 956658"/>
                  <a:gd name="connsiteY13" fmla="*/ 121784 h 489336"/>
                  <a:gd name="connsiteX14" fmla="*/ 954263 w 956658"/>
                  <a:gd name="connsiteY14" fmla="*/ 23994 h 489336"/>
                  <a:gd name="connsiteX15" fmla="*/ 926216 w 956658"/>
                  <a:gd name="connsiteY15" fmla="*/ 7613 h 48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119">
                <a:extLst>
                  <a:ext uri="{FF2B5EF4-FFF2-40B4-BE49-F238E27FC236}">
                    <a16:creationId xmlns:a16="http://schemas.microsoft.com/office/drawing/2014/main" id="{FD708710-F176-56EF-E4EA-2DA71B8DCEFE}"/>
                  </a:ext>
                </a:extLst>
              </p:cNvPr>
              <p:cNvSpPr/>
              <p:nvPr/>
            </p:nvSpPr>
            <p:spPr>
              <a:xfrm>
                <a:off x="10344826" y="4421282"/>
                <a:ext cx="1015905" cy="829572"/>
              </a:xfrm>
              <a:custGeom>
                <a:avLst/>
                <a:gdLst>
                  <a:gd name="connsiteX0" fmla="*/ 995889 w 1015905"/>
                  <a:gd name="connsiteY0" fmla="*/ 528431 h 829572"/>
                  <a:gd name="connsiteX1" fmla="*/ 980750 w 1015905"/>
                  <a:gd name="connsiteY1" fmla="*/ 532154 h 829572"/>
                  <a:gd name="connsiteX2" fmla="*/ 911006 w 1015905"/>
                  <a:gd name="connsiteY2" fmla="*/ 421954 h 829572"/>
                  <a:gd name="connsiteX3" fmla="*/ 884945 w 1015905"/>
                  <a:gd name="connsiteY3" fmla="*/ 428655 h 829572"/>
                  <a:gd name="connsiteX4" fmla="*/ 648411 w 1015905"/>
                  <a:gd name="connsiteY4" fmla="*/ 7958 h 829572"/>
                  <a:gd name="connsiteX5" fmla="*/ 618380 w 1015905"/>
                  <a:gd name="connsiteY5" fmla="*/ 14659 h 829572"/>
                  <a:gd name="connsiteX6" fmla="*/ 165168 w 1015905"/>
                  <a:gd name="connsiteY6" fmla="*/ 251938 h 829572"/>
                  <a:gd name="connsiteX7" fmla="*/ 44296 w 1015905"/>
                  <a:gd name="connsiteY7" fmla="*/ 315229 h 829572"/>
                  <a:gd name="connsiteX8" fmla="*/ 36353 w 1015905"/>
                  <a:gd name="connsiteY8" fmla="*/ 319448 h 829572"/>
                  <a:gd name="connsiteX9" fmla="*/ 35609 w 1015905"/>
                  <a:gd name="connsiteY9" fmla="*/ 319696 h 829572"/>
                  <a:gd name="connsiteX10" fmla="*/ 28659 w 1015905"/>
                  <a:gd name="connsiteY10" fmla="*/ 338311 h 829572"/>
                  <a:gd name="connsiteX11" fmla="*/ 3343 w 1015905"/>
                  <a:gd name="connsiteY11" fmla="*/ 423939 h 829572"/>
                  <a:gd name="connsiteX12" fmla="*/ 2598 w 1015905"/>
                  <a:gd name="connsiteY12" fmla="*/ 430393 h 829572"/>
                  <a:gd name="connsiteX13" fmla="*/ 2102 w 1015905"/>
                  <a:gd name="connsiteY13" fmla="*/ 446525 h 829572"/>
                  <a:gd name="connsiteX14" fmla="*/ 210837 w 1015905"/>
                  <a:gd name="connsiteY14" fmla="*/ 821802 h 829572"/>
                  <a:gd name="connsiteX15" fmla="*/ 238635 w 1015905"/>
                  <a:gd name="connsiteY15" fmla="*/ 805421 h 829572"/>
                  <a:gd name="connsiteX16" fmla="*/ 41069 w 1015905"/>
                  <a:gd name="connsiteY16" fmla="*/ 451241 h 829572"/>
                  <a:gd name="connsiteX17" fmla="*/ 477402 w 1015905"/>
                  <a:gd name="connsiteY17" fmla="*/ 200312 h 829572"/>
                  <a:gd name="connsiteX18" fmla="*/ 597779 w 1015905"/>
                  <a:gd name="connsiteY18" fmla="*/ 131065 h 829572"/>
                  <a:gd name="connsiteX19" fmla="*/ 852927 w 1015905"/>
                  <a:gd name="connsiteY19" fmla="*/ 563924 h 829572"/>
                  <a:gd name="connsiteX20" fmla="*/ 489564 w 1015905"/>
                  <a:gd name="connsiteY20" fmla="*/ 655261 h 829572"/>
                  <a:gd name="connsiteX21" fmla="*/ 464248 w 1015905"/>
                  <a:gd name="connsiteY21" fmla="*/ 671890 h 829572"/>
                  <a:gd name="connsiteX22" fmla="*/ 487330 w 1015905"/>
                  <a:gd name="connsiteY22" fmla="*/ 741138 h 829572"/>
                  <a:gd name="connsiteX23" fmla="*/ 518355 w 1015905"/>
                  <a:gd name="connsiteY23" fmla="*/ 732451 h 829572"/>
                  <a:gd name="connsiteX24" fmla="*/ 502470 w 1015905"/>
                  <a:gd name="connsiteY24" fmla="*/ 685293 h 829572"/>
                  <a:gd name="connsiteX25" fmla="*/ 1003832 w 1015905"/>
                  <a:gd name="connsiteY25" fmla="*/ 559208 h 829572"/>
                  <a:gd name="connsiteX26" fmla="*/ 995889 w 1015905"/>
                  <a:gd name="connsiteY26" fmla="*/ 528431 h 829572"/>
                  <a:gd name="connsiteX27" fmla="*/ 885689 w 1015905"/>
                  <a:gd name="connsiteY27" fmla="*/ 556230 h 829572"/>
                  <a:gd name="connsiteX28" fmla="*/ 618627 w 1015905"/>
                  <a:gd name="connsiteY28" fmla="*/ 103515 h 829572"/>
                  <a:gd name="connsiteX29" fmla="*/ 596786 w 1015905"/>
                  <a:gd name="connsiteY29" fmla="*/ 98303 h 829572"/>
                  <a:gd name="connsiteX30" fmla="*/ 587602 w 1015905"/>
                  <a:gd name="connsiteY30" fmla="*/ 100537 h 829572"/>
                  <a:gd name="connsiteX31" fmla="*/ 141093 w 1015905"/>
                  <a:gd name="connsiteY31" fmla="*/ 357422 h 829572"/>
                  <a:gd name="connsiteX32" fmla="*/ 40076 w 1015905"/>
                  <a:gd name="connsiteY32" fmla="*/ 415501 h 829572"/>
                  <a:gd name="connsiteX33" fmla="*/ 61421 w 1015905"/>
                  <a:gd name="connsiteY33" fmla="*/ 343027 h 829572"/>
                  <a:gd name="connsiteX34" fmla="*/ 510909 w 1015905"/>
                  <a:gd name="connsiteY34" fmla="*/ 107486 h 829572"/>
                  <a:gd name="connsiteX35" fmla="*/ 631782 w 1015905"/>
                  <a:gd name="connsiteY35" fmla="*/ 44195 h 829572"/>
                  <a:gd name="connsiteX36" fmla="*/ 915473 w 1015905"/>
                  <a:gd name="connsiteY36" fmla="*/ 548784 h 829572"/>
                  <a:gd name="connsiteX37" fmla="*/ 885689 w 1015905"/>
                  <a:gd name="connsiteY37" fmla="*/ 556230 h 829572"/>
                  <a:gd name="connsiteX38" fmla="*/ 946002 w 1015905"/>
                  <a:gd name="connsiteY38" fmla="*/ 541089 h 829572"/>
                  <a:gd name="connsiteX39" fmla="*/ 943768 w 1015905"/>
                  <a:gd name="connsiteY39" fmla="*/ 533395 h 829572"/>
                  <a:gd name="connsiteX40" fmla="*/ 909268 w 1015905"/>
                  <a:gd name="connsiteY40" fmla="*/ 472090 h 829572"/>
                  <a:gd name="connsiteX41" fmla="*/ 948980 w 1015905"/>
                  <a:gd name="connsiteY41" fmla="*/ 540345 h 829572"/>
                  <a:gd name="connsiteX42" fmla="*/ 946002 w 1015905"/>
                  <a:gd name="connsiteY42" fmla="*/ 541089 h 829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120">
                <a:extLst>
                  <a:ext uri="{FF2B5EF4-FFF2-40B4-BE49-F238E27FC236}">
                    <a16:creationId xmlns:a16="http://schemas.microsoft.com/office/drawing/2014/main" id="{34C634BC-3E05-85BF-692E-4E267A023DB5}"/>
                  </a:ext>
                </a:extLst>
              </p:cNvPr>
              <p:cNvSpPr/>
              <p:nvPr/>
            </p:nvSpPr>
            <p:spPr>
              <a:xfrm>
                <a:off x="10796261" y="2077553"/>
                <a:ext cx="688416" cy="917897"/>
              </a:xfrm>
              <a:custGeom>
                <a:avLst/>
                <a:gdLst>
                  <a:gd name="connsiteX0" fmla="*/ 688162 w 688416"/>
                  <a:gd name="connsiteY0" fmla="*/ 897738 h 917897"/>
                  <a:gd name="connsiteX1" fmla="*/ 564807 w 688416"/>
                  <a:gd name="connsiteY1" fmla="*/ 395880 h 917897"/>
                  <a:gd name="connsiteX2" fmla="*/ 263990 w 688416"/>
                  <a:gd name="connsiteY2" fmla="*/ 55351 h 917897"/>
                  <a:gd name="connsiteX3" fmla="*/ 15544 w 688416"/>
                  <a:gd name="connsiteY3" fmla="*/ 996 h 917897"/>
                  <a:gd name="connsiteX4" fmla="*/ 15544 w 688416"/>
                  <a:gd name="connsiteY4" fmla="*/ 33262 h 917897"/>
                  <a:gd name="connsiteX5" fmla="*/ 406705 w 688416"/>
                  <a:gd name="connsiteY5" fmla="*/ 206505 h 917897"/>
                  <a:gd name="connsiteX6" fmla="*/ 605016 w 688416"/>
                  <a:gd name="connsiteY6" fmla="*/ 620252 h 917897"/>
                  <a:gd name="connsiteX7" fmla="*/ 656889 w 688416"/>
                  <a:gd name="connsiteY7" fmla="*/ 906177 h 917897"/>
                  <a:gd name="connsiteX8" fmla="*/ 676745 w 688416"/>
                  <a:gd name="connsiteY8" fmla="*/ 917346 h 917897"/>
                  <a:gd name="connsiteX9" fmla="*/ 688162 w 688416"/>
                  <a:gd name="connsiteY9" fmla="*/ 897738 h 91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121">
                <a:extLst>
                  <a:ext uri="{FF2B5EF4-FFF2-40B4-BE49-F238E27FC236}">
                    <a16:creationId xmlns:a16="http://schemas.microsoft.com/office/drawing/2014/main" id="{F9D855B2-7E36-A6ED-ACD9-456EAD1C699D}"/>
                  </a:ext>
                </a:extLst>
              </p:cNvPr>
              <p:cNvSpPr/>
              <p:nvPr/>
            </p:nvSpPr>
            <p:spPr>
              <a:xfrm>
                <a:off x="11466977" y="2978886"/>
                <a:ext cx="200404" cy="450204"/>
              </a:xfrm>
              <a:custGeom>
                <a:avLst/>
                <a:gdLst>
                  <a:gd name="connsiteX0" fmla="*/ 156189 w 200404"/>
                  <a:gd name="connsiteY0" fmla="*/ 35373 h 450204"/>
                  <a:gd name="connsiteX1" fmla="*/ 42762 w 200404"/>
                  <a:gd name="connsiteY1" fmla="*/ 5837 h 450204"/>
                  <a:gd name="connsiteX2" fmla="*/ 51449 w 200404"/>
                  <a:gd name="connsiteY2" fmla="*/ 36862 h 450204"/>
                  <a:gd name="connsiteX3" fmla="*/ 131120 w 200404"/>
                  <a:gd name="connsiteY3" fmla="*/ 55725 h 450204"/>
                  <a:gd name="connsiteX4" fmla="*/ 167358 w 200404"/>
                  <a:gd name="connsiteY4" fmla="*/ 147807 h 450204"/>
                  <a:gd name="connsiteX5" fmla="*/ 152217 w 200404"/>
                  <a:gd name="connsiteY5" fmla="*/ 258752 h 450204"/>
                  <a:gd name="connsiteX6" fmla="*/ 103571 w 200404"/>
                  <a:gd name="connsiteY6" fmla="*/ 357783 h 450204"/>
                  <a:gd name="connsiteX7" fmla="*/ 11489 w 200404"/>
                  <a:gd name="connsiteY7" fmla="*/ 418592 h 450204"/>
                  <a:gd name="connsiteX8" fmla="*/ 20176 w 200404"/>
                  <a:gd name="connsiteY8" fmla="*/ 449617 h 450204"/>
                  <a:gd name="connsiteX9" fmla="*/ 181257 w 200404"/>
                  <a:gd name="connsiteY9" fmla="*/ 275878 h 450204"/>
                  <a:gd name="connsiteX10" fmla="*/ 156189 w 200404"/>
                  <a:gd name="connsiteY10" fmla="*/ 35373 h 4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 w="2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Freeform: Shape 122">
              <a:extLst>
                <a:ext uri="{FF2B5EF4-FFF2-40B4-BE49-F238E27FC236}">
                  <a16:creationId xmlns:a16="http://schemas.microsoft.com/office/drawing/2014/main" id="{9F38EBA4-5B89-0499-3A3D-4100462B98BE}"/>
                </a:ext>
              </a:extLst>
            </p:cNvPr>
            <p:cNvSpPr/>
            <p:nvPr/>
          </p:nvSpPr>
          <p:spPr>
            <a:xfrm>
              <a:off x="9579252" y="5779887"/>
              <a:ext cx="2264314" cy="45719"/>
            </a:xfrm>
            <a:custGeom>
              <a:avLst/>
              <a:gdLst>
                <a:gd name="connsiteX0" fmla="*/ 2951828 w 2967464"/>
                <a:gd name="connsiteY0" fmla="*/ 0 h 32265"/>
                <a:gd name="connsiteX1" fmla="*/ 15637 w 2967464"/>
                <a:gd name="connsiteY1" fmla="*/ 0 h 32265"/>
                <a:gd name="connsiteX2" fmla="*/ 15637 w 2967464"/>
                <a:gd name="connsiteY2" fmla="*/ 32266 h 32265"/>
                <a:gd name="connsiteX3" fmla="*/ 2951828 w 2967464"/>
                <a:gd name="connsiteY3" fmla="*/ 32266 h 32265"/>
                <a:gd name="connsiteX4" fmla="*/ 2951828 w 2967464"/>
                <a:gd name="connsiteY4" fmla="*/ 0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 w="24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369293" y="2429023"/>
            <a:ext cx="72408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/>
              <a:t>Ông </a:t>
            </a:r>
            <a:r>
              <a:rPr lang="en-US" sz="3600" b="1" smtClean="0"/>
              <a:t>đồ, </a:t>
            </a:r>
            <a:r>
              <a:rPr lang="vi-VN" sz="3600" b="1"/>
              <a:t>Xem chú Tễu múa </a:t>
            </a:r>
            <a:r>
              <a:rPr lang="vi-VN" sz="3600" b="1"/>
              <a:t>rối </a:t>
            </a:r>
            <a:r>
              <a:rPr lang="vi-VN" sz="3600" b="1" smtClean="0"/>
              <a:t>nước</a:t>
            </a:r>
            <a:r>
              <a:rPr lang="en-US" sz="3600" b="1" smtClean="0"/>
              <a:t>, </a:t>
            </a:r>
            <a:r>
              <a:rPr lang="vi-VN" sz="3600" b="1"/>
              <a:t>Nghệ thuật </a:t>
            </a:r>
            <a:r>
              <a:rPr lang="vi-VN" sz="3600" b="1"/>
              <a:t>thư </a:t>
            </a:r>
            <a:r>
              <a:rPr lang="vi-VN" sz="3600" b="1" smtClean="0"/>
              <a:t>pháp</a:t>
            </a:r>
            <a:r>
              <a:rPr lang="en-US" sz="3600" b="1" smtClean="0"/>
              <a:t> - </a:t>
            </a:r>
            <a:r>
              <a:rPr lang="vi-VN" sz="3600" b="1" smtClean="0"/>
              <a:t> </a:t>
            </a:r>
            <a:r>
              <a:rPr lang="vi-VN" sz="3600" b="1"/>
              <a:t>nét đẹp văn hóa truyền thống của Việt Nam</a:t>
            </a:r>
            <a:endParaRPr lang="en-US" sz="6000" b="1"/>
          </a:p>
        </p:txBody>
      </p:sp>
    </p:spTree>
    <p:extLst>
      <p:ext uri="{BB962C8B-B14F-4D97-AF65-F5344CB8AC3E}">
        <p14:creationId xmlns:p14="http://schemas.microsoft.com/office/powerpoint/2010/main" val="42320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73D06AF-B716-4B07-A040-DFA973366C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7906346" y="3429000"/>
            <a:ext cx="5088839" cy="3429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454" y="6296598"/>
            <a:ext cx="1459832" cy="561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135" y="6503268"/>
            <a:ext cx="922419" cy="354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933" y="6503269"/>
            <a:ext cx="922419" cy="3837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087FA02-3F22-40AA-9C9F-70C87698108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9C54BB6F-8F1C-4CB5-B9DF-76E9D0B72A7E}"/>
              </a:ext>
            </a:extLst>
          </p:cNvPr>
          <p:cNvGrpSpPr/>
          <p:nvPr/>
        </p:nvGrpSpPr>
        <p:grpSpPr>
          <a:xfrm>
            <a:off x="960899" y="2084770"/>
            <a:ext cx="1047922" cy="1352954"/>
            <a:chOff x="10766636" y="3941730"/>
            <a:chExt cx="1047922" cy="1352954"/>
          </a:xfrm>
        </p:grpSpPr>
        <p:sp>
          <p:nvSpPr>
            <p:cNvPr id="13" name="Freeform 108">
              <a:extLst>
                <a:ext uri="{FF2B5EF4-FFF2-40B4-BE49-F238E27FC236}">
                  <a16:creationId xmlns:a16="http://schemas.microsoft.com/office/drawing/2014/main" id="{92718D15-F6A5-4483-9710-3C6048586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09">
              <a:extLst>
                <a:ext uri="{FF2B5EF4-FFF2-40B4-BE49-F238E27FC236}">
                  <a16:creationId xmlns:a16="http://schemas.microsoft.com/office/drawing/2014/main" id="{3B97E333-1B70-491F-836D-988EDE2188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10">
              <a:extLst>
                <a:ext uri="{FF2B5EF4-FFF2-40B4-BE49-F238E27FC236}">
                  <a16:creationId xmlns:a16="http://schemas.microsoft.com/office/drawing/2014/main" id="{247D8A62-15FF-403A-A4D3-CE26AD453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11">
              <a:extLst>
                <a:ext uri="{FF2B5EF4-FFF2-40B4-BE49-F238E27FC236}">
                  <a16:creationId xmlns:a16="http://schemas.microsoft.com/office/drawing/2014/main" id="{B0B865B7-7307-4C56-A211-B10461B16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3DCCC899-E6AB-42C9-82CF-3B1823263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10FBFE0-E905-4261-97A2-3630190DC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38BA56FC-C3F9-4DAE-BD32-91B14E45749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0973" y="174855"/>
            <a:ext cx="964437" cy="68247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5767013-D895-42DF-91FC-DA7C59512B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0346" y="829407"/>
            <a:ext cx="7721432" cy="4845415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:a16="http://schemas.microsoft.com/office/drawing/2014/main" id="{48E8C827-ECA8-4183-BD13-1FC3314E447A}"/>
              </a:ext>
            </a:extLst>
          </p:cNvPr>
          <p:cNvGrpSpPr/>
          <p:nvPr/>
        </p:nvGrpSpPr>
        <p:grpSpPr>
          <a:xfrm>
            <a:off x="-112148" y="3679994"/>
            <a:ext cx="6241184" cy="3178006"/>
            <a:chOff x="-112148" y="3696816"/>
            <a:chExt cx="6208148" cy="316118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92E376A-5CFE-45D6-80A7-D388EF731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6" t="64804" r="35756"/>
            <a:stretch/>
          </p:blipFill>
          <p:spPr>
            <a:xfrm flipH="1">
              <a:off x="-112148" y="3898232"/>
              <a:ext cx="6208148" cy="295976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7186AA6-B55E-47DE-9CE6-967821EA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3191" y="3696816"/>
              <a:ext cx="718453" cy="933733"/>
            </a:xfrm>
            <a:prstGeom prst="rect">
              <a:avLst/>
            </a:prstGeom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DA80F26-EEDE-484B-8CC7-A98E543C80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823ABAA-D70D-4C59-8203-A068689381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90831D1-CC77-46C2-BBE1-360AE25D8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18">
              <a:extLst>
                <a:ext uri="{FF2B5EF4-FFF2-40B4-BE49-F238E27FC236}">
                  <a16:creationId xmlns:a16="http://schemas.microsoft.com/office/drawing/2014/main" id="{17C423B7-F16A-4057-80A4-D7B19C0061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19">
              <a:extLst>
                <a:ext uri="{FF2B5EF4-FFF2-40B4-BE49-F238E27FC236}">
                  <a16:creationId xmlns:a16="http://schemas.microsoft.com/office/drawing/2014/main" id="{9618FBB8-7AC3-4E93-AD38-E9A318C99C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20">
              <a:extLst>
                <a:ext uri="{FF2B5EF4-FFF2-40B4-BE49-F238E27FC236}">
                  <a16:creationId xmlns:a16="http://schemas.microsoft.com/office/drawing/2014/main" id="{621F8460-FEA2-4D8C-B23D-225DDF826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21">
              <a:extLst>
                <a:ext uri="{FF2B5EF4-FFF2-40B4-BE49-F238E27FC236}">
                  <a16:creationId xmlns:a16="http://schemas.microsoft.com/office/drawing/2014/main" id="{D46AE70F-1D63-4A0A-A265-5CBE3A839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10C63365-7446-4316-ADF7-3CAEBBE549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916" y="5298589"/>
            <a:ext cx="964437" cy="68247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AD0429C-4C5C-474F-8B03-39702CD5A2A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397" y="1425506"/>
            <a:ext cx="417664" cy="295554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A6F846D5-A625-439D-A002-B7361D14AE9E}"/>
              </a:ext>
            </a:extLst>
          </p:cNvPr>
          <p:cNvGrpSpPr/>
          <p:nvPr/>
        </p:nvGrpSpPr>
        <p:grpSpPr>
          <a:xfrm rot="19663740">
            <a:off x="11365429" y="207181"/>
            <a:ext cx="455460" cy="588036"/>
            <a:chOff x="10766636" y="3941730"/>
            <a:chExt cx="1047922" cy="1352954"/>
          </a:xfrm>
        </p:grpSpPr>
        <p:sp>
          <p:nvSpPr>
            <p:cNvPr id="36" name="Freeform 108">
              <a:extLst>
                <a:ext uri="{FF2B5EF4-FFF2-40B4-BE49-F238E27FC236}">
                  <a16:creationId xmlns:a16="http://schemas.microsoft.com/office/drawing/2014/main" id="{34B6A985-37EF-416E-826D-9A0EC167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109">
              <a:extLst>
                <a:ext uri="{FF2B5EF4-FFF2-40B4-BE49-F238E27FC236}">
                  <a16:creationId xmlns:a16="http://schemas.microsoft.com/office/drawing/2014/main" id="{FFF1C583-7B42-4D83-A529-4ABB98F80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110">
              <a:extLst>
                <a:ext uri="{FF2B5EF4-FFF2-40B4-BE49-F238E27FC236}">
                  <a16:creationId xmlns:a16="http://schemas.microsoft.com/office/drawing/2014/main" id="{66D9421D-69AB-4F66-88A1-7C4108BE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111">
              <a:extLst>
                <a:ext uri="{FF2B5EF4-FFF2-40B4-BE49-F238E27FC236}">
                  <a16:creationId xmlns:a16="http://schemas.microsoft.com/office/drawing/2014/main" id="{A09C8C51-01B5-4237-B592-A91A39AE3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112">
              <a:extLst>
                <a:ext uri="{FF2B5EF4-FFF2-40B4-BE49-F238E27FC236}">
                  <a16:creationId xmlns:a16="http://schemas.microsoft.com/office/drawing/2014/main" id="{0417D77B-EF43-4097-8462-2AE3D626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113">
              <a:extLst>
                <a:ext uri="{FF2B5EF4-FFF2-40B4-BE49-F238E27FC236}">
                  <a16:creationId xmlns:a16="http://schemas.microsoft.com/office/drawing/2014/main" id="{26E1E5BE-718E-4287-93FF-C5ECD48A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C73020B-07FD-45ED-8785-FD6618C05225}"/>
              </a:ext>
            </a:extLst>
          </p:cNvPr>
          <p:cNvGrpSpPr/>
          <p:nvPr/>
        </p:nvGrpSpPr>
        <p:grpSpPr>
          <a:xfrm rot="19663740">
            <a:off x="5501875" y="235335"/>
            <a:ext cx="654790" cy="845387"/>
            <a:chOff x="10766636" y="3941730"/>
            <a:chExt cx="1047922" cy="1352954"/>
          </a:xfrm>
        </p:grpSpPr>
        <p:sp>
          <p:nvSpPr>
            <p:cNvPr id="43" name="Freeform 108">
              <a:extLst>
                <a:ext uri="{FF2B5EF4-FFF2-40B4-BE49-F238E27FC236}">
                  <a16:creationId xmlns:a16="http://schemas.microsoft.com/office/drawing/2014/main" id="{E966B753-5462-4BC3-82EF-1D9557D8D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109">
              <a:extLst>
                <a:ext uri="{FF2B5EF4-FFF2-40B4-BE49-F238E27FC236}">
                  <a16:creationId xmlns:a16="http://schemas.microsoft.com/office/drawing/2014/main" id="{B661C1BC-4A30-4B8F-BE41-4AC2A31E1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110">
              <a:extLst>
                <a:ext uri="{FF2B5EF4-FFF2-40B4-BE49-F238E27FC236}">
                  <a16:creationId xmlns:a16="http://schemas.microsoft.com/office/drawing/2014/main" id="{6E1FE89A-836B-41EA-8FC3-368655DE1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111">
              <a:extLst>
                <a:ext uri="{FF2B5EF4-FFF2-40B4-BE49-F238E27FC236}">
                  <a16:creationId xmlns:a16="http://schemas.microsoft.com/office/drawing/2014/main" id="{0BF785E8-1FCE-4827-AB3A-A14A66D7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112">
              <a:extLst>
                <a:ext uri="{FF2B5EF4-FFF2-40B4-BE49-F238E27FC236}">
                  <a16:creationId xmlns:a16="http://schemas.microsoft.com/office/drawing/2014/main" id="{D05E793D-17BF-44FC-9398-173D74A3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113">
              <a:extLst>
                <a:ext uri="{FF2B5EF4-FFF2-40B4-BE49-F238E27FC236}">
                  <a16:creationId xmlns:a16="http://schemas.microsoft.com/office/drawing/2014/main" id="{98D07796-04F4-4628-916C-E11FDA61D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2D1E2772-3375-4AB0-BD5B-4D49F48669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063" y="6532279"/>
            <a:ext cx="922419" cy="354731"/>
          </a:xfrm>
          <a:prstGeom prst="rect">
            <a:avLst/>
          </a:prstGeom>
        </p:spPr>
      </p:pic>
      <p:sp>
        <p:nvSpPr>
          <p:cNvPr id="52" name="Freeform 123">
            <a:extLst>
              <a:ext uri="{FF2B5EF4-FFF2-40B4-BE49-F238E27FC236}">
                <a16:creationId xmlns:a16="http://schemas.microsoft.com/office/drawing/2014/main" id="{E6DA48A7-4499-416C-8E40-433159E548B8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2590843" y="1492762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Freeform 123">
            <a:extLst>
              <a:ext uri="{FF2B5EF4-FFF2-40B4-BE49-F238E27FC236}">
                <a16:creationId xmlns:a16="http://schemas.microsoft.com/office/drawing/2014/main" id="{0805132A-6D6C-4F5D-8A4D-FCAFA3152AC3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7688352" y="532594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BEEAE0-0ECC-463C-AADA-1070A34CB1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9221" y="2279431"/>
            <a:ext cx="6309907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8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7" presetClass="entr" presetSubtype="1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106</Words>
  <Application>Microsoft Office PowerPoint</Application>
  <PresentationFormat>Widescreen</PresentationFormat>
  <Paragraphs>16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9" baseType="lpstr">
      <vt:lpstr>微软雅黑</vt:lpstr>
      <vt:lpstr>宋体</vt:lpstr>
      <vt:lpstr>Arial</vt:lpstr>
      <vt:lpstr>Calibri</vt:lpstr>
      <vt:lpstr>Calibri Light</vt:lpstr>
      <vt:lpstr>Cambria</vt:lpstr>
      <vt:lpstr>等线</vt:lpstr>
      <vt:lpstr>Lato</vt:lpstr>
      <vt:lpstr>Roboto Condensed Light</vt:lpstr>
      <vt:lpstr>SVN-Amperzand</vt:lpstr>
      <vt:lpstr>Times New Roman</vt:lpstr>
      <vt:lpstr>Wingdings</vt:lpstr>
      <vt:lpstr>字魂105号-简雅黑</vt:lpstr>
      <vt:lpstr>字魂59号-创粗黑</vt:lpstr>
      <vt:lpstr>方正正中黑简体</vt:lpstr>
      <vt:lpstr>1_Office Theme</vt:lpstr>
      <vt:lpstr>Custom Design</vt:lpstr>
      <vt:lpstr>第一PPT，www.1ppt.com</vt:lpstr>
      <vt:lpstr>1_第一PPT，www.1ppt.com</vt:lpstr>
      <vt:lpstr>End of Course Jeopardy by Slidesgo</vt:lpstr>
      <vt:lpstr>1_office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2023-02-09T11:58:18Z</dcterms:created>
  <dcterms:modified xsi:type="dcterms:W3CDTF">2025-02-12T02:47:40Z</dcterms:modified>
</cp:coreProperties>
</file>