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 id="2147483686" r:id="rId4"/>
    <p:sldMasterId id="2147483698" r:id="rId5"/>
    <p:sldMasterId id="2147483734" r:id="rId6"/>
  </p:sldMasterIdLst>
  <p:notesMasterIdLst>
    <p:notesMasterId r:id="rId18"/>
  </p:notesMasterIdLst>
  <p:sldIdLst>
    <p:sldId id="294" r:id="rId7"/>
    <p:sldId id="304" r:id="rId8"/>
    <p:sldId id="3265" r:id="rId9"/>
    <p:sldId id="3262" r:id="rId10"/>
    <p:sldId id="3263" r:id="rId11"/>
    <p:sldId id="3264" r:id="rId12"/>
    <p:sldId id="267" r:id="rId13"/>
    <p:sldId id="428" r:id="rId14"/>
    <p:sldId id="3258" r:id="rId15"/>
    <p:sldId id="3261"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C257F-4BB7-4FB1-8F14-2883A6161442}"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F2360-E42F-4537-BEED-83805E78DA42}" type="slidenum">
              <a:rPr lang="en-US" smtClean="0"/>
              <a:t>‹#›</a:t>
            </a:fld>
            <a:endParaRPr lang="en-US"/>
          </a:p>
        </p:txBody>
      </p:sp>
    </p:spTree>
    <p:extLst>
      <p:ext uri="{BB962C8B-B14F-4D97-AF65-F5344CB8AC3E}">
        <p14:creationId xmlns:p14="http://schemas.microsoft.com/office/powerpoint/2010/main" val="52025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245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708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7f82909be_0_1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7f82909b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7f82909b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06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7f82909b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65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7f82909b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82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2552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621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3" name="Footer Placeholder 2">
            <a:extLst>
              <a:ext uri="{FF2B5EF4-FFF2-40B4-BE49-F238E27FC236}">
                <a16:creationId xmlns:a16="http://schemas.microsoft.com/office/drawing/2014/main" xmlns=""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969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6" name="Footer Placeholder 5">
            <a:extLst>
              <a:ext uri="{FF2B5EF4-FFF2-40B4-BE49-F238E27FC236}">
                <a16:creationId xmlns:a16="http://schemas.microsoft.com/office/drawing/2014/main" xmlns=""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8202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6" name="Footer Placeholder 5">
            <a:extLst>
              <a:ext uri="{FF2B5EF4-FFF2-40B4-BE49-F238E27FC236}">
                <a16:creationId xmlns:a16="http://schemas.microsoft.com/office/drawing/2014/main" xmlns=""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682230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5" name="Footer Placeholder 4">
            <a:extLst>
              <a:ext uri="{FF2B5EF4-FFF2-40B4-BE49-F238E27FC236}">
                <a16:creationId xmlns:a16="http://schemas.microsoft.com/office/drawing/2014/main" xmlns=""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136753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5" name="Footer Placeholder 4">
            <a:extLst>
              <a:ext uri="{FF2B5EF4-FFF2-40B4-BE49-F238E27FC236}">
                <a16:creationId xmlns:a16="http://schemas.microsoft.com/office/drawing/2014/main" xmlns=""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099269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007052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4996651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321715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3770989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60758545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0"/>
        <p:cNvGrpSpPr/>
        <p:nvPr/>
      </p:nvGrpSpPr>
      <p:grpSpPr>
        <a:xfrm>
          <a:off x="0" y="0"/>
          <a:ext cx="0" cy="0"/>
          <a:chOff x="0" y="0"/>
          <a:chExt cx="0" cy="0"/>
        </a:xfrm>
      </p:grpSpPr>
      <p:sp>
        <p:nvSpPr>
          <p:cNvPr id="191" name="Google Shape;191;p13"/>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2" name="Google Shape;192;p13"/>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3" name="Google Shape;193;p13"/>
          <p:cNvSpPr txBox="1">
            <a:spLocks noGrp="1"/>
          </p:cNvSpPr>
          <p:nvPr>
            <p:ph type="title"/>
          </p:nvPr>
        </p:nvSpPr>
        <p:spPr>
          <a:xfrm>
            <a:off x="1171833" y="2453933"/>
            <a:ext cx="2691600" cy="6096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94" name="Google Shape;194;p13"/>
          <p:cNvSpPr txBox="1">
            <a:spLocks noGrp="1"/>
          </p:cNvSpPr>
          <p:nvPr>
            <p:ph type="title" idx="2" hasCustomPrompt="1"/>
          </p:nvPr>
        </p:nvSpPr>
        <p:spPr>
          <a:xfrm>
            <a:off x="874167" y="1794825"/>
            <a:ext cx="867600" cy="744800"/>
          </a:xfrm>
          <a:prstGeom prst="rect">
            <a:avLst/>
          </a:prstGeom>
          <a:effectLst>
            <a:outerShdw dist="19050" dir="3960000" algn="bl" rotWithShape="0">
              <a:schemeClr val="lt1"/>
            </a:outerShdw>
          </a:effectLst>
        </p:spPr>
        <p:txBody>
          <a:bodyPr spcFirstLastPara="1" wrap="square" lIns="121897" tIns="121897" rIns="121897" bIns="121897"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5" name="Google Shape;195;p13"/>
          <p:cNvSpPr txBox="1">
            <a:spLocks noGrp="1"/>
          </p:cNvSpPr>
          <p:nvPr>
            <p:ph type="subTitle" idx="1"/>
          </p:nvPr>
        </p:nvSpPr>
        <p:spPr>
          <a:xfrm>
            <a:off x="960000" y="3069257"/>
            <a:ext cx="3115200" cy="76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1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3"/>
          </p:nvPr>
        </p:nvSpPr>
        <p:spPr>
          <a:xfrm>
            <a:off x="4750200" y="2453933"/>
            <a:ext cx="2691600" cy="6096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97" name="Google Shape;197;p13"/>
          <p:cNvSpPr txBox="1">
            <a:spLocks noGrp="1"/>
          </p:cNvSpPr>
          <p:nvPr>
            <p:ph type="title" idx="4" hasCustomPrompt="1"/>
          </p:nvPr>
        </p:nvSpPr>
        <p:spPr>
          <a:xfrm>
            <a:off x="4452560" y="1794825"/>
            <a:ext cx="867600" cy="744800"/>
          </a:xfrm>
          <a:prstGeom prst="rect">
            <a:avLst/>
          </a:prstGeom>
          <a:effectLst>
            <a:outerShdw dist="19050" dir="3960000" algn="bl" rotWithShape="0">
              <a:schemeClr val="lt1"/>
            </a:outerShdw>
          </a:effectLst>
        </p:spPr>
        <p:txBody>
          <a:bodyPr spcFirstLastPara="1" wrap="square" lIns="121897" tIns="121897" rIns="121897" bIns="121897"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8" name="Google Shape;198;p13"/>
          <p:cNvSpPr txBox="1">
            <a:spLocks noGrp="1"/>
          </p:cNvSpPr>
          <p:nvPr>
            <p:ph type="subTitle" idx="5"/>
          </p:nvPr>
        </p:nvSpPr>
        <p:spPr>
          <a:xfrm>
            <a:off x="4538400" y="3069257"/>
            <a:ext cx="3115200" cy="76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1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9" name="Google Shape;199;p13"/>
          <p:cNvSpPr txBox="1">
            <a:spLocks noGrp="1"/>
          </p:cNvSpPr>
          <p:nvPr>
            <p:ph type="title" idx="6"/>
          </p:nvPr>
        </p:nvSpPr>
        <p:spPr>
          <a:xfrm>
            <a:off x="8361733" y="2453933"/>
            <a:ext cx="2625200" cy="6096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0" name="Google Shape;200;p13"/>
          <p:cNvSpPr txBox="1">
            <a:spLocks noGrp="1"/>
          </p:cNvSpPr>
          <p:nvPr>
            <p:ph type="title" idx="7" hasCustomPrompt="1"/>
          </p:nvPr>
        </p:nvSpPr>
        <p:spPr>
          <a:xfrm>
            <a:off x="8030953" y="1794825"/>
            <a:ext cx="867600" cy="744800"/>
          </a:xfrm>
          <a:prstGeom prst="rect">
            <a:avLst/>
          </a:prstGeom>
          <a:effectLst>
            <a:outerShdw dist="19050" dir="3960000" algn="bl" rotWithShape="0">
              <a:schemeClr val="lt1"/>
            </a:outerShdw>
          </a:effectLst>
        </p:spPr>
        <p:txBody>
          <a:bodyPr spcFirstLastPara="1" wrap="square" lIns="121897" tIns="121897" rIns="121897" bIns="121897"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1" name="Google Shape;201;p13"/>
          <p:cNvSpPr txBox="1">
            <a:spLocks noGrp="1"/>
          </p:cNvSpPr>
          <p:nvPr>
            <p:ph type="subTitle" idx="8"/>
          </p:nvPr>
        </p:nvSpPr>
        <p:spPr>
          <a:xfrm>
            <a:off x="8116800" y="3069257"/>
            <a:ext cx="3115200" cy="76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1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9"/>
          </p:nvPr>
        </p:nvSpPr>
        <p:spPr>
          <a:xfrm>
            <a:off x="1171833" y="4774695"/>
            <a:ext cx="2691600" cy="6096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3" name="Google Shape;203;p13"/>
          <p:cNvSpPr txBox="1">
            <a:spLocks noGrp="1"/>
          </p:cNvSpPr>
          <p:nvPr>
            <p:ph type="title" idx="13" hasCustomPrompt="1"/>
          </p:nvPr>
        </p:nvSpPr>
        <p:spPr>
          <a:xfrm>
            <a:off x="878067" y="4128783"/>
            <a:ext cx="867600" cy="728000"/>
          </a:xfrm>
          <a:prstGeom prst="rect">
            <a:avLst/>
          </a:prstGeom>
          <a:effectLst>
            <a:outerShdw dist="19050" dir="3960000" algn="bl" rotWithShape="0">
              <a:schemeClr val="lt1"/>
            </a:outerShdw>
          </a:effectLst>
        </p:spPr>
        <p:txBody>
          <a:bodyPr spcFirstLastPara="1" wrap="square" lIns="121897" tIns="121897" rIns="121897" bIns="121897"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4" name="Google Shape;204;p13"/>
          <p:cNvSpPr txBox="1">
            <a:spLocks noGrp="1"/>
          </p:cNvSpPr>
          <p:nvPr>
            <p:ph type="subTitle" idx="14"/>
          </p:nvPr>
        </p:nvSpPr>
        <p:spPr>
          <a:xfrm>
            <a:off x="960000" y="5390000"/>
            <a:ext cx="3115200" cy="76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1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5" name="Google Shape;205;p13"/>
          <p:cNvSpPr txBox="1">
            <a:spLocks noGrp="1"/>
          </p:cNvSpPr>
          <p:nvPr>
            <p:ph type="title" idx="15"/>
          </p:nvPr>
        </p:nvSpPr>
        <p:spPr>
          <a:xfrm>
            <a:off x="4750200" y="4774695"/>
            <a:ext cx="2691600" cy="6096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6" name="Google Shape;206;p13"/>
          <p:cNvSpPr txBox="1">
            <a:spLocks noGrp="1"/>
          </p:cNvSpPr>
          <p:nvPr>
            <p:ph type="title" idx="16" hasCustomPrompt="1"/>
          </p:nvPr>
        </p:nvSpPr>
        <p:spPr>
          <a:xfrm>
            <a:off x="4456460" y="4128783"/>
            <a:ext cx="867600" cy="728000"/>
          </a:xfrm>
          <a:prstGeom prst="rect">
            <a:avLst/>
          </a:prstGeom>
          <a:effectLst>
            <a:outerShdw dist="19050" dir="3960000" algn="bl" rotWithShape="0">
              <a:schemeClr val="lt1"/>
            </a:outerShdw>
          </a:effectLst>
        </p:spPr>
        <p:txBody>
          <a:bodyPr spcFirstLastPara="1" wrap="square" lIns="121897" tIns="121897" rIns="121897" bIns="121897"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07" name="Google Shape;207;p13"/>
          <p:cNvSpPr txBox="1">
            <a:spLocks noGrp="1"/>
          </p:cNvSpPr>
          <p:nvPr>
            <p:ph type="subTitle" idx="17"/>
          </p:nvPr>
        </p:nvSpPr>
        <p:spPr>
          <a:xfrm>
            <a:off x="4538400" y="5390000"/>
            <a:ext cx="3115200" cy="76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1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8"/>
          </p:nvPr>
        </p:nvSpPr>
        <p:spPr>
          <a:xfrm>
            <a:off x="8361733" y="4774695"/>
            <a:ext cx="2625200" cy="6096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9" name="Google Shape;209;p13"/>
          <p:cNvSpPr txBox="1">
            <a:spLocks noGrp="1"/>
          </p:cNvSpPr>
          <p:nvPr>
            <p:ph type="title" idx="19" hasCustomPrompt="1"/>
          </p:nvPr>
        </p:nvSpPr>
        <p:spPr>
          <a:xfrm>
            <a:off x="8034853" y="4128783"/>
            <a:ext cx="867600" cy="728000"/>
          </a:xfrm>
          <a:prstGeom prst="rect">
            <a:avLst/>
          </a:prstGeom>
          <a:effectLst>
            <a:outerShdw dist="19050" dir="3960000" algn="bl" rotWithShape="0">
              <a:schemeClr val="lt1"/>
            </a:outerShdw>
          </a:effectLst>
        </p:spPr>
        <p:txBody>
          <a:bodyPr spcFirstLastPara="1" wrap="square" lIns="121897" tIns="121897" rIns="121897" bIns="121897"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0" name="Google Shape;210;p13"/>
          <p:cNvSpPr txBox="1">
            <a:spLocks noGrp="1"/>
          </p:cNvSpPr>
          <p:nvPr>
            <p:ph type="subTitle" idx="20"/>
          </p:nvPr>
        </p:nvSpPr>
        <p:spPr>
          <a:xfrm>
            <a:off x="8116800" y="5390000"/>
            <a:ext cx="3115200" cy="76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1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 name="Google Shape;211;p13"/>
          <p:cNvSpPr txBox="1">
            <a:spLocks noGrp="1"/>
          </p:cNvSpPr>
          <p:nvPr>
            <p:ph type="title" idx="21"/>
          </p:nvPr>
        </p:nvSpPr>
        <p:spPr>
          <a:xfrm>
            <a:off x="960000" y="694967"/>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4013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53931186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78993636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1030744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2238142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148712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68469596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4415317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9469907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9509625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55253207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8" y="2662955"/>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rot="-784911">
            <a:off x="10644059" y="1855914"/>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8"/>
          <p:cNvSpPr/>
          <p:nvPr/>
        </p:nvSpPr>
        <p:spPr>
          <a:xfrm flipH="1">
            <a:off x="5525719"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57" name="Google Shape;157;p8"/>
          <p:cNvSpPr/>
          <p:nvPr/>
        </p:nvSpPr>
        <p:spPr>
          <a:xfrm flipH="1">
            <a:off x="5857780" y="3648350"/>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flipH="1">
            <a:off x="11119803"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121897" tIns="121897" rIns="121897" bIns="121897"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379551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22397770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4964278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7399073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72881912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7751242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81381244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3637626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9374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972010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374957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5" name="Footer Placeholder 4">
            <a:extLst>
              <a:ext uri="{FF2B5EF4-FFF2-40B4-BE49-F238E27FC236}">
                <a16:creationId xmlns:a16="http://schemas.microsoft.com/office/drawing/2014/main" xmlns=""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716090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2309851" y="3437533"/>
            <a:ext cx="47604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7070251" y="3437533"/>
            <a:ext cx="43228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5" name="Google Shape;35;p5"/>
          <p:cNvSpPr/>
          <p:nvPr/>
        </p:nvSpPr>
        <p:spPr>
          <a:xfrm>
            <a:off x="9792095" y="1085165"/>
            <a:ext cx="677300" cy="54046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10557215" y="484002"/>
            <a:ext cx="2068556" cy="120136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539934" y="884267"/>
            <a:ext cx="1481884" cy="86064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1835569" y="483997"/>
            <a:ext cx="638375" cy="509396"/>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rot="10800000">
            <a:off x="10267367" y="1935947"/>
            <a:ext cx="1370467" cy="7960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16802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4219813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3610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16574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2954359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3488867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3" name="Google Shape;63;p11"/>
          <p:cNvGrpSpPr/>
          <p:nvPr/>
        </p:nvGrpSpPr>
        <p:grpSpPr>
          <a:xfrm>
            <a:off x="-1600" y="5896807"/>
            <a:ext cx="12192383" cy="961207"/>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51396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585914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214916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262394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5" name="Footer Placeholder 4">
            <a:extLst>
              <a:ext uri="{FF2B5EF4-FFF2-40B4-BE49-F238E27FC236}">
                <a16:creationId xmlns:a16="http://schemas.microsoft.com/office/drawing/2014/main" xmlns=""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07005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3107376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36225589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4035135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25832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0" name="Google Shape;80;p19"/>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2" name="Google Shape;82;p19"/>
          <p:cNvGrpSpPr/>
          <p:nvPr/>
        </p:nvGrpSpPr>
        <p:grpSpPr>
          <a:xfrm>
            <a:off x="-1600" y="5896807"/>
            <a:ext cx="12192383" cy="961207"/>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9"/>
          <p:cNvSpPr txBox="1">
            <a:spLocks noGrp="1"/>
          </p:cNvSpPr>
          <p:nvPr>
            <p:ph type="title" idx="2"/>
          </p:nvPr>
        </p:nvSpPr>
        <p:spPr>
          <a:xfrm>
            <a:off x="814700" y="3114333"/>
            <a:ext cx="3479200" cy="160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4160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713597" y="2801733"/>
            <a:ext cx="6130800" cy="23456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a:lvl1pPr>
            <a:lvl2pPr marL="1219170" lvl="1" indent="-457189" algn="ctr" rtl="0">
              <a:spcBef>
                <a:spcPts val="0"/>
              </a:spcBef>
              <a:spcAft>
                <a:spcPts val="0"/>
              </a:spcAft>
              <a:buSzPts val="1800"/>
              <a:buChar char="○"/>
              <a:defRPr sz="2400"/>
            </a:lvl2pPr>
            <a:lvl3pPr marL="1828754" lvl="2" indent="-457189" algn="ctr" rtl="0">
              <a:spcBef>
                <a:spcPts val="2133"/>
              </a:spcBef>
              <a:spcAft>
                <a:spcPts val="0"/>
              </a:spcAft>
              <a:buSzPts val="1800"/>
              <a:buChar char="■"/>
              <a:defRPr sz="2400"/>
            </a:lvl3pPr>
            <a:lvl4pPr marL="2438339" lvl="3" indent="-457189" algn="ctr" rtl="0">
              <a:spcBef>
                <a:spcPts val="2133"/>
              </a:spcBef>
              <a:spcAft>
                <a:spcPts val="0"/>
              </a:spcAft>
              <a:buSzPts val="1800"/>
              <a:buChar char="●"/>
              <a:defRPr sz="2400"/>
            </a:lvl4pPr>
            <a:lvl5pPr marL="3047924" lvl="4" indent="-457189" algn="ctr" rtl="0">
              <a:spcBef>
                <a:spcPts val="2133"/>
              </a:spcBef>
              <a:spcAft>
                <a:spcPts val="0"/>
              </a:spcAft>
              <a:buSzPts val="1800"/>
              <a:buChar char="○"/>
              <a:defRPr sz="2400"/>
            </a:lvl5pPr>
            <a:lvl6pPr marL="3657509" lvl="5" indent="-457189" algn="ctr" rtl="0">
              <a:spcBef>
                <a:spcPts val="2133"/>
              </a:spcBef>
              <a:spcAft>
                <a:spcPts val="0"/>
              </a:spcAft>
              <a:buSzPts val="1800"/>
              <a:buChar char="■"/>
              <a:defRPr sz="2400"/>
            </a:lvl6pPr>
            <a:lvl7pPr marL="4267093" lvl="6" indent="-457189" algn="ctr" rtl="0">
              <a:spcBef>
                <a:spcPts val="2133"/>
              </a:spcBef>
              <a:spcAft>
                <a:spcPts val="0"/>
              </a:spcAft>
              <a:buSzPts val="1800"/>
              <a:buChar char="●"/>
              <a:defRPr sz="2400"/>
            </a:lvl7pPr>
            <a:lvl8pPr marL="4876678" lvl="7" indent="-457189" algn="ctr" rtl="0">
              <a:spcBef>
                <a:spcPts val="2133"/>
              </a:spcBef>
              <a:spcAft>
                <a:spcPts val="0"/>
              </a:spcAft>
              <a:buSzPts val="1800"/>
              <a:buChar char="○"/>
              <a:defRPr sz="2400"/>
            </a:lvl8pPr>
            <a:lvl9pPr marL="5486263" lvl="8" indent="-457189" algn="ctr" rtl="0">
              <a:spcBef>
                <a:spcPts val="2133"/>
              </a:spcBef>
              <a:spcAft>
                <a:spcPts val="2133"/>
              </a:spcAft>
              <a:buSzPts val="1800"/>
              <a:buChar char="■"/>
              <a:defRPr sz="2400"/>
            </a:lvl9pPr>
          </a:lstStyle>
          <a:p>
            <a:endParaRPr/>
          </a:p>
        </p:txBody>
      </p:sp>
      <p:sp>
        <p:nvSpPr>
          <p:cNvPr id="91" name="Google Shape;91;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93" name="Google Shape;93;p20"/>
          <p:cNvGrpSpPr/>
          <p:nvPr/>
        </p:nvGrpSpPr>
        <p:grpSpPr>
          <a:xfrm>
            <a:off x="-1600" y="5896807"/>
            <a:ext cx="12192383" cy="961207"/>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1361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389937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1">
  <p:cSld name="Section Header1">
    <p:spTree>
      <p:nvGrpSpPr>
        <p:cNvPr id="1" name="Shape 103"/>
        <p:cNvGrpSpPr/>
        <p:nvPr/>
      </p:nvGrpSpPr>
      <p:grpSpPr>
        <a:xfrm>
          <a:off x="0" y="0"/>
          <a:ext cx="0" cy="0"/>
          <a:chOff x="0" y="0"/>
          <a:chExt cx="0" cy="0"/>
        </a:xfrm>
      </p:grpSpPr>
      <p:sp>
        <p:nvSpPr>
          <p:cNvPr id="104" name="Google Shape;104;p22"/>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22"/>
          <p:cNvGrpSpPr/>
          <p:nvPr/>
        </p:nvGrpSpPr>
        <p:grpSpPr>
          <a:xfrm>
            <a:off x="-2044" y="5896843"/>
            <a:ext cx="12200936" cy="961207"/>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22"/>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9" name="Google Shape;109;p22"/>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12646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881387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4">
  <p:cSld name="Title and Body4">
    <p:spTree>
      <p:nvGrpSpPr>
        <p:cNvPr id="1" name="Shape 116"/>
        <p:cNvGrpSpPr/>
        <p:nvPr/>
      </p:nvGrpSpPr>
      <p:grpSpPr>
        <a:xfrm>
          <a:off x="0" y="0"/>
          <a:ext cx="0" cy="0"/>
          <a:chOff x="0" y="0"/>
          <a:chExt cx="0" cy="0"/>
        </a:xfrm>
      </p:grpSpPr>
      <p:sp>
        <p:nvSpPr>
          <p:cNvPr id="117" name="Google Shape;117;p24"/>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9" name="Google Shape;119;p24"/>
          <p:cNvGrpSpPr/>
          <p:nvPr/>
        </p:nvGrpSpPr>
        <p:grpSpPr>
          <a:xfrm>
            <a:off x="-1600" y="5896807"/>
            <a:ext cx="12192383" cy="961207"/>
            <a:chOff x="6554556" y="4623505"/>
            <a:chExt cx="7127825" cy="720905"/>
          </a:xfrm>
        </p:grpSpPr>
        <p:sp>
          <p:nvSpPr>
            <p:cNvPr id="120" name="Google Shape;120;p2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24"/>
          <p:cNvSpPr txBox="1">
            <a:spLocks noGrp="1"/>
          </p:cNvSpPr>
          <p:nvPr>
            <p:ph type="title" idx="2"/>
          </p:nvPr>
        </p:nvSpPr>
        <p:spPr>
          <a:xfrm>
            <a:off x="2120467" y="2963615"/>
            <a:ext cx="79512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3910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5" name="Footer Placeholder 4">
            <a:extLst>
              <a:ext uri="{FF2B5EF4-FFF2-40B4-BE49-F238E27FC236}">
                <a16:creationId xmlns:a16="http://schemas.microsoft.com/office/drawing/2014/main" xmlns=""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4872039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5">
  <p:cSld name="Title and Body5">
    <p:spTree>
      <p:nvGrpSpPr>
        <p:cNvPr id="1" name="Shape 123"/>
        <p:cNvGrpSpPr/>
        <p:nvPr/>
      </p:nvGrpSpPr>
      <p:grpSpPr>
        <a:xfrm>
          <a:off x="0" y="0"/>
          <a:ext cx="0" cy="0"/>
          <a:chOff x="0" y="0"/>
          <a:chExt cx="0" cy="0"/>
        </a:xfrm>
      </p:grpSpPr>
      <p:sp>
        <p:nvSpPr>
          <p:cNvPr id="124" name="Google Shape;124;p25"/>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25"/>
          <p:cNvGrpSpPr/>
          <p:nvPr/>
        </p:nvGrpSpPr>
        <p:grpSpPr>
          <a:xfrm>
            <a:off x="-1600" y="5896807"/>
            <a:ext cx="12192383" cy="961207"/>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25">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8341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6982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6">
  <p:cSld name="Title and Body6">
    <p:spTree>
      <p:nvGrpSpPr>
        <p:cNvPr id="1" name="Shape 137"/>
        <p:cNvGrpSpPr/>
        <p:nvPr/>
      </p:nvGrpSpPr>
      <p:grpSpPr>
        <a:xfrm>
          <a:off x="0" y="0"/>
          <a:ext cx="0" cy="0"/>
          <a:chOff x="0" y="0"/>
          <a:chExt cx="0" cy="0"/>
        </a:xfrm>
      </p:grpSpPr>
      <p:sp>
        <p:nvSpPr>
          <p:cNvPr id="138" name="Google Shape;138;p27"/>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27"/>
          <p:cNvGrpSpPr/>
          <p:nvPr/>
        </p:nvGrpSpPr>
        <p:grpSpPr>
          <a:xfrm>
            <a:off x="-1600" y="5896807"/>
            <a:ext cx="12192383" cy="961207"/>
            <a:chOff x="6554556" y="4623505"/>
            <a:chExt cx="7127825" cy="720905"/>
          </a:xfrm>
        </p:grpSpPr>
        <p:sp>
          <p:nvSpPr>
            <p:cNvPr id="140" name="Google Shape;140;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 name="Google Shape;142;p27">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7"/>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301501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44"/>
        <p:cNvGrpSpPr/>
        <p:nvPr/>
      </p:nvGrpSpPr>
      <p:grpSpPr>
        <a:xfrm>
          <a:off x="0" y="0"/>
          <a:ext cx="0" cy="0"/>
          <a:chOff x="0" y="0"/>
          <a:chExt cx="0" cy="0"/>
        </a:xfrm>
      </p:grpSpPr>
      <p:sp>
        <p:nvSpPr>
          <p:cNvPr id="145" name="Google Shape;145;p28"/>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47" name="Google Shape;147;p28"/>
          <p:cNvGrpSpPr/>
          <p:nvPr/>
        </p:nvGrpSpPr>
        <p:grpSpPr>
          <a:xfrm>
            <a:off x="-1600" y="5896807"/>
            <a:ext cx="12192383" cy="961207"/>
            <a:chOff x="6554556" y="4623505"/>
            <a:chExt cx="7127825" cy="720905"/>
          </a:xfrm>
        </p:grpSpPr>
        <p:sp>
          <p:nvSpPr>
            <p:cNvPr id="148" name="Google Shape;148;p2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1367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1" name="Google Shape;151;p29"/>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53" name="Google Shape;153;p29"/>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600" y="5896807"/>
            <a:ext cx="12192383" cy="961207"/>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9950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8">
  <p:cSld name="Title and Body8">
    <p:spTree>
      <p:nvGrpSpPr>
        <p:cNvPr id="1" name="Shape 157"/>
        <p:cNvGrpSpPr/>
        <p:nvPr/>
      </p:nvGrpSpPr>
      <p:grpSpPr>
        <a:xfrm>
          <a:off x="0" y="0"/>
          <a:ext cx="0" cy="0"/>
          <a:chOff x="0" y="0"/>
          <a:chExt cx="0" cy="0"/>
        </a:xfrm>
      </p:grpSpPr>
      <p:sp>
        <p:nvSpPr>
          <p:cNvPr id="158" name="Google Shape;158;p30"/>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60" name="Google Shape;160;p30"/>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 name="Google Shape;161;p30"/>
          <p:cNvGrpSpPr/>
          <p:nvPr/>
        </p:nvGrpSpPr>
        <p:grpSpPr>
          <a:xfrm>
            <a:off x="-1600" y="5896807"/>
            <a:ext cx="12192383" cy="961207"/>
            <a:chOff x="6554556" y="4623505"/>
            <a:chExt cx="7127825" cy="720905"/>
          </a:xfrm>
        </p:grpSpPr>
        <p:sp>
          <p:nvSpPr>
            <p:cNvPr id="162" name="Google Shape;162;p3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668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3">
  <p:cSld name="Section Header3">
    <p:spTree>
      <p:nvGrpSpPr>
        <p:cNvPr id="1" name="Shape 164"/>
        <p:cNvGrpSpPr/>
        <p:nvPr/>
      </p:nvGrpSpPr>
      <p:grpSpPr>
        <a:xfrm>
          <a:off x="0" y="0"/>
          <a:ext cx="0" cy="0"/>
          <a:chOff x="0" y="0"/>
          <a:chExt cx="0" cy="0"/>
        </a:xfrm>
      </p:grpSpPr>
      <p:sp>
        <p:nvSpPr>
          <p:cNvPr id="165" name="Google Shape;165;p31"/>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31"/>
          <p:cNvGrpSpPr/>
          <p:nvPr/>
        </p:nvGrpSpPr>
        <p:grpSpPr>
          <a:xfrm>
            <a:off x="-2044" y="5896843"/>
            <a:ext cx="12200936" cy="961207"/>
            <a:chOff x="6554556" y="4623505"/>
            <a:chExt cx="7127825" cy="720905"/>
          </a:xfrm>
        </p:grpSpPr>
        <p:sp>
          <p:nvSpPr>
            <p:cNvPr id="167" name="Google Shape;167;p3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3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0" name="Google Shape;170;p31"/>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0862431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sp>
        <p:nvSpPr>
          <p:cNvPr id="172" name="Google Shape;172;p32"/>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 name="Google Shape;173;p32"/>
          <p:cNvGrpSpPr/>
          <p:nvPr/>
        </p:nvGrpSpPr>
        <p:grpSpPr>
          <a:xfrm>
            <a:off x="-1600" y="5896807"/>
            <a:ext cx="12192383" cy="961207"/>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499955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10">
  <p:cSld name="Title and Body 10">
    <p:spTree>
      <p:nvGrpSpPr>
        <p:cNvPr id="1" name="Shape 178"/>
        <p:cNvGrpSpPr/>
        <p:nvPr/>
      </p:nvGrpSpPr>
      <p:grpSpPr>
        <a:xfrm>
          <a:off x="0" y="0"/>
          <a:ext cx="0" cy="0"/>
          <a:chOff x="0" y="0"/>
          <a:chExt cx="0" cy="0"/>
        </a:xfrm>
      </p:grpSpPr>
      <p:grpSp>
        <p:nvGrpSpPr>
          <p:cNvPr id="179" name="Google Shape;179;p33"/>
          <p:cNvGrpSpPr/>
          <p:nvPr/>
        </p:nvGrpSpPr>
        <p:grpSpPr>
          <a:xfrm>
            <a:off x="-1600" y="5896807"/>
            <a:ext cx="12192383" cy="961207"/>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33"/>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84" name="Google Shape;184;p33"/>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02959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ly Title 3">
  <p:cSld name="Only Title 3">
    <p:spTree>
      <p:nvGrpSpPr>
        <p:cNvPr id="1" name="Shape 185"/>
        <p:cNvGrpSpPr/>
        <p:nvPr/>
      </p:nvGrpSpPr>
      <p:grpSpPr>
        <a:xfrm>
          <a:off x="0" y="0"/>
          <a:ext cx="0" cy="0"/>
          <a:chOff x="0" y="0"/>
          <a:chExt cx="0" cy="0"/>
        </a:xfrm>
      </p:grpSpPr>
      <p:grpSp>
        <p:nvGrpSpPr>
          <p:cNvPr id="186" name="Google Shape;186;p34"/>
          <p:cNvGrpSpPr/>
          <p:nvPr/>
        </p:nvGrpSpPr>
        <p:grpSpPr>
          <a:xfrm>
            <a:off x="-1600" y="5896807"/>
            <a:ext cx="12192383" cy="961207"/>
            <a:chOff x="6554556" y="4623505"/>
            <a:chExt cx="7127825" cy="720905"/>
          </a:xfrm>
        </p:grpSpPr>
        <p:sp>
          <p:nvSpPr>
            <p:cNvPr id="187" name="Google Shape;187;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 name="Google Shape;189;p34"/>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86951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6" name="Footer Placeholder 5">
            <a:extLst>
              <a:ext uri="{FF2B5EF4-FFF2-40B4-BE49-F238E27FC236}">
                <a16:creationId xmlns:a16="http://schemas.microsoft.com/office/drawing/2014/main" xmlns=""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8193783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grpSp>
        <p:nvGrpSpPr>
          <p:cNvPr id="201" name="Google Shape;201;p36"/>
          <p:cNvGrpSpPr/>
          <p:nvPr/>
        </p:nvGrpSpPr>
        <p:grpSpPr>
          <a:xfrm>
            <a:off x="-1600" y="5896807"/>
            <a:ext cx="12192383" cy="961207"/>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36"/>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06" name="Google Shape;206;p36"/>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77767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428665" y="2159833"/>
            <a:ext cx="6640000" cy="6640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 name="Google Shape;209;p37"/>
          <p:cNvGrpSpPr/>
          <p:nvPr/>
        </p:nvGrpSpPr>
        <p:grpSpPr>
          <a:xfrm>
            <a:off x="-2044" y="5896843"/>
            <a:ext cx="12200936" cy="961207"/>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37"/>
          <p:cNvSpPr txBox="1"/>
          <p:nvPr/>
        </p:nvSpPr>
        <p:spPr>
          <a:xfrm>
            <a:off x="6686133" y="4625500"/>
            <a:ext cx="3984800" cy="642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3">
                <a:solidFill>
                  <a:schemeClr val="dk1"/>
                </a:solidFill>
                <a:latin typeface="Lato" panose="020F0502020204030203"/>
                <a:ea typeface="Lato" panose="020F0502020204030203"/>
                <a:cs typeface="Lato" panose="020F0502020204030203"/>
                <a:sym typeface="Lato" panose="020F0502020204030203"/>
              </a:rPr>
              <a:t>CREDITS: This presentation template was created by Slidesgo, including icons by Flaticon, and infographics &amp; images by Freepik</a:t>
            </a:r>
            <a:endParaRPr sz="1333">
              <a:solidFill>
                <a:schemeClr val="dk1"/>
              </a:solidFill>
              <a:latin typeface="Lato" panose="020F0502020204030203"/>
              <a:ea typeface="Lato" panose="020F0502020204030203"/>
              <a:cs typeface="Lato" panose="020F0502020204030203"/>
              <a:sym typeface="Lato" panose="020F0502020204030203"/>
            </a:endParaRPr>
          </a:p>
        </p:txBody>
      </p:sp>
      <p:sp>
        <p:nvSpPr>
          <p:cNvPr id="213" name="Google Shape;213;p37"/>
          <p:cNvSpPr txBox="1">
            <a:spLocks noGrp="1"/>
          </p:cNvSpPr>
          <p:nvPr>
            <p:ph type="title"/>
          </p:nvPr>
        </p:nvSpPr>
        <p:spPr>
          <a:xfrm>
            <a:off x="3360451" y="931667"/>
            <a:ext cx="54656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7"/>
          <p:cNvSpPr txBox="1">
            <a:spLocks noGrp="1"/>
          </p:cNvSpPr>
          <p:nvPr>
            <p:ph type="subTitle" idx="1"/>
          </p:nvPr>
        </p:nvSpPr>
        <p:spPr>
          <a:xfrm>
            <a:off x="6931813" y="52335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215" name="Google Shape;215;p37"/>
          <p:cNvSpPr txBox="1">
            <a:spLocks noGrp="1"/>
          </p:cNvSpPr>
          <p:nvPr>
            <p:ph type="subTitle" idx="2"/>
          </p:nvPr>
        </p:nvSpPr>
        <p:spPr>
          <a:xfrm>
            <a:off x="3399467" y="2398029"/>
            <a:ext cx="54256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16" name="Google Shape;216;p37"/>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7"/>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1399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4554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8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29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8" name="Footer Placeholder 7">
            <a:extLst>
              <a:ext uri="{FF2B5EF4-FFF2-40B4-BE49-F238E27FC236}">
                <a16:creationId xmlns:a16="http://schemas.microsoft.com/office/drawing/2014/main" xmlns=""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37254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2/14/2025</a:t>
            </a:fld>
            <a:endParaRPr lang="en-US"/>
          </a:p>
        </p:txBody>
      </p:sp>
      <p:sp>
        <p:nvSpPr>
          <p:cNvPr id="4" name="Footer Placeholder 3">
            <a:extLst>
              <a:ext uri="{FF2B5EF4-FFF2-40B4-BE49-F238E27FC236}">
                <a16:creationId xmlns:a16="http://schemas.microsoft.com/office/drawing/2014/main" xmlns=""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73145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8.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theme" Target="../theme/theme5.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xmlns="" id="{C1BBE21A-83D4-4EEF-B0BC-8DD0EF5C2B1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xmlns="" id="{31EFE41B-2600-41C4-9558-9B384D07319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xmlns="" id="{19E1E513-A1EA-47BD-A8F3-012BA60341B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xmlns="" id="{3972DFF3-B398-4EA3-AD05-88EAF22D1A7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xmlns="" id="{0E940E4C-5599-45D4-AFA6-32053DD734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xmlns="" id="{C32158D1-B33B-4CA0-91AC-85BAEC04DCB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xmlns="" id="{87668501-487A-4B99-B7D5-6C1596A56A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xmlns="" id="{56D86B63-057B-4CCC-A8FA-3EFFD70142E3}"/>
              </a:ext>
            </a:extLst>
          </p:cNvPr>
          <p:cNvPicPr>
            <a:picLocks noChangeAspect="1"/>
          </p:cNvPicPr>
          <p:nvPr userDrawn="1"/>
        </p:nvPicPr>
        <p:blipFill>
          <a:blip r:embed="rId6">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xmlns="" id="{B31E11A9-6D9A-4CB4-A02E-687AD67B1EF5}"/>
              </a:ext>
            </a:extLst>
          </p:cNvPr>
          <p:cNvPicPr>
            <a:picLocks noChangeAspect="1"/>
          </p:cNvPicPr>
          <p:nvPr userDrawn="1"/>
        </p:nvPicPr>
        <p:blipFill>
          <a:blip r:embed="rId6">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xmlns="" id="{A634CC6B-77B6-404A-B2EF-B4D369515919}"/>
              </a:ext>
            </a:extLst>
          </p:cNvPr>
          <p:cNvPicPr>
            <a:picLocks noChangeAspect="1"/>
          </p:cNvPicPr>
          <p:nvPr userDrawn="1"/>
        </p:nvPicPr>
        <p:blipFill>
          <a:blip r:embed="rId6">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xmlns=""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pic>
        <p:nvPicPr>
          <p:cNvPr id="7" name="Picture 6" descr="A picture containing shape&#10;&#10;Description automatically generated">
            <a:extLst>
              <a:ext uri="{FF2B5EF4-FFF2-40B4-BE49-F238E27FC236}">
                <a16:creationId xmlns:a16="http://schemas.microsoft.com/office/drawing/2014/main" xmlns="" id="{41404351-BFCB-4A32-8269-0FE0A033E5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1196738418"/>
      </p:ext>
    </p:extLst>
  </p:cSld>
  <p:clrMap bg1="lt1" tx1="dk1" bg2="lt2" tx2="dk2" accent1="accent1" accent2="accent2" accent3="accent3" accent4="accent4" accent5="accent5" accent6="accent6" hlink="hlink" folHlink="folHlink"/>
  <p:sldLayoutIdLst>
    <p:sldLayoutId id="2147483661" r:id="rId1"/>
    <p:sldLayoutId id="2147483738" r:id="rId2"/>
    <p:sldLayoutId id="2147483739"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xmlns=""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hape&#10;&#10;Description automatically generated">
            <a:extLst>
              <a:ext uri="{FF2B5EF4-FFF2-40B4-BE49-F238E27FC236}">
                <a16:creationId xmlns:a16="http://schemas.microsoft.com/office/drawing/2014/main" xmlns="" id="{18B546E9-8BFF-4D2E-BE08-8F7924242C9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39044293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xmlns="" id="{C27E7FEF-8BA1-42DD-BAD0-5AD3495B623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05026" y="371474"/>
            <a:ext cx="1590675" cy="1590675"/>
          </a:xfrm>
          <a:prstGeom prst="rect">
            <a:avLst/>
          </a:prstGeom>
        </p:spPr>
      </p:pic>
    </p:spTree>
    <p:extLst>
      <p:ext uri="{BB962C8B-B14F-4D97-AF65-F5344CB8AC3E}">
        <p14:creationId xmlns:p14="http://schemas.microsoft.com/office/powerpoint/2010/main" val="38704819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8E15178-696F-C761-2090-2FB91FAD66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5926" y="295274"/>
            <a:ext cx="1304926" cy="1304926"/>
          </a:xfrm>
          <a:prstGeom prst="rect">
            <a:avLst/>
          </a:prstGeom>
        </p:spPr>
      </p:pic>
    </p:spTree>
    <p:extLst>
      <p:ext uri="{BB962C8B-B14F-4D97-AF65-F5344CB8AC3E}">
        <p14:creationId xmlns:p14="http://schemas.microsoft.com/office/powerpoint/2010/main" val="7163262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539187382"/>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9B0E2E11-A20B-4D6B-976F-68CBEB892F6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67686880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4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xmlns="" id="{97B9AA10-F2BF-2600-67AD-B266708B2F08}"/>
              </a:ext>
            </a:extLst>
          </p:cNvPr>
          <p:cNvSpPr txBox="1"/>
          <p:nvPr/>
        </p:nvSpPr>
        <p:spPr>
          <a:xfrm>
            <a:off x="2358294" y="761255"/>
            <a:ext cx="7790510" cy="3953997"/>
          </a:xfrm>
          <a:prstGeom prst="rect">
            <a:avLst/>
          </a:prstGeom>
          <a:noFill/>
        </p:spPr>
        <p:txBody>
          <a:bodyPr wrap="square" rtlCol="0">
            <a:prstTxWarp prst="textButto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900" b="1" smtClean="0">
                <a:ln w="22225">
                  <a:solidFill>
                    <a:prstClr val="black"/>
                  </a:solidFill>
                  <a:prstDash val="solid"/>
                </a:ln>
                <a:solidFill>
                  <a:srgbClr val="78C9CE"/>
                </a:solidFill>
                <a:latin typeface="Calibri" panose="020F0502020204030204" pitchFamily="34" charset="0"/>
                <a:cs typeface="Calibri" panose="020F0502020204030204" pitchFamily="34" charset="0"/>
              </a:rPr>
              <a:t>Chào mừng thầy cô về dự giờ</a:t>
            </a:r>
            <a:endParaRPr kumimoji="0" lang="vi-VN" sz="23900" b="1" i="0" u="none" strike="noStrike" kern="1200" cap="none" spc="0" normalizeH="0" baseline="0" noProof="0" dirty="0">
              <a:ln w="22225">
                <a:solidFill>
                  <a:prstClr val="black"/>
                </a:solidFill>
                <a:prstDash val="solid"/>
              </a:ln>
              <a:solidFill>
                <a:srgbClr val="78C9CE"/>
              </a:solidFill>
              <a:effectLst/>
              <a:uLnTx/>
              <a:uFillTx/>
              <a:latin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600" b="1" i="0" u="none" strike="noStrike" kern="1200" cap="none" spc="0" normalizeH="0" baseline="0" noProof="0" dirty="0">
              <a:ln w="22225">
                <a:solidFill>
                  <a:prstClr val="black"/>
                </a:solidFill>
                <a:prstDash val="solid"/>
              </a:ln>
              <a:solidFill>
                <a:srgbClr val="99FF99"/>
              </a:solidFill>
              <a:effectLst/>
              <a:uLnTx/>
              <a:uFillTx/>
              <a:latin typeface="Calibri" panose="020F0502020204030204" pitchFamily="34" charset="0"/>
              <a:ea typeface="+mn-ea"/>
              <a:cs typeface="Calibri" panose="020F0502020204030204" pitchFamily="34" charset="0"/>
            </a:endParaRPr>
          </a:p>
        </p:txBody>
      </p:sp>
      <p:pic>
        <p:nvPicPr>
          <p:cNvPr id="52" name="图片 14">
            <a:extLst>
              <a:ext uri="{FF2B5EF4-FFF2-40B4-BE49-F238E27FC236}">
                <a16:creationId xmlns:a16="http://schemas.microsoft.com/office/drawing/2014/main" xmlns="" id="{6C07B6EE-D48A-B1EA-F601-E16C8B3DB4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661" y="981645"/>
            <a:ext cx="1566018" cy="1108172"/>
          </a:xfrm>
          <a:prstGeom prst="rect">
            <a:avLst/>
          </a:prstGeom>
        </p:spPr>
      </p:pic>
      <p:pic>
        <p:nvPicPr>
          <p:cNvPr id="53" name="图片 40">
            <a:extLst>
              <a:ext uri="{FF2B5EF4-FFF2-40B4-BE49-F238E27FC236}">
                <a16:creationId xmlns:a16="http://schemas.microsoft.com/office/drawing/2014/main" xmlns="" id="{1525F474-B7CB-7415-69C5-D26E9BC0A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248" y="238919"/>
            <a:ext cx="930827" cy="658686"/>
          </a:xfrm>
          <a:prstGeom prst="rect">
            <a:avLst/>
          </a:prstGeom>
        </p:spPr>
      </p:pic>
      <p:pic>
        <p:nvPicPr>
          <p:cNvPr id="54" name="图片 40">
            <a:extLst>
              <a:ext uri="{FF2B5EF4-FFF2-40B4-BE49-F238E27FC236}">
                <a16:creationId xmlns:a16="http://schemas.microsoft.com/office/drawing/2014/main" xmlns="" id="{53AAC90C-5B7B-446B-8F62-78466B65E6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5427" y="47956"/>
            <a:ext cx="930827" cy="658686"/>
          </a:xfrm>
          <a:prstGeom prst="rect">
            <a:avLst/>
          </a:prstGeom>
        </p:spPr>
      </p:pic>
      <p:grpSp>
        <p:nvGrpSpPr>
          <p:cNvPr id="55" name="组合 15">
            <a:extLst>
              <a:ext uri="{FF2B5EF4-FFF2-40B4-BE49-F238E27FC236}">
                <a16:creationId xmlns:a16="http://schemas.microsoft.com/office/drawing/2014/main" xmlns="" id="{AC69769E-C79C-E0B5-2AC2-CDD5439A5A9A}"/>
              </a:ext>
            </a:extLst>
          </p:cNvPr>
          <p:cNvGrpSpPr/>
          <p:nvPr/>
        </p:nvGrpSpPr>
        <p:grpSpPr>
          <a:xfrm rot="1182294">
            <a:off x="10076428" y="502645"/>
            <a:ext cx="1827856" cy="1765542"/>
            <a:chOff x="10101876" y="4297860"/>
            <a:chExt cx="1826037" cy="1763786"/>
          </a:xfrm>
        </p:grpSpPr>
        <p:sp>
          <p:nvSpPr>
            <p:cNvPr id="56" name="Freeform 26">
              <a:extLst>
                <a:ext uri="{FF2B5EF4-FFF2-40B4-BE49-F238E27FC236}">
                  <a16:creationId xmlns:a16="http://schemas.microsoft.com/office/drawing/2014/main" xmlns="" id="{D5D38A9E-B7FF-5EE3-3256-2B38BFE9E849}"/>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27">
              <a:extLst>
                <a:ext uri="{FF2B5EF4-FFF2-40B4-BE49-F238E27FC236}">
                  <a16:creationId xmlns:a16="http://schemas.microsoft.com/office/drawing/2014/main" xmlns="" id="{EA836884-4B97-17A7-FBB8-F50E81C7629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18">
              <a:extLst>
                <a:ext uri="{FF2B5EF4-FFF2-40B4-BE49-F238E27FC236}">
                  <a16:creationId xmlns:a16="http://schemas.microsoft.com/office/drawing/2014/main" xmlns="" id="{60CDDDA0-4BA7-7794-EA17-ED9DBDBD6E44}"/>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 name="Freeform 119">
              <a:extLst>
                <a:ext uri="{FF2B5EF4-FFF2-40B4-BE49-F238E27FC236}">
                  <a16:creationId xmlns:a16="http://schemas.microsoft.com/office/drawing/2014/main" xmlns="" id="{2E0E4CA7-61B3-5039-D207-D53C06B710E2}"/>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 name="Freeform 120">
              <a:extLst>
                <a:ext uri="{FF2B5EF4-FFF2-40B4-BE49-F238E27FC236}">
                  <a16:creationId xmlns:a16="http://schemas.microsoft.com/office/drawing/2014/main" xmlns="" id="{B04A7D8C-FC46-8117-C286-310D0B5DB86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 name="Freeform 121">
              <a:extLst>
                <a:ext uri="{FF2B5EF4-FFF2-40B4-BE49-F238E27FC236}">
                  <a16:creationId xmlns:a16="http://schemas.microsoft.com/office/drawing/2014/main" xmlns="" id="{6C1E40E0-CC18-DF58-8B98-A0C91EC936CE}"/>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0" name="组合 2">
            <a:extLst>
              <a:ext uri="{FF2B5EF4-FFF2-40B4-BE49-F238E27FC236}">
                <a16:creationId xmlns:a16="http://schemas.microsoft.com/office/drawing/2014/main" xmlns="" id="{FC876D40-120F-2360-BE88-895E488D04A0}"/>
              </a:ext>
            </a:extLst>
          </p:cNvPr>
          <p:cNvGrpSpPr/>
          <p:nvPr/>
        </p:nvGrpSpPr>
        <p:grpSpPr>
          <a:xfrm>
            <a:off x="0" y="6109909"/>
            <a:ext cx="12191999" cy="783792"/>
            <a:chOff x="-223793" y="6027003"/>
            <a:chExt cx="12515307" cy="830998"/>
          </a:xfrm>
        </p:grpSpPr>
        <p:pic>
          <p:nvPicPr>
            <p:cNvPr id="21" name="图片 3">
              <a:extLst>
                <a:ext uri="{FF2B5EF4-FFF2-40B4-BE49-F238E27FC236}">
                  <a16:creationId xmlns:a16="http://schemas.microsoft.com/office/drawing/2014/main" xmlns="" id="{3E89DDDE-8209-D292-DEE6-3ABAED6180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22" name="图片 4">
              <a:extLst>
                <a:ext uri="{FF2B5EF4-FFF2-40B4-BE49-F238E27FC236}">
                  <a16:creationId xmlns:a16="http://schemas.microsoft.com/office/drawing/2014/main" xmlns="" id="{B780BE34-7B90-7F60-7FDE-575E5CF71E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23" name="图片 5">
              <a:extLst>
                <a:ext uri="{FF2B5EF4-FFF2-40B4-BE49-F238E27FC236}">
                  <a16:creationId xmlns:a16="http://schemas.microsoft.com/office/drawing/2014/main" xmlns="" id="{E3C40755-84AE-C495-106D-1FBC31D938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24" name="图片 7">
              <a:extLst>
                <a:ext uri="{FF2B5EF4-FFF2-40B4-BE49-F238E27FC236}">
                  <a16:creationId xmlns:a16="http://schemas.microsoft.com/office/drawing/2014/main" xmlns="" id="{F40A730B-F80A-64FD-D37E-1C53FC21E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25" name="图片 8">
              <a:extLst>
                <a:ext uri="{FF2B5EF4-FFF2-40B4-BE49-F238E27FC236}">
                  <a16:creationId xmlns:a16="http://schemas.microsoft.com/office/drawing/2014/main" xmlns="" id="{79B02A4C-E9B3-1893-A7EE-6C12579229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6" name="图片 9">
              <a:extLst>
                <a:ext uri="{FF2B5EF4-FFF2-40B4-BE49-F238E27FC236}">
                  <a16:creationId xmlns:a16="http://schemas.microsoft.com/office/drawing/2014/main" xmlns="" id="{175FE12C-9943-DF8C-9429-AB2B0F5659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7" name="图片 10">
              <a:extLst>
                <a:ext uri="{FF2B5EF4-FFF2-40B4-BE49-F238E27FC236}">
                  <a16:creationId xmlns:a16="http://schemas.microsoft.com/office/drawing/2014/main" xmlns="" id="{ABEC411A-92C4-FDDB-1BC2-C7D4C9CCB1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8" name="TextBox 27">
            <a:extLst>
              <a:ext uri="{FF2B5EF4-FFF2-40B4-BE49-F238E27FC236}">
                <a16:creationId xmlns:a16="http://schemas.microsoft.com/office/drawing/2014/main" xmlns="" id="{44434210-ECE0-4D02-A508-83033CD9B605}"/>
              </a:ext>
            </a:extLst>
          </p:cNvPr>
          <p:cNvSpPr txBox="1"/>
          <p:nvPr/>
        </p:nvSpPr>
        <p:spPr>
          <a:xfrm>
            <a:off x="1020234" y="1418669"/>
            <a:ext cx="10193826" cy="341632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7030A0"/>
                </a:solidFill>
                <a:effectLst/>
                <a:uLnTx/>
                <a:uFillTx/>
                <a:latin typeface="Calibri" panose="020F0502020204030204" pitchFamily="34" charset="0"/>
                <a:cs typeface="Calibri" panose="020F0502020204030204" pitchFamily="34" charset="0"/>
              </a:rPr>
              <a:t>Tiết</a:t>
            </a:r>
            <a:r>
              <a:rPr kumimoji="0" lang="en-US" sz="4800" b="1" i="0" u="none" strike="noStrike" kern="1200" cap="none" spc="0" normalizeH="0" baseline="0" noProof="0" dirty="0" smtClean="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smtClean="0">
                <a:ln>
                  <a:noFill/>
                </a:ln>
                <a:solidFill>
                  <a:srgbClr val="7030A0"/>
                </a:solidFill>
                <a:effectLst/>
                <a:uLnTx/>
                <a:uFillTx/>
                <a:latin typeface="Calibri" panose="020F0502020204030204" pitchFamily="34" charset="0"/>
                <a:cs typeface="Calibri" panose="020F0502020204030204" pitchFamily="34" charset="0"/>
              </a:rPr>
              <a:t>học</a:t>
            </a:r>
            <a:r>
              <a:rPr kumimoji="0" lang="en-US" sz="4800" b="1" i="0" u="none" strike="noStrike" kern="1200" cap="none" spc="0" normalizeH="0" noProof="0" dirty="0" smtClean="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srgbClr val="7030A0"/>
                </a:solidFill>
                <a:effectLst/>
                <a:uLnTx/>
                <a:uFillTx/>
                <a:latin typeface="Calibri" panose="020F0502020204030204" pitchFamily="34" charset="0"/>
                <a:cs typeface="Calibri" panose="020F0502020204030204" pitchFamily="34" charset="0"/>
              </a:rPr>
              <a:t>tại</a:t>
            </a:r>
            <a:r>
              <a:rPr kumimoji="0" lang="en-US" sz="4800" b="1" i="0" u="none" strike="noStrike" kern="1200" cap="none" spc="0" normalizeH="0" noProof="0" dirty="0" smtClean="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srgbClr val="7030A0"/>
                </a:solidFill>
                <a:effectLst/>
                <a:uLnTx/>
                <a:uFillTx/>
                <a:latin typeface="Calibri" panose="020F0502020204030204" pitchFamily="34" charset="0"/>
                <a:cs typeface="Calibri" panose="020F0502020204030204" pitchFamily="34" charset="0"/>
              </a:rPr>
              <a:t>thư</a:t>
            </a:r>
            <a:r>
              <a:rPr kumimoji="0" lang="en-US" sz="4800" b="1" i="0" u="none" strike="noStrike" kern="1200" cap="none" spc="0" normalizeH="0" noProof="0" dirty="0" smtClean="0">
                <a:ln>
                  <a:noFill/>
                </a:ln>
                <a:solidFill>
                  <a:srgbClr val="7030A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srgbClr val="7030A0"/>
                </a:solidFill>
                <a:effectLst/>
                <a:uLnTx/>
                <a:uFillTx/>
                <a:latin typeface="Calibri" panose="020F0502020204030204" pitchFamily="34" charset="0"/>
                <a:cs typeface="Calibri" panose="020F0502020204030204" pitchFamily="34" charset="0"/>
              </a:rPr>
              <a:t>viện</a:t>
            </a:r>
            <a:r>
              <a:rPr kumimoji="0" lang="en-US" sz="4800" b="1" i="0" u="none" strike="noStrike" kern="1200" cap="none" spc="0" normalizeH="0" baseline="0" noProof="0" dirty="0" smtClean="0">
                <a:ln>
                  <a:noFill/>
                </a:ln>
                <a:solidFill>
                  <a:srgbClr val="7030A0"/>
                </a:solidFill>
                <a:effectLst/>
                <a:uLnTx/>
                <a:uFillTx/>
                <a:latin typeface="Calibri" panose="020F0502020204030204" pitchFamily="34" charset="0"/>
                <a:cs typeface="Calibri" panose="020F0502020204030204" pitchFamily="34" charset="0"/>
              </a:rPr>
              <a:t>:</a:t>
            </a:r>
            <a:r>
              <a:rPr kumimoji="0" lang="en-US" sz="4800" b="1" i="0" u="none" strike="noStrike" kern="1200" cap="none" spc="0" normalizeH="0" noProof="0" dirty="0" smtClean="0">
                <a:ln>
                  <a:noFill/>
                </a:ln>
                <a:solidFill>
                  <a:srgbClr val="7030A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800" b="1" i="1" dirty="0" smtClean="0">
                <a:solidFill>
                  <a:srgbClr val="FF0000"/>
                </a:solidFill>
                <a:latin typeface="Calibri" panose="020F0502020204030204" pitchFamily="34" charset="0"/>
                <a:cs typeface="Calibri" panose="020F0502020204030204" pitchFamily="34" charset="0"/>
              </a:rPr>
              <a:t>ĐỌC SÁCH BÁO VIẾT VỀ VẬT NUÔI</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800" b="1" baseline="0" dirty="0" err="1" smtClean="0">
                <a:solidFill>
                  <a:prstClr val="black"/>
                </a:solidFill>
                <a:latin typeface="Calibri" panose="020F0502020204030204" pitchFamily="34" charset="0"/>
                <a:cs typeface="Calibri" panose="020F0502020204030204" pitchFamily="34" charset="0"/>
              </a:rPr>
              <a:t>Lớp</a:t>
            </a:r>
            <a:r>
              <a:rPr lang="en-US" sz="4800" b="1" baseline="0" dirty="0" smtClean="0">
                <a:solidFill>
                  <a:prstClr val="black"/>
                </a:solidFill>
                <a:latin typeface="Calibri" panose="020F0502020204030204" pitchFamily="34" charset="0"/>
                <a:cs typeface="Calibri" panose="020F0502020204030204" pitchFamily="34" charset="0"/>
              </a:rPr>
              <a:t>: 2B</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xmlns="" id="{75CC4BF0-5EDC-4389-A85C-39C6483A745F}"/>
              </a:ext>
            </a:extLst>
          </p:cNvPr>
          <p:cNvPicPr>
            <a:picLocks noChangeAspect="1"/>
          </p:cNvPicPr>
          <p:nvPr/>
        </p:nvPicPr>
        <p:blipFill>
          <a:blip r:embed="rId5"/>
          <a:stretch>
            <a:fillRect/>
          </a:stretch>
        </p:blipFill>
        <p:spPr>
          <a:xfrm rot="737208" flipH="1">
            <a:off x="5635999" y="820903"/>
            <a:ext cx="919996" cy="919996"/>
          </a:xfrm>
          <a:prstGeom prst="rect">
            <a:avLst/>
          </a:prstGeom>
        </p:spPr>
      </p:pic>
    </p:spTree>
    <p:extLst>
      <p:ext uri="{BB962C8B-B14F-4D97-AF65-F5344CB8AC3E}">
        <p14:creationId xmlns:p14="http://schemas.microsoft.com/office/powerpoint/2010/main" val="2994837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par>
                                <p:cTn id="8" presetID="14"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par>
                                <p:cTn id="14" presetID="14"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randombar(horizontal)">
                                      <p:cBhvr>
                                        <p:cTn id="16" dur="500"/>
                                        <p:tgtEl>
                                          <p:spTgt spid="5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wipe(left)">
                                      <p:cBhvr>
                                        <p:cTn id="28" dur="500"/>
                                        <p:tgtEl>
                                          <p:spTgt spid="2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8">
                                            <p:txEl>
                                              <p:pRg st="1" end="1"/>
                                            </p:txEl>
                                          </p:spTgt>
                                        </p:tgtEl>
                                        <p:attrNameLst>
                                          <p:attrName>style.visibility</p:attrName>
                                        </p:attrNameLst>
                                      </p:cBhvr>
                                      <p:to>
                                        <p:strVal val="visible"/>
                                      </p:to>
                                    </p:set>
                                    <p:animEffect transition="in" filter="wipe(left)">
                                      <p:cBhvr>
                                        <p:cTn id="33" dur="500"/>
                                        <p:tgtEl>
                                          <p:spTgt spid="28">
                                            <p:txEl>
                                              <p:pRg st="1" end="1"/>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8">
                                            <p:txEl>
                                              <p:pRg st="2" end="2"/>
                                            </p:txEl>
                                          </p:spTgt>
                                        </p:tgtEl>
                                        <p:attrNameLst>
                                          <p:attrName>style.visibility</p:attrName>
                                        </p:attrNameLst>
                                      </p:cBhvr>
                                      <p:to>
                                        <p:strVal val="visible"/>
                                      </p:to>
                                    </p:set>
                                    <p:animEffect transition="in" filter="wipe(left)">
                                      <p:cBhvr>
                                        <p:cTn id="37"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8"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539262"/>
            <a:ext cx="5112999" cy="1323439"/>
          </a:xfrm>
          <a:prstGeom prst="rect">
            <a:avLst/>
          </a:prstGeom>
          <a:solidFill>
            <a:schemeClr val="accent1">
              <a:lumMod val="40000"/>
              <a:lumOff val="60000"/>
            </a:schemeClr>
          </a:solidFill>
        </p:spPr>
        <p:txBody>
          <a:bodyPr wrap="square" rtlCol="0">
            <a:spAutoFit/>
          </a:bodyPr>
          <a:lstStyle/>
          <a:p>
            <a:pPr algn="ctr"/>
            <a:r>
              <a:rPr lang="en-US" sz="4000" b="1" smtClean="0">
                <a:solidFill>
                  <a:srgbClr val="FF0000"/>
                </a:solidFill>
              </a:rPr>
              <a:t>Giới thiệu một số câu chuyện</a:t>
            </a:r>
            <a:endParaRPr lang="en-US" sz="4000" b="1">
              <a:solidFill>
                <a:srgbClr val="FF0000"/>
              </a:solidFill>
            </a:endParaRPr>
          </a:p>
        </p:txBody>
      </p:sp>
      <p:grpSp>
        <p:nvGrpSpPr>
          <p:cNvPr id="3" name="Group 2">
            <a:extLst>
              <a:ext uri="{FF2B5EF4-FFF2-40B4-BE49-F238E27FC236}">
                <a16:creationId xmlns:a16="http://schemas.microsoft.com/office/drawing/2014/main" xmlns="" id="{9DC0A7DE-8A2E-A06C-65A6-C64FDF0D5814}"/>
              </a:ext>
            </a:extLst>
          </p:cNvPr>
          <p:cNvGrpSpPr/>
          <p:nvPr/>
        </p:nvGrpSpPr>
        <p:grpSpPr>
          <a:xfrm>
            <a:off x="7708036" y="2072572"/>
            <a:ext cx="3285947" cy="3794598"/>
            <a:chOff x="8408633" y="1992570"/>
            <a:chExt cx="3507011" cy="3833036"/>
          </a:xfrm>
        </p:grpSpPr>
        <p:grpSp>
          <p:nvGrpSpPr>
            <p:cNvPr id="4" name="Graphic 4">
              <a:extLst>
                <a:ext uri="{FF2B5EF4-FFF2-40B4-BE49-F238E27FC236}">
                  <a16:creationId xmlns:a16="http://schemas.microsoft.com/office/drawing/2014/main" xmlns="" id="{CABD5FB7-6AC0-A183-5DFA-0460CE45C287}"/>
                </a:ext>
              </a:extLst>
            </p:cNvPr>
            <p:cNvGrpSpPr/>
            <p:nvPr/>
          </p:nvGrpSpPr>
          <p:grpSpPr>
            <a:xfrm>
              <a:off x="8408633" y="1992570"/>
              <a:ext cx="3507011" cy="3821123"/>
              <a:chOff x="8408633" y="1992570"/>
              <a:chExt cx="3507011" cy="3821123"/>
            </a:xfrm>
          </p:grpSpPr>
          <p:grpSp>
            <p:nvGrpSpPr>
              <p:cNvPr id="6" name="Graphic 4">
                <a:extLst>
                  <a:ext uri="{FF2B5EF4-FFF2-40B4-BE49-F238E27FC236}">
                    <a16:creationId xmlns:a16="http://schemas.microsoft.com/office/drawing/2014/main" xmlns="" id="{DCED263E-2169-C486-5EA2-DA2C638E81A5}"/>
                  </a:ext>
                </a:extLst>
              </p:cNvPr>
              <p:cNvGrpSpPr/>
              <p:nvPr/>
            </p:nvGrpSpPr>
            <p:grpSpPr>
              <a:xfrm>
                <a:off x="10886512" y="3334328"/>
                <a:ext cx="1029133" cy="1810218"/>
                <a:chOff x="10886512" y="3334328"/>
                <a:chExt cx="1029133" cy="1810218"/>
              </a:xfrm>
            </p:grpSpPr>
            <p:sp>
              <p:nvSpPr>
                <p:cNvPr id="81" name="Freeform: Shape 18">
                  <a:extLst>
                    <a:ext uri="{FF2B5EF4-FFF2-40B4-BE49-F238E27FC236}">
                      <a16:creationId xmlns:a16="http://schemas.microsoft.com/office/drawing/2014/main" xmlns=""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19">
                  <a:extLst>
                    <a:ext uri="{FF2B5EF4-FFF2-40B4-BE49-F238E27FC236}">
                      <a16:creationId xmlns:a16="http://schemas.microsoft.com/office/drawing/2014/main" xmlns=""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Shape 20">
                  <a:extLst>
                    <a:ext uri="{FF2B5EF4-FFF2-40B4-BE49-F238E27FC236}">
                      <a16:creationId xmlns:a16="http://schemas.microsoft.com/office/drawing/2014/main" xmlns=""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Shape 42">
                  <a:extLst>
                    <a:ext uri="{FF2B5EF4-FFF2-40B4-BE49-F238E27FC236}">
                      <a16:creationId xmlns:a16="http://schemas.microsoft.com/office/drawing/2014/main" xmlns=""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Shape 43">
                  <a:extLst>
                    <a:ext uri="{FF2B5EF4-FFF2-40B4-BE49-F238E27FC236}">
                      <a16:creationId xmlns:a16="http://schemas.microsoft.com/office/drawing/2014/main" xmlns=""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Shape 44">
                  <a:extLst>
                    <a:ext uri="{FF2B5EF4-FFF2-40B4-BE49-F238E27FC236}">
                      <a16:creationId xmlns:a16="http://schemas.microsoft.com/office/drawing/2014/main" xmlns=""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45">
                  <a:extLst>
                    <a:ext uri="{FF2B5EF4-FFF2-40B4-BE49-F238E27FC236}">
                      <a16:creationId xmlns:a16="http://schemas.microsoft.com/office/drawing/2014/main" xmlns=""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Shape 46">
                  <a:extLst>
                    <a:ext uri="{FF2B5EF4-FFF2-40B4-BE49-F238E27FC236}">
                      <a16:creationId xmlns:a16="http://schemas.microsoft.com/office/drawing/2014/main" xmlns=""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Shape 47">
                  <a:extLst>
                    <a:ext uri="{FF2B5EF4-FFF2-40B4-BE49-F238E27FC236}">
                      <a16:creationId xmlns:a16="http://schemas.microsoft.com/office/drawing/2014/main" xmlns=""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Shape 48">
                <a:extLst>
                  <a:ext uri="{FF2B5EF4-FFF2-40B4-BE49-F238E27FC236}">
                    <a16:creationId xmlns:a16="http://schemas.microsoft.com/office/drawing/2014/main" xmlns=""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Shape 49">
                <a:extLst>
                  <a:ext uri="{FF2B5EF4-FFF2-40B4-BE49-F238E27FC236}">
                    <a16:creationId xmlns:a16="http://schemas.microsoft.com/office/drawing/2014/main" xmlns=""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50">
                <a:extLst>
                  <a:ext uri="{FF2B5EF4-FFF2-40B4-BE49-F238E27FC236}">
                    <a16:creationId xmlns:a16="http://schemas.microsoft.com/office/drawing/2014/main" xmlns=""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51">
                <a:extLst>
                  <a:ext uri="{FF2B5EF4-FFF2-40B4-BE49-F238E27FC236}">
                    <a16:creationId xmlns:a16="http://schemas.microsoft.com/office/drawing/2014/main" xmlns=""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Shape 52">
                <a:extLst>
                  <a:ext uri="{FF2B5EF4-FFF2-40B4-BE49-F238E27FC236}">
                    <a16:creationId xmlns:a16="http://schemas.microsoft.com/office/drawing/2014/main" xmlns=""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53">
                <a:extLst>
                  <a:ext uri="{FF2B5EF4-FFF2-40B4-BE49-F238E27FC236}">
                    <a16:creationId xmlns:a16="http://schemas.microsoft.com/office/drawing/2014/main" xmlns=""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aphic 4">
                <a:extLst>
                  <a:ext uri="{FF2B5EF4-FFF2-40B4-BE49-F238E27FC236}">
                    <a16:creationId xmlns:a16="http://schemas.microsoft.com/office/drawing/2014/main" xmlns="" id="{70C26A88-43BC-DE73-A162-E1E9ADE79AE9}"/>
                  </a:ext>
                </a:extLst>
              </p:cNvPr>
              <p:cNvGrpSpPr/>
              <p:nvPr/>
            </p:nvGrpSpPr>
            <p:grpSpPr>
              <a:xfrm>
                <a:off x="8408633" y="3314331"/>
                <a:ext cx="2021128" cy="2499362"/>
                <a:chOff x="8408633" y="3314331"/>
                <a:chExt cx="2021128" cy="2499362"/>
              </a:xfrm>
            </p:grpSpPr>
            <p:grpSp>
              <p:nvGrpSpPr>
                <p:cNvPr id="70" name="Graphic 4">
                  <a:extLst>
                    <a:ext uri="{FF2B5EF4-FFF2-40B4-BE49-F238E27FC236}">
                      <a16:creationId xmlns:a16="http://schemas.microsoft.com/office/drawing/2014/main" xmlns="" id="{D6C50E90-1054-7E71-2C6F-F03199B2E992}"/>
                    </a:ext>
                  </a:extLst>
                </p:cNvPr>
                <p:cNvGrpSpPr/>
                <p:nvPr/>
              </p:nvGrpSpPr>
              <p:grpSpPr>
                <a:xfrm>
                  <a:off x="8408633" y="3314331"/>
                  <a:ext cx="532978" cy="711598"/>
                  <a:chOff x="8408633" y="3314331"/>
                  <a:chExt cx="532978" cy="711598"/>
                </a:xfrm>
              </p:grpSpPr>
              <p:sp>
                <p:nvSpPr>
                  <p:cNvPr id="74" name="Freeform: Shape 56">
                    <a:extLst>
                      <a:ext uri="{FF2B5EF4-FFF2-40B4-BE49-F238E27FC236}">
                        <a16:creationId xmlns:a16="http://schemas.microsoft.com/office/drawing/2014/main" xmlns=""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Shape 57">
                    <a:extLst>
                      <a:ext uri="{FF2B5EF4-FFF2-40B4-BE49-F238E27FC236}">
                        <a16:creationId xmlns:a16="http://schemas.microsoft.com/office/drawing/2014/main" xmlns=""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Shape 58">
                    <a:extLst>
                      <a:ext uri="{FF2B5EF4-FFF2-40B4-BE49-F238E27FC236}">
                        <a16:creationId xmlns:a16="http://schemas.microsoft.com/office/drawing/2014/main" xmlns=""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Shape 59">
                    <a:extLst>
                      <a:ext uri="{FF2B5EF4-FFF2-40B4-BE49-F238E27FC236}">
                        <a16:creationId xmlns:a16="http://schemas.microsoft.com/office/drawing/2014/main" xmlns=""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Shape 60">
                    <a:extLst>
                      <a:ext uri="{FF2B5EF4-FFF2-40B4-BE49-F238E27FC236}">
                        <a16:creationId xmlns:a16="http://schemas.microsoft.com/office/drawing/2014/main" xmlns=""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Shape 61">
                    <a:extLst>
                      <a:ext uri="{FF2B5EF4-FFF2-40B4-BE49-F238E27FC236}">
                        <a16:creationId xmlns:a16="http://schemas.microsoft.com/office/drawing/2014/main" xmlns=""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62">
                    <a:extLst>
                      <a:ext uri="{FF2B5EF4-FFF2-40B4-BE49-F238E27FC236}">
                        <a16:creationId xmlns:a16="http://schemas.microsoft.com/office/drawing/2014/main" xmlns=""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1" name="Freeform: Shape 63">
                  <a:extLst>
                    <a:ext uri="{FF2B5EF4-FFF2-40B4-BE49-F238E27FC236}">
                      <a16:creationId xmlns:a16="http://schemas.microsoft.com/office/drawing/2014/main" xmlns=""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Shape 64">
                  <a:extLst>
                    <a:ext uri="{FF2B5EF4-FFF2-40B4-BE49-F238E27FC236}">
                      <a16:creationId xmlns:a16="http://schemas.microsoft.com/office/drawing/2014/main" xmlns=""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65">
                  <a:extLst>
                    <a:ext uri="{FF2B5EF4-FFF2-40B4-BE49-F238E27FC236}">
                      <a16:creationId xmlns:a16="http://schemas.microsoft.com/office/drawing/2014/main" xmlns=""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aphic 4">
                <a:extLst>
                  <a:ext uri="{FF2B5EF4-FFF2-40B4-BE49-F238E27FC236}">
                    <a16:creationId xmlns:a16="http://schemas.microsoft.com/office/drawing/2014/main" xmlns="" id="{835365DF-86D5-755F-4BF1-63A18ECB5395}"/>
                  </a:ext>
                </a:extLst>
              </p:cNvPr>
              <p:cNvGrpSpPr/>
              <p:nvPr/>
            </p:nvGrpSpPr>
            <p:grpSpPr>
              <a:xfrm>
                <a:off x="9635854" y="2992117"/>
                <a:ext cx="2029993" cy="751396"/>
                <a:chOff x="9635854" y="2992117"/>
                <a:chExt cx="2029993" cy="751396"/>
              </a:xfrm>
            </p:grpSpPr>
            <p:grpSp>
              <p:nvGrpSpPr>
                <p:cNvPr id="64" name="Graphic 4">
                  <a:extLst>
                    <a:ext uri="{FF2B5EF4-FFF2-40B4-BE49-F238E27FC236}">
                      <a16:creationId xmlns:a16="http://schemas.microsoft.com/office/drawing/2014/main" xmlns="" id="{15993960-48C2-4E25-B2D0-2111CE193303}"/>
                    </a:ext>
                  </a:extLst>
                </p:cNvPr>
                <p:cNvGrpSpPr/>
                <p:nvPr/>
              </p:nvGrpSpPr>
              <p:grpSpPr>
                <a:xfrm>
                  <a:off x="9635854" y="3377070"/>
                  <a:ext cx="399749" cy="366442"/>
                  <a:chOff x="9635854" y="3377070"/>
                  <a:chExt cx="399749" cy="366442"/>
                </a:xfrm>
              </p:grpSpPr>
              <p:sp>
                <p:nvSpPr>
                  <p:cNvPr id="68" name="Freeform: Shape 68">
                    <a:extLst>
                      <a:ext uri="{FF2B5EF4-FFF2-40B4-BE49-F238E27FC236}">
                        <a16:creationId xmlns:a16="http://schemas.microsoft.com/office/drawing/2014/main" xmlns=""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Shape 69">
                    <a:extLst>
                      <a:ext uri="{FF2B5EF4-FFF2-40B4-BE49-F238E27FC236}">
                        <a16:creationId xmlns:a16="http://schemas.microsoft.com/office/drawing/2014/main" xmlns=""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 name="Graphic 4">
                  <a:extLst>
                    <a:ext uri="{FF2B5EF4-FFF2-40B4-BE49-F238E27FC236}">
                      <a16:creationId xmlns:a16="http://schemas.microsoft.com/office/drawing/2014/main" xmlns="" id="{CFEF81F9-946D-587D-A562-2FB29BB0D4AF}"/>
                    </a:ext>
                  </a:extLst>
                </p:cNvPr>
                <p:cNvGrpSpPr/>
                <p:nvPr/>
              </p:nvGrpSpPr>
              <p:grpSpPr>
                <a:xfrm>
                  <a:off x="11305110" y="2992117"/>
                  <a:ext cx="360737" cy="419012"/>
                  <a:chOff x="11305110" y="2992117"/>
                  <a:chExt cx="360737" cy="419012"/>
                </a:xfrm>
              </p:grpSpPr>
              <p:sp>
                <p:nvSpPr>
                  <p:cNvPr id="66" name="Freeform: Shape 71">
                    <a:extLst>
                      <a:ext uri="{FF2B5EF4-FFF2-40B4-BE49-F238E27FC236}">
                        <a16:creationId xmlns:a16="http://schemas.microsoft.com/office/drawing/2014/main" xmlns=""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Shape 72">
                    <a:extLst>
                      <a:ext uri="{FF2B5EF4-FFF2-40B4-BE49-F238E27FC236}">
                        <a16:creationId xmlns:a16="http://schemas.microsoft.com/office/drawing/2014/main" xmlns=""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5" name="Freeform: Shape 73">
                <a:extLst>
                  <a:ext uri="{FF2B5EF4-FFF2-40B4-BE49-F238E27FC236}">
                    <a16:creationId xmlns:a16="http://schemas.microsoft.com/office/drawing/2014/main" xmlns=""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aphic 4">
                <a:extLst>
                  <a:ext uri="{FF2B5EF4-FFF2-40B4-BE49-F238E27FC236}">
                    <a16:creationId xmlns:a16="http://schemas.microsoft.com/office/drawing/2014/main" xmlns="" id="{FE870D92-AA0D-F3E2-A62E-FA924CA543C2}"/>
                  </a:ext>
                </a:extLst>
              </p:cNvPr>
              <p:cNvGrpSpPr/>
              <p:nvPr/>
            </p:nvGrpSpPr>
            <p:grpSpPr>
              <a:xfrm>
                <a:off x="9879743" y="2828220"/>
                <a:ext cx="1476782" cy="856672"/>
                <a:chOff x="9879743" y="2828220"/>
                <a:chExt cx="1476782" cy="856672"/>
              </a:xfrm>
            </p:grpSpPr>
            <p:grpSp>
              <p:nvGrpSpPr>
                <p:cNvPr id="43" name="Graphic 4">
                  <a:extLst>
                    <a:ext uri="{FF2B5EF4-FFF2-40B4-BE49-F238E27FC236}">
                      <a16:creationId xmlns:a16="http://schemas.microsoft.com/office/drawing/2014/main" xmlns="" id="{0D769D8D-B454-FCAC-E082-8AE2BD57522A}"/>
                    </a:ext>
                  </a:extLst>
                </p:cNvPr>
                <p:cNvGrpSpPr/>
                <p:nvPr/>
              </p:nvGrpSpPr>
              <p:grpSpPr>
                <a:xfrm>
                  <a:off x="9879743" y="2828220"/>
                  <a:ext cx="1476782" cy="697584"/>
                  <a:chOff x="9879743" y="2828220"/>
                  <a:chExt cx="1476782" cy="697584"/>
                </a:xfrm>
                <a:solidFill>
                  <a:srgbClr val="201D29"/>
                </a:solidFill>
              </p:grpSpPr>
              <p:pic>
                <p:nvPicPr>
                  <p:cNvPr id="58" name="Picture 57">
                    <a:extLst>
                      <a:ext uri="{FF2B5EF4-FFF2-40B4-BE49-F238E27FC236}">
                        <a16:creationId xmlns:a16="http://schemas.microsoft.com/office/drawing/2014/main" xmlns="" id="{3D3A6BE9-1A57-D70C-A505-7A92ED1129EE}"/>
                      </a:ext>
                    </a:extLst>
                  </p:cNvPr>
                  <p:cNvPicPr>
                    <a:picLocks noChangeAspect="1"/>
                  </p:cNvPicPr>
                  <p:nvPr/>
                </p:nvPicPr>
                <p:blipFill>
                  <a:blip r:embed="rId2"/>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59" name="Graphic 4">
                    <a:extLst>
                      <a:ext uri="{FF2B5EF4-FFF2-40B4-BE49-F238E27FC236}">
                        <a16:creationId xmlns:a16="http://schemas.microsoft.com/office/drawing/2014/main" xmlns="" id="{30EDA292-F0FC-6F89-B93E-9D61A5C5F0BA}"/>
                      </a:ext>
                    </a:extLst>
                  </p:cNvPr>
                  <p:cNvGrpSpPr/>
                  <p:nvPr/>
                </p:nvGrpSpPr>
                <p:grpSpPr>
                  <a:xfrm>
                    <a:off x="10121718" y="2828220"/>
                    <a:ext cx="898324" cy="433217"/>
                    <a:chOff x="10121718" y="2828220"/>
                    <a:chExt cx="898324" cy="433217"/>
                  </a:xfrm>
                  <a:solidFill>
                    <a:srgbClr val="201D29"/>
                  </a:solidFill>
                </p:grpSpPr>
                <p:sp>
                  <p:nvSpPr>
                    <p:cNvPr id="60" name="Freeform: Shape 78">
                      <a:extLst>
                        <a:ext uri="{FF2B5EF4-FFF2-40B4-BE49-F238E27FC236}">
                          <a16:creationId xmlns:a16="http://schemas.microsoft.com/office/drawing/2014/main" xmlns=""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79">
                      <a:extLst>
                        <a:ext uri="{FF2B5EF4-FFF2-40B4-BE49-F238E27FC236}">
                          <a16:creationId xmlns:a16="http://schemas.microsoft.com/office/drawing/2014/main" xmlns=""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80">
                      <a:extLst>
                        <a:ext uri="{FF2B5EF4-FFF2-40B4-BE49-F238E27FC236}">
                          <a16:creationId xmlns:a16="http://schemas.microsoft.com/office/drawing/2014/main" xmlns=""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81">
                      <a:extLst>
                        <a:ext uri="{FF2B5EF4-FFF2-40B4-BE49-F238E27FC236}">
                          <a16:creationId xmlns:a16="http://schemas.microsoft.com/office/drawing/2014/main" xmlns=""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4" name="Graphic 4">
                  <a:extLst>
                    <a:ext uri="{FF2B5EF4-FFF2-40B4-BE49-F238E27FC236}">
                      <a16:creationId xmlns:a16="http://schemas.microsoft.com/office/drawing/2014/main" xmlns="" id="{26F6412F-BC62-B7AB-8B09-8F700439DADF}"/>
                    </a:ext>
                  </a:extLst>
                </p:cNvPr>
                <p:cNvGrpSpPr/>
                <p:nvPr/>
              </p:nvGrpSpPr>
              <p:grpSpPr>
                <a:xfrm>
                  <a:off x="10005654" y="3276357"/>
                  <a:ext cx="408535" cy="408535"/>
                  <a:chOff x="10005654" y="3276357"/>
                  <a:chExt cx="408535" cy="408535"/>
                </a:xfrm>
              </p:grpSpPr>
              <p:sp>
                <p:nvSpPr>
                  <p:cNvPr id="54" name="Freeform: Shape 83">
                    <a:extLst>
                      <a:ext uri="{FF2B5EF4-FFF2-40B4-BE49-F238E27FC236}">
                        <a16:creationId xmlns:a16="http://schemas.microsoft.com/office/drawing/2014/main" xmlns=""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xmlns="" id="{CB0A20A4-ECFB-3136-423B-2F502AAC5C90}"/>
                      </a:ext>
                    </a:extLst>
                  </p:cNvPr>
                  <p:cNvGrpSpPr/>
                  <p:nvPr/>
                </p:nvGrpSpPr>
                <p:grpSpPr>
                  <a:xfrm>
                    <a:off x="10120136" y="3358194"/>
                    <a:ext cx="140329" cy="178839"/>
                    <a:chOff x="10120136" y="3358194"/>
                    <a:chExt cx="140329" cy="178839"/>
                  </a:xfrm>
                  <a:solidFill>
                    <a:srgbClr val="ED866D"/>
                  </a:solidFill>
                </p:grpSpPr>
                <p:sp>
                  <p:nvSpPr>
                    <p:cNvPr id="56" name="Freeform: Shape 85">
                      <a:extLst>
                        <a:ext uri="{FF2B5EF4-FFF2-40B4-BE49-F238E27FC236}">
                          <a16:creationId xmlns:a16="http://schemas.microsoft.com/office/drawing/2014/main" xmlns=""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Shape 86">
                      <a:extLst>
                        <a:ext uri="{FF2B5EF4-FFF2-40B4-BE49-F238E27FC236}">
                          <a16:creationId xmlns:a16="http://schemas.microsoft.com/office/drawing/2014/main" xmlns=""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5" name="Graphic 4">
                  <a:extLst>
                    <a:ext uri="{FF2B5EF4-FFF2-40B4-BE49-F238E27FC236}">
                      <a16:creationId xmlns:a16="http://schemas.microsoft.com/office/drawing/2014/main" xmlns="" id="{DF96F1E7-F1A7-6C1D-EC64-874B8B5CFCCA}"/>
                    </a:ext>
                  </a:extLst>
                </p:cNvPr>
                <p:cNvGrpSpPr/>
                <p:nvPr/>
              </p:nvGrpSpPr>
              <p:grpSpPr>
                <a:xfrm>
                  <a:off x="10905127" y="3090208"/>
                  <a:ext cx="408535" cy="408535"/>
                  <a:chOff x="10905127" y="3090208"/>
                  <a:chExt cx="408535" cy="408535"/>
                </a:xfrm>
              </p:grpSpPr>
              <p:sp>
                <p:nvSpPr>
                  <p:cNvPr id="50" name="Freeform: Shape 88">
                    <a:extLst>
                      <a:ext uri="{FF2B5EF4-FFF2-40B4-BE49-F238E27FC236}">
                        <a16:creationId xmlns:a16="http://schemas.microsoft.com/office/drawing/2014/main" xmlns=""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1" name="Graphic 4">
                    <a:extLst>
                      <a:ext uri="{FF2B5EF4-FFF2-40B4-BE49-F238E27FC236}">
                        <a16:creationId xmlns:a16="http://schemas.microsoft.com/office/drawing/2014/main" xmlns="" id="{C071F36C-6B56-9F1A-CFD1-641C280A8732}"/>
                      </a:ext>
                    </a:extLst>
                  </p:cNvPr>
                  <p:cNvGrpSpPr/>
                  <p:nvPr/>
                </p:nvGrpSpPr>
                <p:grpSpPr>
                  <a:xfrm>
                    <a:off x="11031599" y="3210302"/>
                    <a:ext cx="143478" cy="146291"/>
                    <a:chOff x="11031599" y="3210302"/>
                    <a:chExt cx="143478" cy="146291"/>
                  </a:xfrm>
                  <a:solidFill>
                    <a:srgbClr val="ED866D"/>
                  </a:solidFill>
                </p:grpSpPr>
                <p:sp>
                  <p:nvSpPr>
                    <p:cNvPr id="52" name="Freeform: Shape 90">
                      <a:extLst>
                        <a:ext uri="{FF2B5EF4-FFF2-40B4-BE49-F238E27FC236}">
                          <a16:creationId xmlns:a16="http://schemas.microsoft.com/office/drawing/2014/main" xmlns=""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91">
                      <a:extLst>
                        <a:ext uri="{FF2B5EF4-FFF2-40B4-BE49-F238E27FC236}">
                          <a16:creationId xmlns:a16="http://schemas.microsoft.com/office/drawing/2014/main" xmlns=""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46" name="Freeform: Shape 92">
                  <a:extLst>
                    <a:ext uri="{FF2B5EF4-FFF2-40B4-BE49-F238E27FC236}">
                      <a16:creationId xmlns:a16="http://schemas.microsoft.com/office/drawing/2014/main" xmlns=""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7" name="Graphic 4">
                  <a:extLst>
                    <a:ext uri="{FF2B5EF4-FFF2-40B4-BE49-F238E27FC236}">
                      <a16:creationId xmlns:a16="http://schemas.microsoft.com/office/drawing/2014/main" xmlns="" id="{CB0ECD55-7EB8-EBA5-B171-42DF33022D9D}"/>
                    </a:ext>
                  </a:extLst>
                </p:cNvPr>
                <p:cNvGrpSpPr/>
                <p:nvPr/>
              </p:nvGrpSpPr>
              <p:grpSpPr>
                <a:xfrm>
                  <a:off x="10444022" y="3251788"/>
                  <a:ext cx="347239" cy="279569"/>
                  <a:chOff x="10444022" y="3251788"/>
                  <a:chExt cx="347239" cy="279569"/>
                </a:xfrm>
              </p:grpSpPr>
              <p:sp>
                <p:nvSpPr>
                  <p:cNvPr id="48" name="Freeform: Shape 94">
                    <a:extLst>
                      <a:ext uri="{FF2B5EF4-FFF2-40B4-BE49-F238E27FC236}">
                        <a16:creationId xmlns:a16="http://schemas.microsoft.com/office/drawing/2014/main" xmlns=""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Shape 95">
                    <a:extLst>
                      <a:ext uri="{FF2B5EF4-FFF2-40B4-BE49-F238E27FC236}">
                        <a16:creationId xmlns:a16="http://schemas.microsoft.com/office/drawing/2014/main" xmlns=""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7" name="Freeform: Shape 96">
                <a:extLst>
                  <a:ext uri="{FF2B5EF4-FFF2-40B4-BE49-F238E27FC236}">
                    <a16:creationId xmlns:a16="http://schemas.microsoft.com/office/drawing/2014/main" xmlns=""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97">
                <a:extLst>
                  <a:ext uri="{FF2B5EF4-FFF2-40B4-BE49-F238E27FC236}">
                    <a16:creationId xmlns:a16="http://schemas.microsoft.com/office/drawing/2014/main" xmlns=""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Shape 98">
                <a:extLst>
                  <a:ext uri="{FF2B5EF4-FFF2-40B4-BE49-F238E27FC236}">
                    <a16:creationId xmlns:a16="http://schemas.microsoft.com/office/drawing/2014/main" xmlns=""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99">
                <a:extLst>
                  <a:ext uri="{FF2B5EF4-FFF2-40B4-BE49-F238E27FC236}">
                    <a16:creationId xmlns:a16="http://schemas.microsoft.com/office/drawing/2014/main" xmlns=""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100">
                <a:extLst>
                  <a:ext uri="{FF2B5EF4-FFF2-40B4-BE49-F238E27FC236}">
                    <a16:creationId xmlns:a16="http://schemas.microsoft.com/office/drawing/2014/main" xmlns=""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Shape 101">
                <a:extLst>
                  <a:ext uri="{FF2B5EF4-FFF2-40B4-BE49-F238E27FC236}">
                    <a16:creationId xmlns:a16="http://schemas.microsoft.com/office/drawing/2014/main" xmlns=""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Shape 102">
                <a:extLst>
                  <a:ext uri="{FF2B5EF4-FFF2-40B4-BE49-F238E27FC236}">
                    <a16:creationId xmlns:a16="http://schemas.microsoft.com/office/drawing/2014/main" xmlns=""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Shape 103">
                <a:extLst>
                  <a:ext uri="{FF2B5EF4-FFF2-40B4-BE49-F238E27FC236}">
                    <a16:creationId xmlns:a16="http://schemas.microsoft.com/office/drawing/2014/main" xmlns=""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Shape 104">
                <a:extLst>
                  <a:ext uri="{FF2B5EF4-FFF2-40B4-BE49-F238E27FC236}">
                    <a16:creationId xmlns:a16="http://schemas.microsoft.com/office/drawing/2014/main" xmlns=""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105">
                <a:extLst>
                  <a:ext uri="{FF2B5EF4-FFF2-40B4-BE49-F238E27FC236}">
                    <a16:creationId xmlns:a16="http://schemas.microsoft.com/office/drawing/2014/main" xmlns=""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106">
                <a:extLst>
                  <a:ext uri="{FF2B5EF4-FFF2-40B4-BE49-F238E27FC236}">
                    <a16:creationId xmlns:a16="http://schemas.microsoft.com/office/drawing/2014/main" xmlns=""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aphic 4">
                <a:extLst>
                  <a:ext uri="{FF2B5EF4-FFF2-40B4-BE49-F238E27FC236}">
                    <a16:creationId xmlns:a16="http://schemas.microsoft.com/office/drawing/2014/main" xmlns="" id="{7229B6DE-85E5-D396-46A3-ACD1346FFF3F}"/>
                  </a:ext>
                </a:extLst>
              </p:cNvPr>
              <p:cNvGrpSpPr/>
              <p:nvPr/>
            </p:nvGrpSpPr>
            <p:grpSpPr>
              <a:xfrm>
                <a:off x="10359780" y="4436934"/>
                <a:ext cx="1039758" cy="1174386"/>
                <a:chOff x="10359780" y="4436934"/>
                <a:chExt cx="1039758" cy="1174386"/>
              </a:xfrm>
            </p:grpSpPr>
            <p:sp>
              <p:nvSpPr>
                <p:cNvPr id="40" name="Freeform: Shape 108">
                  <a:extLst>
                    <a:ext uri="{FF2B5EF4-FFF2-40B4-BE49-F238E27FC236}">
                      <a16:creationId xmlns:a16="http://schemas.microsoft.com/office/drawing/2014/main" xmlns=""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Shape 109">
                  <a:extLst>
                    <a:ext uri="{FF2B5EF4-FFF2-40B4-BE49-F238E27FC236}">
                      <a16:creationId xmlns:a16="http://schemas.microsoft.com/office/drawing/2014/main" xmlns=""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Shape 110">
                  <a:extLst>
                    <a:ext uri="{FF2B5EF4-FFF2-40B4-BE49-F238E27FC236}">
                      <a16:creationId xmlns:a16="http://schemas.microsoft.com/office/drawing/2014/main" xmlns=""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Freeform: Shape 111">
                <a:extLst>
                  <a:ext uri="{FF2B5EF4-FFF2-40B4-BE49-F238E27FC236}">
                    <a16:creationId xmlns:a16="http://schemas.microsoft.com/office/drawing/2014/main" xmlns=""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aphic 4">
                <a:extLst>
                  <a:ext uri="{FF2B5EF4-FFF2-40B4-BE49-F238E27FC236}">
                    <a16:creationId xmlns:a16="http://schemas.microsoft.com/office/drawing/2014/main" xmlns="" id="{EA18F6B6-979F-165B-E9F2-A00991A60A49}"/>
                  </a:ext>
                </a:extLst>
              </p:cNvPr>
              <p:cNvGrpSpPr/>
              <p:nvPr/>
            </p:nvGrpSpPr>
            <p:grpSpPr>
              <a:xfrm>
                <a:off x="10426167" y="4902574"/>
                <a:ext cx="1283977" cy="728388"/>
                <a:chOff x="10426167" y="4902574"/>
                <a:chExt cx="1283977" cy="728388"/>
              </a:xfrm>
            </p:grpSpPr>
            <p:grpSp>
              <p:nvGrpSpPr>
                <p:cNvPr id="36" name="Graphic 4">
                  <a:extLst>
                    <a:ext uri="{FF2B5EF4-FFF2-40B4-BE49-F238E27FC236}">
                      <a16:creationId xmlns:a16="http://schemas.microsoft.com/office/drawing/2014/main" xmlns="" id="{15EA6838-CC6C-1400-A1DA-6BDB895BB8DF}"/>
                    </a:ext>
                  </a:extLst>
                </p:cNvPr>
                <p:cNvGrpSpPr/>
                <p:nvPr/>
              </p:nvGrpSpPr>
              <p:grpSpPr>
                <a:xfrm>
                  <a:off x="10426167" y="5056265"/>
                  <a:ext cx="515768" cy="574697"/>
                  <a:chOff x="10426167" y="5056265"/>
                  <a:chExt cx="515768" cy="574697"/>
                </a:xfrm>
              </p:grpSpPr>
              <p:sp>
                <p:nvSpPr>
                  <p:cNvPr id="38" name="Freeform: Shape 114">
                    <a:extLst>
                      <a:ext uri="{FF2B5EF4-FFF2-40B4-BE49-F238E27FC236}">
                        <a16:creationId xmlns:a16="http://schemas.microsoft.com/office/drawing/2014/main" xmlns=""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Shape 115">
                    <a:extLst>
                      <a:ext uri="{FF2B5EF4-FFF2-40B4-BE49-F238E27FC236}">
                        <a16:creationId xmlns:a16="http://schemas.microsoft.com/office/drawing/2014/main" xmlns=""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 name="Freeform: Shape 116">
                  <a:extLst>
                    <a:ext uri="{FF2B5EF4-FFF2-40B4-BE49-F238E27FC236}">
                      <a16:creationId xmlns:a16="http://schemas.microsoft.com/office/drawing/2014/main" xmlns=""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Freeform: Shape 117">
                <a:extLst>
                  <a:ext uri="{FF2B5EF4-FFF2-40B4-BE49-F238E27FC236}">
                    <a16:creationId xmlns:a16="http://schemas.microsoft.com/office/drawing/2014/main" xmlns=""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Shape 118">
                <a:extLst>
                  <a:ext uri="{FF2B5EF4-FFF2-40B4-BE49-F238E27FC236}">
                    <a16:creationId xmlns:a16="http://schemas.microsoft.com/office/drawing/2014/main" xmlns=""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Shape 119">
                <a:extLst>
                  <a:ext uri="{FF2B5EF4-FFF2-40B4-BE49-F238E27FC236}">
                    <a16:creationId xmlns:a16="http://schemas.microsoft.com/office/drawing/2014/main" xmlns=""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Shape 120">
                <a:extLst>
                  <a:ext uri="{FF2B5EF4-FFF2-40B4-BE49-F238E27FC236}">
                    <a16:creationId xmlns:a16="http://schemas.microsoft.com/office/drawing/2014/main" xmlns=""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Shape 121">
                <a:extLst>
                  <a:ext uri="{FF2B5EF4-FFF2-40B4-BE49-F238E27FC236}">
                    <a16:creationId xmlns:a16="http://schemas.microsoft.com/office/drawing/2014/main" xmlns=""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Shape 122">
              <a:extLst>
                <a:ext uri="{FF2B5EF4-FFF2-40B4-BE49-F238E27FC236}">
                  <a16:creationId xmlns:a16="http://schemas.microsoft.com/office/drawing/2014/main" xmlns=""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 name="Rectangle 89"/>
          <p:cNvSpPr/>
          <p:nvPr/>
        </p:nvSpPr>
        <p:spPr>
          <a:xfrm>
            <a:off x="369293" y="2429023"/>
            <a:ext cx="7240897" cy="3170099"/>
          </a:xfrm>
          <a:prstGeom prst="rect">
            <a:avLst/>
          </a:prstGeom>
        </p:spPr>
        <p:txBody>
          <a:bodyPr wrap="square">
            <a:spAutoFit/>
          </a:bodyPr>
          <a:lstStyle/>
          <a:p>
            <a:pPr algn="just"/>
            <a:r>
              <a:rPr lang="en-US" sz="4000" b="1" dirty="0" err="1" smtClean="0"/>
              <a:t>Thỏ</a:t>
            </a:r>
            <a:r>
              <a:rPr lang="en-US" sz="4000" b="1" dirty="0" smtClean="0"/>
              <a:t> con </a:t>
            </a:r>
            <a:r>
              <a:rPr lang="en-US" sz="4000" b="1" dirty="0" err="1" smtClean="0"/>
              <a:t>ngoan</a:t>
            </a:r>
            <a:r>
              <a:rPr lang="en-US" sz="4000" b="1" dirty="0" smtClean="0"/>
              <a:t> </a:t>
            </a:r>
            <a:r>
              <a:rPr lang="en-US" sz="4000" b="1" dirty="0" err="1" smtClean="0"/>
              <a:t>ngoãn</a:t>
            </a:r>
            <a:r>
              <a:rPr lang="en-US" sz="4000" b="1" dirty="0" smtClean="0"/>
              <a:t>, Con </a:t>
            </a:r>
            <a:r>
              <a:rPr lang="en-US" sz="4000" b="1" dirty="0" err="1" smtClean="0"/>
              <a:t>chó</a:t>
            </a:r>
            <a:r>
              <a:rPr lang="en-US" sz="4000" b="1" dirty="0" smtClean="0"/>
              <a:t> </a:t>
            </a:r>
            <a:r>
              <a:rPr lang="en-US" sz="4000" b="1" dirty="0" err="1" smtClean="0"/>
              <a:t>nhỏ</a:t>
            </a:r>
            <a:r>
              <a:rPr lang="en-US" sz="4000" b="1" dirty="0" smtClean="0"/>
              <a:t> </a:t>
            </a:r>
            <a:r>
              <a:rPr lang="en-US" sz="4000" b="1" dirty="0" err="1" smtClean="0"/>
              <a:t>mang</a:t>
            </a:r>
            <a:r>
              <a:rPr lang="en-US" sz="4000" b="1" dirty="0" smtClean="0"/>
              <a:t> </a:t>
            </a:r>
            <a:r>
              <a:rPr lang="en-US" sz="4000" b="1" dirty="0" err="1" smtClean="0"/>
              <a:t>giỏ</a:t>
            </a:r>
            <a:r>
              <a:rPr lang="en-US" sz="4000" b="1" dirty="0" smtClean="0"/>
              <a:t> </a:t>
            </a:r>
            <a:r>
              <a:rPr lang="en-US" sz="4000" b="1" dirty="0" err="1" smtClean="0"/>
              <a:t>hoa</a:t>
            </a:r>
            <a:r>
              <a:rPr lang="en-US" sz="4000" b="1" dirty="0" smtClean="0"/>
              <a:t> </a:t>
            </a:r>
            <a:r>
              <a:rPr lang="en-US" sz="4000" b="1" dirty="0" err="1" smtClean="0"/>
              <a:t>hồng</a:t>
            </a:r>
            <a:r>
              <a:rPr lang="en-US" sz="4000" b="1" dirty="0" smtClean="0"/>
              <a:t>, </a:t>
            </a:r>
            <a:r>
              <a:rPr lang="en-US" sz="4000" b="1" dirty="0" err="1"/>
              <a:t>C</a:t>
            </a:r>
            <a:r>
              <a:rPr lang="en-US" sz="4000" b="1" dirty="0" err="1" smtClean="0"/>
              <a:t>uốn</a:t>
            </a:r>
            <a:r>
              <a:rPr lang="en-US" sz="4000" b="1" dirty="0" smtClean="0"/>
              <a:t> </a:t>
            </a:r>
            <a:r>
              <a:rPr lang="en-US" sz="4000" b="1" dirty="0" err="1" smtClean="0"/>
              <a:t>sách</a:t>
            </a:r>
            <a:r>
              <a:rPr lang="en-US" sz="4000" b="1" dirty="0" smtClean="0"/>
              <a:t> </a:t>
            </a:r>
            <a:r>
              <a:rPr lang="en-US" sz="4000" b="1" dirty="0" err="1" smtClean="0"/>
              <a:t>đầu</a:t>
            </a:r>
            <a:r>
              <a:rPr lang="en-US" sz="4000" b="1" dirty="0" smtClean="0"/>
              <a:t> </a:t>
            </a:r>
            <a:r>
              <a:rPr lang="en-US" sz="4000" b="1" dirty="0" err="1" smtClean="0"/>
              <a:t>tiên</a:t>
            </a:r>
            <a:r>
              <a:rPr lang="en-US" sz="4000" b="1" dirty="0" smtClean="0"/>
              <a:t> </a:t>
            </a:r>
            <a:r>
              <a:rPr lang="en-US" sz="4000" b="1" dirty="0" err="1" smtClean="0"/>
              <a:t>của</a:t>
            </a:r>
            <a:r>
              <a:rPr lang="en-US" sz="4000" b="1" dirty="0" smtClean="0"/>
              <a:t> </a:t>
            </a:r>
            <a:r>
              <a:rPr lang="en-US" sz="4000" b="1" dirty="0" err="1" smtClean="0"/>
              <a:t>bé</a:t>
            </a:r>
            <a:r>
              <a:rPr lang="en-US" sz="4000" b="1" dirty="0" smtClean="0"/>
              <a:t> </a:t>
            </a:r>
            <a:r>
              <a:rPr lang="en-US" sz="4000" b="1" dirty="0" err="1" smtClean="0"/>
              <a:t>kể</a:t>
            </a:r>
            <a:r>
              <a:rPr lang="en-US" sz="4000" b="1" dirty="0" smtClean="0"/>
              <a:t> </a:t>
            </a:r>
            <a:r>
              <a:rPr lang="en-US" sz="4000" b="1" dirty="0" err="1" smtClean="0"/>
              <a:t>về</a:t>
            </a:r>
            <a:r>
              <a:rPr lang="en-US" sz="4000" b="1" dirty="0" smtClean="0"/>
              <a:t> </a:t>
            </a:r>
            <a:r>
              <a:rPr lang="en-US" sz="4000" b="1" dirty="0" err="1" smtClean="0"/>
              <a:t>Động</a:t>
            </a:r>
            <a:r>
              <a:rPr lang="en-US" sz="4000" b="1" dirty="0" smtClean="0"/>
              <a:t> </a:t>
            </a:r>
            <a:r>
              <a:rPr lang="en-US" sz="4000" b="1" dirty="0" err="1" smtClean="0"/>
              <a:t>vật</a:t>
            </a:r>
            <a:r>
              <a:rPr lang="en-US" sz="4000" b="1" dirty="0" smtClean="0"/>
              <a:t>, </a:t>
            </a:r>
            <a:r>
              <a:rPr lang="en-US" sz="4000" b="1" dirty="0" err="1"/>
              <a:t>C</a:t>
            </a:r>
            <a:r>
              <a:rPr lang="en-US" sz="4000" b="1" dirty="0" err="1" smtClean="0"/>
              <a:t>ái</a:t>
            </a:r>
            <a:r>
              <a:rPr lang="en-US" sz="4000" b="1" dirty="0" smtClean="0"/>
              <a:t> </a:t>
            </a:r>
            <a:r>
              <a:rPr lang="en-US" sz="4000" b="1" dirty="0" err="1" smtClean="0"/>
              <a:t>đuôi</a:t>
            </a:r>
            <a:r>
              <a:rPr lang="en-US" sz="4000" b="1" dirty="0" smtClean="0"/>
              <a:t> </a:t>
            </a:r>
            <a:r>
              <a:rPr lang="en-US" sz="4000" b="1" dirty="0" err="1" smtClean="0"/>
              <a:t>của</a:t>
            </a:r>
            <a:r>
              <a:rPr lang="en-US" sz="4000" b="1" dirty="0" smtClean="0"/>
              <a:t> </a:t>
            </a:r>
            <a:r>
              <a:rPr lang="en-US" sz="4000" b="1" dirty="0" err="1" smtClean="0"/>
              <a:t>Sóc</a:t>
            </a:r>
            <a:r>
              <a:rPr lang="en-US" sz="4000" b="1" dirty="0" smtClean="0"/>
              <a:t>…. </a:t>
            </a:r>
            <a:endParaRPr lang="en-US" sz="4000" b="1" dirty="0"/>
          </a:p>
        </p:txBody>
      </p:sp>
    </p:spTree>
    <p:extLst>
      <p:ext uri="{BB962C8B-B14F-4D97-AF65-F5344CB8AC3E}">
        <p14:creationId xmlns:p14="http://schemas.microsoft.com/office/powerpoint/2010/main" val="423200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xmlns=""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xmlns=""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xmlns=""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xmlns=""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xmlns=""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xmlns=""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xmlns=""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xmlns=""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xmlns=""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xmlns=""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xmlns=""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xmlns=""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xmlns=""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xmlns=""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xmlns=""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xmlns=""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xmlns=""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xmlns=""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xmlns=""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xmlns=""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xmlns=""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xmlns=""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xmlns=""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xmlns=""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xmlns=""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xmlns=""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xmlns=""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xmlns=""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xmlns=""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xmlns=""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xmlns=""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xmlns=""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xmlns=""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xmlns=""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xmlns=""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xmlns=""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xmlns=""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xmlns=""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xmlns=""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xmlns=""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xmlns=""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xmlns=""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xmlns=""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xmlns=""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xmlns=""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37329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xmlns="" id="{348D15C9-9853-997B-ECA2-D0CFB71C29EF}"/>
              </a:ext>
            </a:extLst>
          </p:cNvPr>
          <p:cNvGrpSpPr/>
          <p:nvPr/>
        </p:nvGrpSpPr>
        <p:grpSpPr>
          <a:xfrm>
            <a:off x="1078336" y="585221"/>
            <a:ext cx="7966837" cy="3976556"/>
            <a:chOff x="5610688" y="1031736"/>
            <a:chExt cx="5879305" cy="3980523"/>
          </a:xfrm>
        </p:grpSpPr>
        <p:sp>
          <p:nvSpPr>
            <p:cNvPr id="8" name="Freeform: Shape 7">
              <a:extLst>
                <a:ext uri="{FF2B5EF4-FFF2-40B4-BE49-F238E27FC236}">
                  <a16:creationId xmlns:a16="http://schemas.microsoft.com/office/drawing/2014/main" xmlns=""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xmlns=""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xmlns=""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xmlns=""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xmlns=""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xmlns=""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xmlns=""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xmlns=""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xmlns=""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xmlns=""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xmlns=""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xmlns=""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xmlns=""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xmlns=""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xmlns=""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xmlns=""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xmlns=""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xmlns=""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xmlns=""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xmlns=""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xmlns=""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xmlns=""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xmlns=""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xmlns=""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xmlns=""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xmlns=""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xmlns=""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xmlns=""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xmlns=""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xmlns=""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xmlns=""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xmlns=""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xmlns=""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xmlns=""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xmlns=""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xmlns=""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xmlns=""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xmlns=""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xmlns=""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xmlns=""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xmlns=""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xmlns=""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xmlns=""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xmlns=""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xmlns=""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xmlns=""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xmlns=""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xmlns=""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xmlns=""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xmlns=""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xmlns=""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xmlns=""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xmlns=""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xmlns=""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xmlns=""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xmlns=""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xmlns=""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xmlns=""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xmlns=""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xmlns=""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xmlns=""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xmlns=""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xmlns=""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xmlns=""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xmlns=""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xmlns=""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xmlns=""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xmlns=""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xmlns=""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xmlns=""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xmlns=""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xmlns=""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xmlns=""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xmlns=""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xmlns=""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xmlns=""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xmlns=""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xmlns=""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xmlns=""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xmlns=""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xmlns=""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xmlns=""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xmlns=""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xmlns=""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xmlns=""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xmlns=""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xmlns=""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xmlns=""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xmlns=""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xmlns=""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xmlns=""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xmlns=""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xmlns=""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xmlns=""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xmlns=""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xmlns=""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xmlns=""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xmlns=""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xmlns=""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xmlns=""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xmlns=""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xmlns=""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xmlns=""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xmlns=""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xmlns=""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xmlns=""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xmlns=""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xmlns=""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xmlns=""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xmlns=""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xmlns=""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xmlns=""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xmlns=""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xmlns=""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xmlns="" id="{F0B0A28C-AAF7-43E9-8128-FF14E0B6D258}"/>
              </a:ext>
            </a:extLst>
          </p:cNvPr>
          <p:cNvSpPr txBox="1"/>
          <p:nvPr/>
        </p:nvSpPr>
        <p:spPr>
          <a:xfrm>
            <a:off x="1342657" y="1395873"/>
            <a:ext cx="7527824" cy="1754326"/>
          </a:xfrm>
          <a:prstGeom prst="rect">
            <a:avLst/>
          </a:prstGeom>
          <a:noFill/>
        </p:spPr>
        <p:txBody>
          <a:bodyPr wrap="square">
            <a:spAutoFit/>
          </a:bodyPr>
          <a:lstStyle/>
          <a:p>
            <a:pPr lvl="0" algn="ctr">
              <a:defRPr/>
            </a:pPr>
            <a:r>
              <a:rPr lang="en-US" sz="6000" b="1" dirty="0" smtClean="0">
                <a:solidFill>
                  <a:srgbClr val="FF0000"/>
                </a:solidFill>
                <a:latin typeface="Cambria" panose="02040503050406030204" pitchFamily="18" charset="0"/>
                <a:ea typeface="Cambria" panose="02040503050406030204" pitchFamily="18" charset="0"/>
              </a:rPr>
              <a:t>   ĐỌC BÀI </a:t>
            </a:r>
            <a:endParaRPr lang="en-US" sz="6000" b="1" dirty="0">
              <a:solidFill>
                <a:srgbClr val="FF0000"/>
              </a:solidFill>
              <a:latin typeface="Cambria" panose="02040503050406030204" pitchFamily="18" charset="0"/>
              <a:ea typeface="Cambria" panose="02040503050406030204" pitchFamily="18" charset="0"/>
            </a:endParaRPr>
          </a:p>
          <a:p>
            <a:pPr lvl="0" algn="ctr">
              <a:defRPr/>
            </a:pPr>
            <a:r>
              <a:rPr lang="en-US" sz="4800" b="1" i="1" dirty="0" smtClean="0">
                <a:solidFill>
                  <a:srgbClr val="FF0000"/>
                </a:solidFill>
                <a:latin typeface="Cambria" panose="02040503050406030204" pitchFamily="18" charset="0"/>
                <a:ea typeface="Cambria" panose="02040503050406030204" pitchFamily="18" charset="0"/>
              </a:rPr>
              <a:t>MỖI LOÀI MỘT CÁCH NÓI</a:t>
            </a:r>
          </a:p>
        </p:txBody>
      </p:sp>
    </p:spTree>
    <p:extLst>
      <p:ext uri="{BB962C8B-B14F-4D97-AF65-F5344CB8AC3E}">
        <p14:creationId xmlns:p14="http://schemas.microsoft.com/office/powerpoint/2010/main" val="78494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7" name="Google Shape;1447;p45"/>
          <p:cNvSpPr/>
          <p:nvPr/>
        </p:nvSpPr>
        <p:spPr>
          <a:xfrm>
            <a:off x="8737814" y="713334"/>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1449" name="Google Shape;1449;p45"/>
          <p:cNvGrpSpPr/>
          <p:nvPr/>
        </p:nvGrpSpPr>
        <p:grpSpPr>
          <a:xfrm rot="-963429" flipH="1">
            <a:off x="606733" y="3471979"/>
            <a:ext cx="2455631" cy="3372413"/>
            <a:chOff x="338600" y="701849"/>
            <a:chExt cx="1841696" cy="2529273"/>
          </a:xfrm>
        </p:grpSpPr>
        <p:sp>
          <p:nvSpPr>
            <p:cNvPr id="1450" name="Google Shape;1450;p45"/>
            <p:cNvSpPr/>
            <p:nvPr/>
          </p:nvSpPr>
          <p:spPr>
            <a:xfrm>
              <a:off x="338600" y="701849"/>
              <a:ext cx="1841696" cy="2529273"/>
            </a:xfrm>
            <a:custGeom>
              <a:avLst/>
              <a:gdLst/>
              <a:ahLst/>
              <a:cxnLst/>
              <a:rect l="l" t="t" r="r" b="b"/>
              <a:pathLst>
                <a:path w="25588" h="35141" extrusionOk="0">
                  <a:moveTo>
                    <a:pt x="17510" y="0"/>
                  </a:moveTo>
                  <a:cubicBezTo>
                    <a:pt x="17361" y="0"/>
                    <a:pt x="17212" y="27"/>
                    <a:pt x="17077" y="68"/>
                  </a:cubicBezTo>
                  <a:cubicBezTo>
                    <a:pt x="16725" y="162"/>
                    <a:pt x="16387" y="338"/>
                    <a:pt x="16103" y="582"/>
                  </a:cubicBezTo>
                  <a:cubicBezTo>
                    <a:pt x="15886" y="758"/>
                    <a:pt x="15683" y="947"/>
                    <a:pt x="15494" y="1150"/>
                  </a:cubicBezTo>
                  <a:cubicBezTo>
                    <a:pt x="15277" y="934"/>
                    <a:pt x="15007" y="798"/>
                    <a:pt x="14709" y="758"/>
                  </a:cubicBezTo>
                  <a:cubicBezTo>
                    <a:pt x="14628" y="744"/>
                    <a:pt x="14560" y="744"/>
                    <a:pt x="14492" y="744"/>
                  </a:cubicBezTo>
                  <a:cubicBezTo>
                    <a:pt x="14398" y="744"/>
                    <a:pt x="14316" y="744"/>
                    <a:pt x="14222" y="758"/>
                  </a:cubicBezTo>
                  <a:cubicBezTo>
                    <a:pt x="14100" y="771"/>
                    <a:pt x="13992" y="798"/>
                    <a:pt x="13870" y="839"/>
                  </a:cubicBezTo>
                  <a:cubicBezTo>
                    <a:pt x="13667" y="907"/>
                    <a:pt x="13464" y="1001"/>
                    <a:pt x="13275" y="1123"/>
                  </a:cubicBezTo>
                  <a:cubicBezTo>
                    <a:pt x="12923" y="1353"/>
                    <a:pt x="12625" y="1651"/>
                    <a:pt x="12368" y="1976"/>
                  </a:cubicBezTo>
                  <a:cubicBezTo>
                    <a:pt x="12273" y="2111"/>
                    <a:pt x="12179" y="2246"/>
                    <a:pt x="12084" y="2381"/>
                  </a:cubicBezTo>
                  <a:cubicBezTo>
                    <a:pt x="12030" y="2327"/>
                    <a:pt x="11976" y="2300"/>
                    <a:pt x="11908" y="2260"/>
                  </a:cubicBezTo>
                  <a:cubicBezTo>
                    <a:pt x="11691" y="2138"/>
                    <a:pt x="11448" y="2084"/>
                    <a:pt x="11191" y="2084"/>
                  </a:cubicBezTo>
                  <a:cubicBezTo>
                    <a:pt x="11123" y="2084"/>
                    <a:pt x="11042" y="2084"/>
                    <a:pt x="10961" y="2097"/>
                  </a:cubicBezTo>
                  <a:cubicBezTo>
                    <a:pt x="10758" y="2124"/>
                    <a:pt x="10568" y="2179"/>
                    <a:pt x="10379" y="2273"/>
                  </a:cubicBezTo>
                  <a:cubicBezTo>
                    <a:pt x="10027" y="2449"/>
                    <a:pt x="9702" y="2693"/>
                    <a:pt x="9459" y="3004"/>
                  </a:cubicBezTo>
                  <a:cubicBezTo>
                    <a:pt x="9229" y="3275"/>
                    <a:pt x="9039" y="3572"/>
                    <a:pt x="8877" y="3883"/>
                  </a:cubicBezTo>
                  <a:cubicBezTo>
                    <a:pt x="8728" y="4127"/>
                    <a:pt x="8606" y="4384"/>
                    <a:pt x="8485" y="4655"/>
                  </a:cubicBezTo>
                  <a:lnTo>
                    <a:pt x="8471" y="4655"/>
                  </a:lnTo>
                  <a:cubicBezTo>
                    <a:pt x="8322" y="4587"/>
                    <a:pt x="8173" y="4546"/>
                    <a:pt x="8011" y="4533"/>
                  </a:cubicBezTo>
                  <a:lnTo>
                    <a:pt x="7943" y="4533"/>
                  </a:lnTo>
                  <a:cubicBezTo>
                    <a:pt x="7781" y="4533"/>
                    <a:pt x="7619" y="4560"/>
                    <a:pt x="7470" y="4614"/>
                  </a:cubicBezTo>
                  <a:cubicBezTo>
                    <a:pt x="7307" y="4655"/>
                    <a:pt x="7158" y="4736"/>
                    <a:pt x="7023" y="4831"/>
                  </a:cubicBezTo>
                  <a:cubicBezTo>
                    <a:pt x="6915" y="4898"/>
                    <a:pt x="6807" y="4966"/>
                    <a:pt x="6712" y="5047"/>
                  </a:cubicBezTo>
                  <a:cubicBezTo>
                    <a:pt x="6536" y="5196"/>
                    <a:pt x="6387" y="5372"/>
                    <a:pt x="6252" y="5561"/>
                  </a:cubicBezTo>
                  <a:cubicBezTo>
                    <a:pt x="5981" y="5913"/>
                    <a:pt x="5778" y="6292"/>
                    <a:pt x="5616" y="6698"/>
                  </a:cubicBezTo>
                  <a:cubicBezTo>
                    <a:pt x="5548" y="6860"/>
                    <a:pt x="5494" y="7009"/>
                    <a:pt x="5454" y="7171"/>
                  </a:cubicBezTo>
                  <a:cubicBezTo>
                    <a:pt x="5372" y="7144"/>
                    <a:pt x="5291" y="7117"/>
                    <a:pt x="5210" y="7104"/>
                  </a:cubicBezTo>
                  <a:lnTo>
                    <a:pt x="5169" y="7104"/>
                  </a:lnTo>
                  <a:cubicBezTo>
                    <a:pt x="5115" y="7090"/>
                    <a:pt x="5061" y="7090"/>
                    <a:pt x="5007" y="7090"/>
                  </a:cubicBezTo>
                  <a:cubicBezTo>
                    <a:pt x="4858" y="7090"/>
                    <a:pt x="4709" y="7117"/>
                    <a:pt x="4561" y="7171"/>
                  </a:cubicBezTo>
                  <a:cubicBezTo>
                    <a:pt x="4412" y="7212"/>
                    <a:pt x="4276" y="7280"/>
                    <a:pt x="4141" y="7361"/>
                  </a:cubicBezTo>
                  <a:cubicBezTo>
                    <a:pt x="4019" y="7442"/>
                    <a:pt x="3898" y="7550"/>
                    <a:pt x="3789" y="7659"/>
                  </a:cubicBezTo>
                  <a:cubicBezTo>
                    <a:pt x="3613" y="7821"/>
                    <a:pt x="3478" y="8010"/>
                    <a:pt x="3356" y="8213"/>
                  </a:cubicBezTo>
                  <a:cubicBezTo>
                    <a:pt x="3126" y="8606"/>
                    <a:pt x="2950" y="9025"/>
                    <a:pt x="2856" y="9472"/>
                  </a:cubicBezTo>
                  <a:cubicBezTo>
                    <a:pt x="2747" y="9932"/>
                    <a:pt x="2666" y="10405"/>
                    <a:pt x="2639" y="10879"/>
                  </a:cubicBezTo>
                  <a:lnTo>
                    <a:pt x="2558" y="10879"/>
                  </a:lnTo>
                  <a:cubicBezTo>
                    <a:pt x="2409" y="10879"/>
                    <a:pt x="2260" y="10906"/>
                    <a:pt x="2125" y="10947"/>
                  </a:cubicBezTo>
                  <a:cubicBezTo>
                    <a:pt x="1773" y="11068"/>
                    <a:pt x="1489" y="11312"/>
                    <a:pt x="1300" y="11610"/>
                  </a:cubicBezTo>
                  <a:cubicBezTo>
                    <a:pt x="1151" y="11853"/>
                    <a:pt x="1029" y="12110"/>
                    <a:pt x="948" y="12381"/>
                  </a:cubicBezTo>
                  <a:cubicBezTo>
                    <a:pt x="867" y="12611"/>
                    <a:pt x="799" y="12841"/>
                    <a:pt x="758" y="13085"/>
                  </a:cubicBezTo>
                  <a:cubicBezTo>
                    <a:pt x="677" y="13572"/>
                    <a:pt x="650" y="14059"/>
                    <a:pt x="664" y="14546"/>
                  </a:cubicBezTo>
                  <a:cubicBezTo>
                    <a:pt x="677" y="14925"/>
                    <a:pt x="718" y="15317"/>
                    <a:pt x="772" y="15683"/>
                  </a:cubicBezTo>
                  <a:cubicBezTo>
                    <a:pt x="839" y="16075"/>
                    <a:pt x="921" y="16454"/>
                    <a:pt x="1042" y="16819"/>
                  </a:cubicBezTo>
                  <a:lnTo>
                    <a:pt x="1056" y="16860"/>
                  </a:lnTo>
                  <a:cubicBezTo>
                    <a:pt x="812" y="16941"/>
                    <a:pt x="582" y="17090"/>
                    <a:pt x="420" y="17293"/>
                  </a:cubicBezTo>
                  <a:cubicBezTo>
                    <a:pt x="258" y="17496"/>
                    <a:pt x="136" y="17726"/>
                    <a:pt x="82" y="17969"/>
                  </a:cubicBezTo>
                  <a:cubicBezTo>
                    <a:pt x="14" y="18226"/>
                    <a:pt x="1" y="18483"/>
                    <a:pt x="14" y="18754"/>
                  </a:cubicBezTo>
                  <a:cubicBezTo>
                    <a:pt x="28" y="19011"/>
                    <a:pt x="68" y="19268"/>
                    <a:pt x="122" y="19525"/>
                  </a:cubicBezTo>
                  <a:cubicBezTo>
                    <a:pt x="176" y="19769"/>
                    <a:pt x="244" y="19999"/>
                    <a:pt x="325" y="20243"/>
                  </a:cubicBezTo>
                  <a:cubicBezTo>
                    <a:pt x="474" y="20676"/>
                    <a:pt x="677" y="21095"/>
                    <a:pt x="907" y="21501"/>
                  </a:cubicBezTo>
                  <a:cubicBezTo>
                    <a:pt x="1151" y="21893"/>
                    <a:pt x="1408" y="22272"/>
                    <a:pt x="1692" y="22624"/>
                  </a:cubicBezTo>
                  <a:lnTo>
                    <a:pt x="1746" y="22692"/>
                  </a:lnTo>
                  <a:cubicBezTo>
                    <a:pt x="1448" y="22949"/>
                    <a:pt x="1286" y="23341"/>
                    <a:pt x="1313" y="23734"/>
                  </a:cubicBezTo>
                  <a:cubicBezTo>
                    <a:pt x="1327" y="23882"/>
                    <a:pt x="1340" y="24031"/>
                    <a:pt x="1381" y="24167"/>
                  </a:cubicBezTo>
                  <a:cubicBezTo>
                    <a:pt x="1408" y="24302"/>
                    <a:pt x="1448" y="24437"/>
                    <a:pt x="1502" y="24559"/>
                  </a:cubicBezTo>
                  <a:cubicBezTo>
                    <a:pt x="1597" y="24830"/>
                    <a:pt x="1705" y="25100"/>
                    <a:pt x="1841" y="25357"/>
                  </a:cubicBezTo>
                  <a:cubicBezTo>
                    <a:pt x="1949" y="25587"/>
                    <a:pt x="2071" y="25817"/>
                    <a:pt x="2206" y="26047"/>
                  </a:cubicBezTo>
                  <a:cubicBezTo>
                    <a:pt x="2274" y="26169"/>
                    <a:pt x="2382" y="26359"/>
                    <a:pt x="2504" y="26548"/>
                  </a:cubicBezTo>
                  <a:cubicBezTo>
                    <a:pt x="2571" y="26656"/>
                    <a:pt x="2639" y="26751"/>
                    <a:pt x="2707" y="26859"/>
                  </a:cubicBezTo>
                  <a:lnTo>
                    <a:pt x="2734" y="26900"/>
                  </a:lnTo>
                  <a:cubicBezTo>
                    <a:pt x="2869" y="27089"/>
                    <a:pt x="3004" y="27279"/>
                    <a:pt x="3167" y="27495"/>
                  </a:cubicBezTo>
                  <a:cubicBezTo>
                    <a:pt x="3749" y="28266"/>
                    <a:pt x="4398" y="28984"/>
                    <a:pt x="5115" y="29647"/>
                  </a:cubicBezTo>
                  <a:cubicBezTo>
                    <a:pt x="5467" y="29971"/>
                    <a:pt x="5846" y="30283"/>
                    <a:pt x="6225" y="30580"/>
                  </a:cubicBezTo>
                  <a:cubicBezTo>
                    <a:pt x="6604" y="30864"/>
                    <a:pt x="7010" y="31149"/>
                    <a:pt x="7416" y="31392"/>
                  </a:cubicBezTo>
                  <a:lnTo>
                    <a:pt x="7591" y="31500"/>
                  </a:lnTo>
                  <a:cubicBezTo>
                    <a:pt x="7564" y="31541"/>
                    <a:pt x="7524" y="31582"/>
                    <a:pt x="7497" y="31622"/>
                  </a:cubicBezTo>
                  <a:cubicBezTo>
                    <a:pt x="7416" y="31730"/>
                    <a:pt x="7321" y="31852"/>
                    <a:pt x="7199" y="31988"/>
                  </a:cubicBezTo>
                  <a:lnTo>
                    <a:pt x="7145" y="32069"/>
                  </a:lnTo>
                  <a:lnTo>
                    <a:pt x="7091" y="32123"/>
                  </a:lnTo>
                  <a:lnTo>
                    <a:pt x="7064" y="32163"/>
                  </a:lnTo>
                  <a:cubicBezTo>
                    <a:pt x="7023" y="32231"/>
                    <a:pt x="6969" y="32299"/>
                    <a:pt x="6915" y="32366"/>
                  </a:cubicBezTo>
                  <a:lnTo>
                    <a:pt x="6901" y="32393"/>
                  </a:lnTo>
                  <a:cubicBezTo>
                    <a:pt x="6834" y="32461"/>
                    <a:pt x="6780" y="32542"/>
                    <a:pt x="6712" y="32623"/>
                  </a:cubicBezTo>
                  <a:cubicBezTo>
                    <a:pt x="6536" y="32853"/>
                    <a:pt x="6401" y="33124"/>
                    <a:pt x="6347" y="33408"/>
                  </a:cubicBezTo>
                  <a:cubicBezTo>
                    <a:pt x="6265" y="33787"/>
                    <a:pt x="6347" y="34180"/>
                    <a:pt x="6590" y="34477"/>
                  </a:cubicBezTo>
                  <a:cubicBezTo>
                    <a:pt x="6780" y="34707"/>
                    <a:pt x="7023" y="34883"/>
                    <a:pt x="7307" y="34978"/>
                  </a:cubicBezTo>
                  <a:cubicBezTo>
                    <a:pt x="7551" y="35086"/>
                    <a:pt x="7808" y="35140"/>
                    <a:pt x="8065" y="35140"/>
                  </a:cubicBezTo>
                  <a:lnTo>
                    <a:pt x="8119" y="35140"/>
                  </a:lnTo>
                  <a:cubicBezTo>
                    <a:pt x="8268" y="35127"/>
                    <a:pt x="8430" y="35100"/>
                    <a:pt x="8566" y="35046"/>
                  </a:cubicBezTo>
                  <a:cubicBezTo>
                    <a:pt x="8660" y="35018"/>
                    <a:pt x="8742" y="34978"/>
                    <a:pt x="8809" y="34937"/>
                  </a:cubicBezTo>
                  <a:cubicBezTo>
                    <a:pt x="8904" y="34883"/>
                    <a:pt x="8985" y="34829"/>
                    <a:pt x="9053" y="34761"/>
                  </a:cubicBezTo>
                  <a:cubicBezTo>
                    <a:pt x="9175" y="34653"/>
                    <a:pt x="9269" y="34531"/>
                    <a:pt x="9351" y="34396"/>
                  </a:cubicBezTo>
                  <a:cubicBezTo>
                    <a:pt x="9418" y="34261"/>
                    <a:pt x="9486" y="34112"/>
                    <a:pt x="9526" y="33977"/>
                  </a:cubicBezTo>
                  <a:cubicBezTo>
                    <a:pt x="9581" y="33774"/>
                    <a:pt x="9608" y="33584"/>
                    <a:pt x="9635" y="33381"/>
                  </a:cubicBezTo>
                  <a:lnTo>
                    <a:pt x="9635" y="33327"/>
                  </a:lnTo>
                  <a:cubicBezTo>
                    <a:pt x="9662" y="33124"/>
                    <a:pt x="9689" y="32921"/>
                    <a:pt x="9716" y="32705"/>
                  </a:cubicBezTo>
                  <a:lnTo>
                    <a:pt x="9770" y="32353"/>
                  </a:lnTo>
                  <a:lnTo>
                    <a:pt x="9770" y="32299"/>
                  </a:lnTo>
                  <a:lnTo>
                    <a:pt x="9770" y="32204"/>
                  </a:lnTo>
                  <a:lnTo>
                    <a:pt x="9865" y="32204"/>
                  </a:lnTo>
                  <a:cubicBezTo>
                    <a:pt x="10054" y="32204"/>
                    <a:pt x="10271" y="32204"/>
                    <a:pt x="10528" y="32177"/>
                  </a:cubicBezTo>
                  <a:cubicBezTo>
                    <a:pt x="11069" y="32150"/>
                    <a:pt x="11610" y="32069"/>
                    <a:pt x="12138" y="31974"/>
                  </a:cubicBezTo>
                  <a:cubicBezTo>
                    <a:pt x="13207" y="31771"/>
                    <a:pt x="14249" y="31460"/>
                    <a:pt x="15264" y="31067"/>
                  </a:cubicBezTo>
                  <a:cubicBezTo>
                    <a:pt x="15643" y="30919"/>
                    <a:pt x="15954" y="30783"/>
                    <a:pt x="16238" y="30648"/>
                  </a:cubicBezTo>
                  <a:cubicBezTo>
                    <a:pt x="16481" y="30526"/>
                    <a:pt x="16725" y="30404"/>
                    <a:pt x="16969" y="30269"/>
                  </a:cubicBezTo>
                  <a:cubicBezTo>
                    <a:pt x="17280" y="30093"/>
                    <a:pt x="17537" y="29931"/>
                    <a:pt x="17767" y="29782"/>
                  </a:cubicBezTo>
                  <a:cubicBezTo>
                    <a:pt x="17997" y="29620"/>
                    <a:pt x="18227" y="29444"/>
                    <a:pt x="18443" y="29241"/>
                  </a:cubicBezTo>
                  <a:cubicBezTo>
                    <a:pt x="18633" y="29065"/>
                    <a:pt x="18782" y="28862"/>
                    <a:pt x="18890" y="28618"/>
                  </a:cubicBezTo>
                  <a:cubicBezTo>
                    <a:pt x="18958" y="28469"/>
                    <a:pt x="18985" y="28294"/>
                    <a:pt x="18985" y="28118"/>
                  </a:cubicBezTo>
                  <a:lnTo>
                    <a:pt x="18985" y="28009"/>
                  </a:lnTo>
                  <a:cubicBezTo>
                    <a:pt x="19526" y="27793"/>
                    <a:pt x="20054" y="27536"/>
                    <a:pt x="20568" y="27238"/>
                  </a:cubicBezTo>
                  <a:cubicBezTo>
                    <a:pt x="21082" y="26927"/>
                    <a:pt x="21569" y="26575"/>
                    <a:pt x="22029" y="26169"/>
                  </a:cubicBezTo>
                  <a:cubicBezTo>
                    <a:pt x="22246" y="25980"/>
                    <a:pt x="22449" y="25777"/>
                    <a:pt x="22638" y="25547"/>
                  </a:cubicBezTo>
                  <a:cubicBezTo>
                    <a:pt x="22814" y="25344"/>
                    <a:pt x="22963" y="25127"/>
                    <a:pt x="23071" y="24884"/>
                  </a:cubicBezTo>
                  <a:cubicBezTo>
                    <a:pt x="23342" y="24370"/>
                    <a:pt x="23261" y="23747"/>
                    <a:pt x="22882" y="23314"/>
                  </a:cubicBezTo>
                  <a:lnTo>
                    <a:pt x="22868" y="23301"/>
                  </a:lnTo>
                  <a:cubicBezTo>
                    <a:pt x="22936" y="23233"/>
                    <a:pt x="23017" y="23152"/>
                    <a:pt x="23098" y="23071"/>
                  </a:cubicBezTo>
                  <a:cubicBezTo>
                    <a:pt x="23504" y="22665"/>
                    <a:pt x="23869" y="22205"/>
                    <a:pt x="24181" y="21717"/>
                  </a:cubicBezTo>
                  <a:cubicBezTo>
                    <a:pt x="24505" y="21244"/>
                    <a:pt x="24762" y="20730"/>
                    <a:pt x="24952" y="20188"/>
                  </a:cubicBezTo>
                  <a:cubicBezTo>
                    <a:pt x="25087" y="19810"/>
                    <a:pt x="25182" y="19404"/>
                    <a:pt x="25209" y="18998"/>
                  </a:cubicBezTo>
                  <a:cubicBezTo>
                    <a:pt x="25236" y="18727"/>
                    <a:pt x="25223" y="18456"/>
                    <a:pt x="25155" y="18186"/>
                  </a:cubicBezTo>
                  <a:cubicBezTo>
                    <a:pt x="25101" y="17902"/>
                    <a:pt x="24952" y="17645"/>
                    <a:pt x="24735" y="17442"/>
                  </a:cubicBezTo>
                  <a:lnTo>
                    <a:pt x="24790" y="17333"/>
                  </a:lnTo>
                  <a:cubicBezTo>
                    <a:pt x="25114" y="16792"/>
                    <a:pt x="25344" y="16197"/>
                    <a:pt x="25493" y="15588"/>
                  </a:cubicBezTo>
                  <a:cubicBezTo>
                    <a:pt x="25561" y="15263"/>
                    <a:pt x="25588" y="14938"/>
                    <a:pt x="25588" y="14627"/>
                  </a:cubicBezTo>
                  <a:cubicBezTo>
                    <a:pt x="25588" y="14465"/>
                    <a:pt x="25574" y="14302"/>
                    <a:pt x="25547" y="14140"/>
                  </a:cubicBezTo>
                  <a:cubicBezTo>
                    <a:pt x="25520" y="13964"/>
                    <a:pt x="25466" y="13788"/>
                    <a:pt x="25398" y="13626"/>
                  </a:cubicBezTo>
                  <a:cubicBezTo>
                    <a:pt x="25331" y="13463"/>
                    <a:pt x="25223" y="13328"/>
                    <a:pt x="25114" y="13206"/>
                  </a:cubicBezTo>
                  <a:cubicBezTo>
                    <a:pt x="24965" y="13058"/>
                    <a:pt x="24790" y="12949"/>
                    <a:pt x="24600" y="12895"/>
                  </a:cubicBezTo>
                  <a:lnTo>
                    <a:pt x="24587" y="12895"/>
                  </a:lnTo>
                  <a:cubicBezTo>
                    <a:pt x="24614" y="12827"/>
                    <a:pt x="24627" y="12760"/>
                    <a:pt x="24641" y="12692"/>
                  </a:cubicBezTo>
                  <a:cubicBezTo>
                    <a:pt x="24735" y="12354"/>
                    <a:pt x="24790" y="12002"/>
                    <a:pt x="24803" y="11650"/>
                  </a:cubicBezTo>
                  <a:cubicBezTo>
                    <a:pt x="24817" y="11298"/>
                    <a:pt x="24790" y="10960"/>
                    <a:pt x="24722" y="10622"/>
                  </a:cubicBezTo>
                  <a:cubicBezTo>
                    <a:pt x="24681" y="10324"/>
                    <a:pt x="24587" y="10040"/>
                    <a:pt x="24438" y="9769"/>
                  </a:cubicBezTo>
                  <a:cubicBezTo>
                    <a:pt x="24370" y="9634"/>
                    <a:pt x="24275" y="9512"/>
                    <a:pt x="24167" y="9404"/>
                  </a:cubicBezTo>
                  <a:cubicBezTo>
                    <a:pt x="24045" y="9282"/>
                    <a:pt x="23896" y="9188"/>
                    <a:pt x="23748" y="9133"/>
                  </a:cubicBezTo>
                  <a:cubicBezTo>
                    <a:pt x="23653" y="9106"/>
                    <a:pt x="23572" y="9079"/>
                    <a:pt x="23477" y="9066"/>
                  </a:cubicBezTo>
                  <a:cubicBezTo>
                    <a:pt x="23585" y="8525"/>
                    <a:pt x="23599" y="7970"/>
                    <a:pt x="23545" y="7415"/>
                  </a:cubicBezTo>
                  <a:cubicBezTo>
                    <a:pt x="23504" y="7090"/>
                    <a:pt x="23423" y="6779"/>
                    <a:pt x="23301" y="6481"/>
                  </a:cubicBezTo>
                  <a:cubicBezTo>
                    <a:pt x="23179" y="6143"/>
                    <a:pt x="22976" y="5845"/>
                    <a:pt x="22706" y="5602"/>
                  </a:cubicBezTo>
                  <a:cubicBezTo>
                    <a:pt x="22449" y="5399"/>
                    <a:pt x="22137" y="5277"/>
                    <a:pt x="21813" y="5277"/>
                  </a:cubicBezTo>
                  <a:lnTo>
                    <a:pt x="21732" y="5277"/>
                  </a:lnTo>
                  <a:lnTo>
                    <a:pt x="21637" y="5291"/>
                  </a:lnTo>
                  <a:lnTo>
                    <a:pt x="21637" y="5264"/>
                  </a:lnTo>
                  <a:cubicBezTo>
                    <a:pt x="21623" y="4885"/>
                    <a:pt x="21583" y="4506"/>
                    <a:pt x="21501" y="4141"/>
                  </a:cubicBezTo>
                  <a:cubicBezTo>
                    <a:pt x="21434" y="3775"/>
                    <a:pt x="21312" y="3437"/>
                    <a:pt x="21136" y="3126"/>
                  </a:cubicBezTo>
                  <a:cubicBezTo>
                    <a:pt x="21068" y="2990"/>
                    <a:pt x="20974" y="2869"/>
                    <a:pt x="20879" y="2747"/>
                  </a:cubicBezTo>
                  <a:cubicBezTo>
                    <a:pt x="20784" y="2652"/>
                    <a:pt x="20690" y="2557"/>
                    <a:pt x="20581" y="2490"/>
                  </a:cubicBezTo>
                  <a:cubicBezTo>
                    <a:pt x="20514" y="2436"/>
                    <a:pt x="20446" y="2395"/>
                    <a:pt x="20378" y="2368"/>
                  </a:cubicBezTo>
                  <a:lnTo>
                    <a:pt x="20351" y="2354"/>
                  </a:lnTo>
                  <a:cubicBezTo>
                    <a:pt x="20270" y="2314"/>
                    <a:pt x="20175" y="2287"/>
                    <a:pt x="20094" y="2260"/>
                  </a:cubicBezTo>
                  <a:cubicBezTo>
                    <a:pt x="19972" y="2233"/>
                    <a:pt x="19864" y="2219"/>
                    <a:pt x="19742" y="2219"/>
                  </a:cubicBezTo>
                  <a:lnTo>
                    <a:pt x="19594" y="2219"/>
                  </a:lnTo>
                  <a:cubicBezTo>
                    <a:pt x="19499" y="2219"/>
                    <a:pt x="19404" y="2246"/>
                    <a:pt x="19323" y="2273"/>
                  </a:cubicBezTo>
                  <a:cubicBezTo>
                    <a:pt x="19296" y="2070"/>
                    <a:pt x="19255" y="1867"/>
                    <a:pt x="19201" y="1678"/>
                  </a:cubicBezTo>
                  <a:cubicBezTo>
                    <a:pt x="19106" y="1218"/>
                    <a:pt x="18876" y="785"/>
                    <a:pt x="18552" y="447"/>
                  </a:cubicBezTo>
                  <a:cubicBezTo>
                    <a:pt x="18376" y="257"/>
                    <a:pt x="18146" y="135"/>
                    <a:pt x="17902" y="68"/>
                  </a:cubicBezTo>
                  <a:lnTo>
                    <a:pt x="17848" y="54"/>
                  </a:lnTo>
                  <a:cubicBezTo>
                    <a:pt x="17726" y="14"/>
                    <a:pt x="17618" y="0"/>
                    <a:pt x="17510" y="0"/>
                  </a:cubicBezTo>
                  <a:close/>
                </a:path>
              </a:pathLst>
            </a:custGeom>
            <a:solidFill>
              <a:srgbClr val="FFFFFF"/>
            </a:solidFill>
            <a:ln w="1905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1451" name="Google Shape;1451;p45"/>
            <p:cNvSpPr/>
            <p:nvPr/>
          </p:nvSpPr>
          <p:spPr>
            <a:xfrm>
              <a:off x="841139" y="2870711"/>
              <a:ext cx="157841" cy="311724"/>
            </a:xfrm>
            <a:custGeom>
              <a:avLst/>
              <a:gdLst/>
              <a:ahLst/>
              <a:cxnLst/>
              <a:rect l="l" t="t" r="r" b="b"/>
              <a:pathLst>
                <a:path w="2193" h="4331" extrusionOk="0">
                  <a:moveTo>
                    <a:pt x="2193" y="1"/>
                  </a:moveTo>
                  <a:cubicBezTo>
                    <a:pt x="2084" y="177"/>
                    <a:pt x="1976" y="366"/>
                    <a:pt x="1881" y="542"/>
                  </a:cubicBezTo>
                  <a:lnTo>
                    <a:pt x="1868" y="556"/>
                  </a:lnTo>
                  <a:cubicBezTo>
                    <a:pt x="1706" y="853"/>
                    <a:pt x="1530" y="1164"/>
                    <a:pt x="1354" y="1476"/>
                  </a:cubicBezTo>
                  <a:cubicBezTo>
                    <a:pt x="1300" y="1543"/>
                    <a:pt x="1259" y="1624"/>
                    <a:pt x="1205" y="1706"/>
                  </a:cubicBezTo>
                  <a:cubicBezTo>
                    <a:pt x="1151" y="1773"/>
                    <a:pt x="1110" y="1827"/>
                    <a:pt x="1070" y="1895"/>
                  </a:cubicBezTo>
                  <a:cubicBezTo>
                    <a:pt x="961" y="2030"/>
                    <a:pt x="853" y="2166"/>
                    <a:pt x="745" y="2301"/>
                  </a:cubicBezTo>
                  <a:lnTo>
                    <a:pt x="677" y="2382"/>
                  </a:lnTo>
                  <a:lnTo>
                    <a:pt x="637" y="2423"/>
                  </a:lnTo>
                  <a:cubicBezTo>
                    <a:pt x="582" y="2504"/>
                    <a:pt x="528" y="2585"/>
                    <a:pt x="461" y="2653"/>
                  </a:cubicBezTo>
                  <a:cubicBezTo>
                    <a:pt x="407" y="2734"/>
                    <a:pt x="339" y="2802"/>
                    <a:pt x="298" y="2883"/>
                  </a:cubicBezTo>
                  <a:cubicBezTo>
                    <a:pt x="176" y="3045"/>
                    <a:pt x="82" y="3221"/>
                    <a:pt x="28" y="3411"/>
                  </a:cubicBezTo>
                  <a:cubicBezTo>
                    <a:pt x="1" y="3586"/>
                    <a:pt x="41" y="3776"/>
                    <a:pt x="149" y="3925"/>
                  </a:cubicBezTo>
                  <a:cubicBezTo>
                    <a:pt x="271" y="4060"/>
                    <a:pt x="420" y="4168"/>
                    <a:pt x="582" y="4222"/>
                  </a:cubicBezTo>
                  <a:cubicBezTo>
                    <a:pt x="745" y="4290"/>
                    <a:pt x="921" y="4331"/>
                    <a:pt x="1097" y="4331"/>
                  </a:cubicBezTo>
                  <a:lnTo>
                    <a:pt x="1124" y="4331"/>
                  </a:lnTo>
                  <a:cubicBezTo>
                    <a:pt x="1205" y="4331"/>
                    <a:pt x="1286" y="4304"/>
                    <a:pt x="1367" y="4277"/>
                  </a:cubicBezTo>
                  <a:cubicBezTo>
                    <a:pt x="1408" y="4263"/>
                    <a:pt x="1462" y="4236"/>
                    <a:pt x="1503" y="4222"/>
                  </a:cubicBezTo>
                  <a:cubicBezTo>
                    <a:pt x="1543" y="4195"/>
                    <a:pt x="1597" y="4155"/>
                    <a:pt x="1638" y="4114"/>
                  </a:cubicBezTo>
                  <a:cubicBezTo>
                    <a:pt x="1706" y="4060"/>
                    <a:pt x="1760" y="3992"/>
                    <a:pt x="1800" y="3911"/>
                  </a:cubicBezTo>
                  <a:cubicBezTo>
                    <a:pt x="1854" y="3830"/>
                    <a:pt x="1881" y="3735"/>
                    <a:pt x="1908" y="3641"/>
                  </a:cubicBezTo>
                  <a:cubicBezTo>
                    <a:pt x="1963" y="3492"/>
                    <a:pt x="1990" y="3329"/>
                    <a:pt x="2003" y="3153"/>
                  </a:cubicBezTo>
                  <a:lnTo>
                    <a:pt x="2003" y="3113"/>
                  </a:lnTo>
                  <a:cubicBezTo>
                    <a:pt x="2030" y="2896"/>
                    <a:pt x="2057" y="2693"/>
                    <a:pt x="2098" y="2477"/>
                  </a:cubicBezTo>
                  <a:cubicBezTo>
                    <a:pt x="2111" y="2369"/>
                    <a:pt x="2125" y="2247"/>
                    <a:pt x="2139" y="2125"/>
                  </a:cubicBezTo>
                  <a:cubicBezTo>
                    <a:pt x="2152" y="1976"/>
                    <a:pt x="2166" y="1827"/>
                    <a:pt x="2179" y="1679"/>
                  </a:cubicBezTo>
                  <a:lnTo>
                    <a:pt x="2179" y="1638"/>
                  </a:lnTo>
                  <a:cubicBezTo>
                    <a:pt x="2179" y="1543"/>
                    <a:pt x="2193" y="1462"/>
                    <a:pt x="2193" y="1367"/>
                  </a:cubicBezTo>
                  <a:lnTo>
                    <a:pt x="2193" y="1"/>
                  </a:ln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1452" name="Google Shape;1452;p45"/>
            <p:cNvSpPr/>
            <p:nvPr/>
          </p:nvSpPr>
          <p:spPr>
            <a:xfrm>
              <a:off x="388264" y="751513"/>
              <a:ext cx="1743378" cy="2220501"/>
            </a:xfrm>
            <a:custGeom>
              <a:avLst/>
              <a:gdLst/>
              <a:ahLst/>
              <a:cxnLst/>
              <a:rect l="l" t="t" r="r" b="b"/>
              <a:pathLst>
                <a:path w="24222" h="30851" extrusionOk="0">
                  <a:moveTo>
                    <a:pt x="16793" y="0"/>
                  </a:moveTo>
                  <a:cubicBezTo>
                    <a:pt x="16712" y="0"/>
                    <a:pt x="16630" y="0"/>
                    <a:pt x="16549" y="27"/>
                  </a:cubicBezTo>
                  <a:lnTo>
                    <a:pt x="16549" y="41"/>
                  </a:lnTo>
                  <a:cubicBezTo>
                    <a:pt x="16292" y="122"/>
                    <a:pt x="16035" y="257"/>
                    <a:pt x="15832" y="433"/>
                  </a:cubicBezTo>
                  <a:cubicBezTo>
                    <a:pt x="15588" y="623"/>
                    <a:pt x="15372" y="839"/>
                    <a:pt x="15169" y="1069"/>
                  </a:cubicBezTo>
                  <a:cubicBezTo>
                    <a:pt x="14993" y="1258"/>
                    <a:pt x="14804" y="1475"/>
                    <a:pt x="14587" y="1746"/>
                  </a:cubicBezTo>
                  <a:lnTo>
                    <a:pt x="14560" y="1773"/>
                  </a:lnTo>
                  <a:lnTo>
                    <a:pt x="14533" y="1813"/>
                  </a:lnTo>
                  <a:cubicBezTo>
                    <a:pt x="14560" y="1691"/>
                    <a:pt x="14560" y="1556"/>
                    <a:pt x="14533" y="1434"/>
                  </a:cubicBezTo>
                  <a:cubicBezTo>
                    <a:pt x="14520" y="1272"/>
                    <a:pt x="14452" y="1123"/>
                    <a:pt x="14357" y="1001"/>
                  </a:cubicBezTo>
                  <a:cubicBezTo>
                    <a:pt x="14235" y="866"/>
                    <a:pt x="14087" y="771"/>
                    <a:pt x="13911" y="758"/>
                  </a:cubicBezTo>
                  <a:cubicBezTo>
                    <a:pt x="13890" y="751"/>
                    <a:pt x="13870" y="748"/>
                    <a:pt x="13850" y="748"/>
                  </a:cubicBezTo>
                  <a:cubicBezTo>
                    <a:pt x="13829" y="748"/>
                    <a:pt x="13809" y="751"/>
                    <a:pt x="13789" y="758"/>
                  </a:cubicBezTo>
                  <a:cubicBezTo>
                    <a:pt x="13735" y="758"/>
                    <a:pt x="13681" y="758"/>
                    <a:pt x="13626" y="771"/>
                  </a:cubicBezTo>
                  <a:cubicBezTo>
                    <a:pt x="13545" y="771"/>
                    <a:pt x="13451" y="798"/>
                    <a:pt x="13369" y="825"/>
                  </a:cubicBezTo>
                  <a:cubicBezTo>
                    <a:pt x="13221" y="866"/>
                    <a:pt x="13085" y="934"/>
                    <a:pt x="12950" y="1028"/>
                  </a:cubicBezTo>
                  <a:cubicBezTo>
                    <a:pt x="12666" y="1218"/>
                    <a:pt x="12422" y="1461"/>
                    <a:pt x="12219" y="1732"/>
                  </a:cubicBezTo>
                  <a:cubicBezTo>
                    <a:pt x="11935" y="2097"/>
                    <a:pt x="11692" y="2503"/>
                    <a:pt x="11475" y="2909"/>
                  </a:cubicBezTo>
                  <a:cubicBezTo>
                    <a:pt x="11421" y="3031"/>
                    <a:pt x="11367" y="3153"/>
                    <a:pt x="11299" y="3261"/>
                  </a:cubicBezTo>
                  <a:cubicBezTo>
                    <a:pt x="11313" y="3180"/>
                    <a:pt x="11313" y="3085"/>
                    <a:pt x="11313" y="3004"/>
                  </a:cubicBezTo>
                  <a:cubicBezTo>
                    <a:pt x="11299" y="2842"/>
                    <a:pt x="11272" y="2693"/>
                    <a:pt x="11204" y="2544"/>
                  </a:cubicBezTo>
                  <a:cubicBezTo>
                    <a:pt x="11177" y="2476"/>
                    <a:pt x="11137" y="2409"/>
                    <a:pt x="11083" y="2354"/>
                  </a:cubicBezTo>
                  <a:cubicBezTo>
                    <a:pt x="11056" y="2314"/>
                    <a:pt x="11015" y="2287"/>
                    <a:pt x="10988" y="2260"/>
                  </a:cubicBezTo>
                  <a:cubicBezTo>
                    <a:pt x="10947" y="2233"/>
                    <a:pt x="10920" y="2206"/>
                    <a:pt x="10880" y="2179"/>
                  </a:cubicBezTo>
                  <a:cubicBezTo>
                    <a:pt x="10798" y="2138"/>
                    <a:pt x="10717" y="2111"/>
                    <a:pt x="10636" y="2111"/>
                  </a:cubicBezTo>
                  <a:cubicBezTo>
                    <a:pt x="10595" y="2097"/>
                    <a:pt x="10541" y="2097"/>
                    <a:pt x="10501" y="2097"/>
                  </a:cubicBezTo>
                  <a:lnTo>
                    <a:pt x="10365" y="2097"/>
                  </a:lnTo>
                  <a:cubicBezTo>
                    <a:pt x="10230" y="2111"/>
                    <a:pt x="10095" y="2152"/>
                    <a:pt x="9973" y="2219"/>
                  </a:cubicBezTo>
                  <a:cubicBezTo>
                    <a:pt x="9716" y="2354"/>
                    <a:pt x="9486" y="2544"/>
                    <a:pt x="9297" y="2774"/>
                  </a:cubicBezTo>
                  <a:cubicBezTo>
                    <a:pt x="9107" y="3018"/>
                    <a:pt x="8931" y="3275"/>
                    <a:pt x="8782" y="3545"/>
                  </a:cubicBezTo>
                  <a:cubicBezTo>
                    <a:pt x="8620" y="3829"/>
                    <a:pt x="8471" y="4127"/>
                    <a:pt x="8349" y="4425"/>
                  </a:cubicBezTo>
                  <a:cubicBezTo>
                    <a:pt x="8241" y="4655"/>
                    <a:pt x="8146" y="4925"/>
                    <a:pt x="8011" y="5264"/>
                  </a:cubicBezTo>
                  <a:lnTo>
                    <a:pt x="7998" y="5304"/>
                  </a:lnTo>
                  <a:lnTo>
                    <a:pt x="7984" y="5331"/>
                  </a:lnTo>
                  <a:cubicBezTo>
                    <a:pt x="7957" y="5196"/>
                    <a:pt x="7916" y="5061"/>
                    <a:pt x="7849" y="4939"/>
                  </a:cubicBezTo>
                  <a:cubicBezTo>
                    <a:pt x="7808" y="4871"/>
                    <a:pt x="7767" y="4804"/>
                    <a:pt x="7713" y="4749"/>
                  </a:cubicBezTo>
                  <a:cubicBezTo>
                    <a:pt x="7686" y="4709"/>
                    <a:pt x="7659" y="4682"/>
                    <a:pt x="7619" y="4655"/>
                  </a:cubicBezTo>
                  <a:cubicBezTo>
                    <a:pt x="7578" y="4628"/>
                    <a:pt x="7537" y="4601"/>
                    <a:pt x="7497" y="4587"/>
                  </a:cubicBezTo>
                  <a:cubicBezTo>
                    <a:pt x="7429" y="4547"/>
                    <a:pt x="7348" y="4533"/>
                    <a:pt x="7280" y="4533"/>
                  </a:cubicBezTo>
                  <a:lnTo>
                    <a:pt x="7253" y="4533"/>
                  </a:lnTo>
                  <a:cubicBezTo>
                    <a:pt x="7159" y="4533"/>
                    <a:pt x="7064" y="4547"/>
                    <a:pt x="6983" y="4574"/>
                  </a:cubicBezTo>
                  <a:cubicBezTo>
                    <a:pt x="6888" y="4614"/>
                    <a:pt x="6793" y="4655"/>
                    <a:pt x="6712" y="4709"/>
                  </a:cubicBezTo>
                  <a:cubicBezTo>
                    <a:pt x="6631" y="4763"/>
                    <a:pt x="6563" y="4817"/>
                    <a:pt x="6482" y="4885"/>
                  </a:cubicBezTo>
                  <a:cubicBezTo>
                    <a:pt x="6347" y="5007"/>
                    <a:pt x="6225" y="5128"/>
                    <a:pt x="6117" y="5277"/>
                  </a:cubicBezTo>
                  <a:cubicBezTo>
                    <a:pt x="5887" y="5575"/>
                    <a:pt x="5711" y="5913"/>
                    <a:pt x="5575" y="6265"/>
                  </a:cubicBezTo>
                  <a:cubicBezTo>
                    <a:pt x="5359" y="6820"/>
                    <a:pt x="5197" y="7388"/>
                    <a:pt x="5102" y="7970"/>
                  </a:cubicBezTo>
                  <a:cubicBezTo>
                    <a:pt x="5075" y="7835"/>
                    <a:pt x="5034" y="7713"/>
                    <a:pt x="4967" y="7591"/>
                  </a:cubicBezTo>
                  <a:cubicBezTo>
                    <a:pt x="4939" y="7510"/>
                    <a:pt x="4899" y="7429"/>
                    <a:pt x="4845" y="7361"/>
                  </a:cubicBezTo>
                  <a:cubicBezTo>
                    <a:pt x="4818" y="7320"/>
                    <a:pt x="4777" y="7280"/>
                    <a:pt x="4750" y="7253"/>
                  </a:cubicBezTo>
                  <a:cubicBezTo>
                    <a:pt x="4709" y="7212"/>
                    <a:pt x="4669" y="7185"/>
                    <a:pt x="4628" y="7172"/>
                  </a:cubicBezTo>
                  <a:cubicBezTo>
                    <a:pt x="4601" y="7145"/>
                    <a:pt x="4574" y="7131"/>
                    <a:pt x="4534" y="7117"/>
                  </a:cubicBezTo>
                  <a:cubicBezTo>
                    <a:pt x="4493" y="7104"/>
                    <a:pt x="4452" y="7090"/>
                    <a:pt x="4412" y="7077"/>
                  </a:cubicBezTo>
                  <a:lnTo>
                    <a:pt x="4331" y="7077"/>
                  </a:lnTo>
                  <a:cubicBezTo>
                    <a:pt x="4249" y="7077"/>
                    <a:pt x="4168" y="7090"/>
                    <a:pt x="4101" y="7117"/>
                  </a:cubicBezTo>
                  <a:cubicBezTo>
                    <a:pt x="4006" y="7158"/>
                    <a:pt x="3911" y="7199"/>
                    <a:pt x="3830" y="7253"/>
                  </a:cubicBezTo>
                  <a:cubicBezTo>
                    <a:pt x="3749" y="7320"/>
                    <a:pt x="3654" y="7388"/>
                    <a:pt x="3586" y="7469"/>
                  </a:cubicBezTo>
                  <a:cubicBezTo>
                    <a:pt x="3465" y="7591"/>
                    <a:pt x="3356" y="7740"/>
                    <a:pt x="3262" y="7902"/>
                  </a:cubicBezTo>
                  <a:cubicBezTo>
                    <a:pt x="3059" y="8227"/>
                    <a:pt x="2923" y="8592"/>
                    <a:pt x="2842" y="8971"/>
                  </a:cubicBezTo>
                  <a:cubicBezTo>
                    <a:pt x="2707" y="9512"/>
                    <a:pt x="2639" y="10067"/>
                    <a:pt x="2626" y="10622"/>
                  </a:cubicBezTo>
                  <a:cubicBezTo>
                    <a:pt x="2612" y="10852"/>
                    <a:pt x="2626" y="11096"/>
                    <a:pt x="2626" y="11312"/>
                  </a:cubicBezTo>
                  <a:cubicBezTo>
                    <a:pt x="2517" y="11163"/>
                    <a:pt x="2369" y="11041"/>
                    <a:pt x="2206" y="10960"/>
                  </a:cubicBezTo>
                  <a:cubicBezTo>
                    <a:pt x="2117" y="10915"/>
                    <a:pt x="2027" y="10889"/>
                    <a:pt x="1929" y="10889"/>
                  </a:cubicBezTo>
                  <a:cubicBezTo>
                    <a:pt x="1909" y="10889"/>
                    <a:pt x="1889" y="10890"/>
                    <a:pt x="1868" y="10893"/>
                  </a:cubicBezTo>
                  <a:cubicBezTo>
                    <a:pt x="1850" y="10889"/>
                    <a:pt x="1831" y="10887"/>
                    <a:pt x="1811" y="10887"/>
                  </a:cubicBezTo>
                  <a:cubicBezTo>
                    <a:pt x="1758" y="10887"/>
                    <a:pt x="1701" y="10900"/>
                    <a:pt x="1651" y="10920"/>
                  </a:cubicBezTo>
                  <a:cubicBezTo>
                    <a:pt x="1462" y="11001"/>
                    <a:pt x="1286" y="11136"/>
                    <a:pt x="1191" y="11312"/>
                  </a:cubicBezTo>
                  <a:cubicBezTo>
                    <a:pt x="1070" y="11502"/>
                    <a:pt x="975" y="11718"/>
                    <a:pt x="907" y="11935"/>
                  </a:cubicBezTo>
                  <a:cubicBezTo>
                    <a:pt x="840" y="12124"/>
                    <a:pt x="785" y="12327"/>
                    <a:pt x="758" y="12530"/>
                  </a:cubicBezTo>
                  <a:cubicBezTo>
                    <a:pt x="677" y="12963"/>
                    <a:pt x="650" y="13409"/>
                    <a:pt x="664" y="13842"/>
                  </a:cubicBezTo>
                  <a:cubicBezTo>
                    <a:pt x="677" y="14194"/>
                    <a:pt x="718" y="14546"/>
                    <a:pt x="772" y="14898"/>
                  </a:cubicBezTo>
                  <a:cubicBezTo>
                    <a:pt x="826" y="15250"/>
                    <a:pt x="907" y="15601"/>
                    <a:pt x="1015" y="15940"/>
                  </a:cubicBezTo>
                  <a:cubicBezTo>
                    <a:pt x="1124" y="16292"/>
                    <a:pt x="1245" y="16643"/>
                    <a:pt x="1394" y="16982"/>
                  </a:cubicBezTo>
                  <a:cubicBezTo>
                    <a:pt x="1286" y="16900"/>
                    <a:pt x="1164" y="16846"/>
                    <a:pt x="1029" y="16819"/>
                  </a:cubicBezTo>
                  <a:cubicBezTo>
                    <a:pt x="961" y="16806"/>
                    <a:pt x="894" y="16806"/>
                    <a:pt x="826" y="16806"/>
                  </a:cubicBezTo>
                  <a:cubicBezTo>
                    <a:pt x="745" y="16806"/>
                    <a:pt x="677" y="16819"/>
                    <a:pt x="596" y="16833"/>
                  </a:cubicBezTo>
                  <a:cubicBezTo>
                    <a:pt x="461" y="16873"/>
                    <a:pt x="339" y="16955"/>
                    <a:pt x="258" y="17049"/>
                  </a:cubicBezTo>
                  <a:cubicBezTo>
                    <a:pt x="163" y="17171"/>
                    <a:pt x="95" y="17320"/>
                    <a:pt x="68" y="17469"/>
                  </a:cubicBezTo>
                  <a:cubicBezTo>
                    <a:pt x="14" y="17645"/>
                    <a:pt x="1" y="17848"/>
                    <a:pt x="28" y="18037"/>
                  </a:cubicBezTo>
                  <a:cubicBezTo>
                    <a:pt x="41" y="18267"/>
                    <a:pt x="68" y="18484"/>
                    <a:pt x="122" y="18714"/>
                  </a:cubicBezTo>
                  <a:cubicBezTo>
                    <a:pt x="163" y="18930"/>
                    <a:pt x="217" y="19133"/>
                    <a:pt x="285" y="19350"/>
                  </a:cubicBezTo>
                  <a:cubicBezTo>
                    <a:pt x="420" y="19742"/>
                    <a:pt x="610" y="20121"/>
                    <a:pt x="826" y="20486"/>
                  </a:cubicBezTo>
                  <a:cubicBezTo>
                    <a:pt x="1043" y="20852"/>
                    <a:pt x="1273" y="21190"/>
                    <a:pt x="1543" y="21528"/>
                  </a:cubicBezTo>
                  <a:cubicBezTo>
                    <a:pt x="1868" y="21934"/>
                    <a:pt x="2233" y="22340"/>
                    <a:pt x="2572" y="22705"/>
                  </a:cubicBezTo>
                  <a:cubicBezTo>
                    <a:pt x="2436" y="22611"/>
                    <a:pt x="2274" y="22543"/>
                    <a:pt x="2111" y="22502"/>
                  </a:cubicBezTo>
                  <a:cubicBezTo>
                    <a:pt x="2017" y="22462"/>
                    <a:pt x="1922" y="22448"/>
                    <a:pt x="1814" y="22448"/>
                  </a:cubicBezTo>
                  <a:cubicBezTo>
                    <a:pt x="1706" y="22448"/>
                    <a:pt x="1597" y="22475"/>
                    <a:pt x="1516" y="22543"/>
                  </a:cubicBezTo>
                  <a:cubicBezTo>
                    <a:pt x="1367" y="22651"/>
                    <a:pt x="1300" y="22841"/>
                    <a:pt x="1313" y="23030"/>
                  </a:cubicBezTo>
                  <a:cubicBezTo>
                    <a:pt x="1327" y="23125"/>
                    <a:pt x="1340" y="23233"/>
                    <a:pt x="1367" y="23341"/>
                  </a:cubicBezTo>
                  <a:cubicBezTo>
                    <a:pt x="1394" y="23436"/>
                    <a:pt x="1421" y="23544"/>
                    <a:pt x="1462" y="23666"/>
                  </a:cubicBezTo>
                  <a:cubicBezTo>
                    <a:pt x="1557" y="23910"/>
                    <a:pt x="1651" y="24153"/>
                    <a:pt x="1773" y="24383"/>
                  </a:cubicBezTo>
                  <a:cubicBezTo>
                    <a:pt x="1881" y="24600"/>
                    <a:pt x="1990" y="24816"/>
                    <a:pt x="2125" y="25046"/>
                  </a:cubicBezTo>
                  <a:cubicBezTo>
                    <a:pt x="2193" y="25168"/>
                    <a:pt x="2287" y="25344"/>
                    <a:pt x="2396" y="25506"/>
                  </a:cubicBezTo>
                  <a:cubicBezTo>
                    <a:pt x="2463" y="25614"/>
                    <a:pt x="2531" y="25696"/>
                    <a:pt x="2599" y="25790"/>
                  </a:cubicBezTo>
                  <a:lnTo>
                    <a:pt x="2626" y="25844"/>
                  </a:lnTo>
                  <a:cubicBezTo>
                    <a:pt x="2761" y="26034"/>
                    <a:pt x="2883" y="26223"/>
                    <a:pt x="3032" y="26399"/>
                  </a:cubicBezTo>
                  <a:cubicBezTo>
                    <a:pt x="3586" y="27143"/>
                    <a:pt x="4209" y="27834"/>
                    <a:pt x="4885" y="28456"/>
                  </a:cubicBezTo>
                  <a:cubicBezTo>
                    <a:pt x="5224" y="28781"/>
                    <a:pt x="5589" y="29078"/>
                    <a:pt x="5954" y="29363"/>
                  </a:cubicBezTo>
                  <a:cubicBezTo>
                    <a:pt x="6320" y="29633"/>
                    <a:pt x="6699" y="29904"/>
                    <a:pt x="7091" y="30134"/>
                  </a:cubicBezTo>
                  <a:cubicBezTo>
                    <a:pt x="7416" y="30337"/>
                    <a:pt x="7740" y="30526"/>
                    <a:pt x="8079" y="30689"/>
                  </a:cubicBezTo>
                  <a:lnTo>
                    <a:pt x="8200" y="30756"/>
                  </a:lnTo>
                  <a:lnTo>
                    <a:pt x="8255" y="30783"/>
                  </a:lnTo>
                  <a:cubicBezTo>
                    <a:pt x="8525" y="30824"/>
                    <a:pt x="8769" y="30837"/>
                    <a:pt x="8999" y="30851"/>
                  </a:cubicBezTo>
                  <a:lnTo>
                    <a:pt x="9202" y="30851"/>
                  </a:lnTo>
                  <a:cubicBezTo>
                    <a:pt x="9378" y="30851"/>
                    <a:pt x="9581" y="30851"/>
                    <a:pt x="9824" y="30824"/>
                  </a:cubicBezTo>
                  <a:cubicBezTo>
                    <a:pt x="10338" y="30783"/>
                    <a:pt x="10839" y="30729"/>
                    <a:pt x="11353" y="30634"/>
                  </a:cubicBezTo>
                  <a:cubicBezTo>
                    <a:pt x="12382" y="30432"/>
                    <a:pt x="13383" y="30134"/>
                    <a:pt x="14357" y="29755"/>
                  </a:cubicBezTo>
                  <a:cubicBezTo>
                    <a:pt x="14709" y="29620"/>
                    <a:pt x="15007" y="29484"/>
                    <a:pt x="15277" y="29349"/>
                  </a:cubicBezTo>
                  <a:cubicBezTo>
                    <a:pt x="15507" y="29241"/>
                    <a:pt x="15737" y="29133"/>
                    <a:pt x="15967" y="28997"/>
                  </a:cubicBezTo>
                  <a:cubicBezTo>
                    <a:pt x="16265" y="28821"/>
                    <a:pt x="16509" y="28686"/>
                    <a:pt x="16712" y="28537"/>
                  </a:cubicBezTo>
                  <a:cubicBezTo>
                    <a:pt x="16928" y="28402"/>
                    <a:pt x="17117" y="28253"/>
                    <a:pt x="17307" y="28077"/>
                  </a:cubicBezTo>
                  <a:cubicBezTo>
                    <a:pt x="17429" y="27969"/>
                    <a:pt x="17537" y="27834"/>
                    <a:pt x="17605" y="27671"/>
                  </a:cubicBezTo>
                  <a:cubicBezTo>
                    <a:pt x="17632" y="27604"/>
                    <a:pt x="17645" y="27536"/>
                    <a:pt x="17645" y="27455"/>
                  </a:cubicBezTo>
                  <a:cubicBezTo>
                    <a:pt x="17645" y="27387"/>
                    <a:pt x="17618" y="27319"/>
                    <a:pt x="17578" y="27265"/>
                  </a:cubicBezTo>
                  <a:cubicBezTo>
                    <a:pt x="17537" y="27198"/>
                    <a:pt x="17469" y="27157"/>
                    <a:pt x="17402" y="27130"/>
                  </a:cubicBezTo>
                  <a:cubicBezTo>
                    <a:pt x="17320" y="27076"/>
                    <a:pt x="17239" y="27049"/>
                    <a:pt x="17145" y="27022"/>
                  </a:cubicBezTo>
                  <a:cubicBezTo>
                    <a:pt x="17429" y="26940"/>
                    <a:pt x="17699" y="26846"/>
                    <a:pt x="17970" y="26738"/>
                  </a:cubicBezTo>
                  <a:cubicBezTo>
                    <a:pt x="18511" y="26535"/>
                    <a:pt x="19039" y="26277"/>
                    <a:pt x="19540" y="25980"/>
                  </a:cubicBezTo>
                  <a:cubicBezTo>
                    <a:pt x="20027" y="25696"/>
                    <a:pt x="20487" y="25357"/>
                    <a:pt x="20893" y="24992"/>
                  </a:cubicBezTo>
                  <a:cubicBezTo>
                    <a:pt x="21096" y="24816"/>
                    <a:pt x="21272" y="24627"/>
                    <a:pt x="21447" y="24437"/>
                  </a:cubicBezTo>
                  <a:cubicBezTo>
                    <a:pt x="21583" y="24275"/>
                    <a:pt x="21691" y="24112"/>
                    <a:pt x="21786" y="23923"/>
                  </a:cubicBezTo>
                  <a:cubicBezTo>
                    <a:pt x="21935" y="23666"/>
                    <a:pt x="21907" y="23341"/>
                    <a:pt x="21718" y="23111"/>
                  </a:cubicBezTo>
                  <a:cubicBezTo>
                    <a:pt x="21596" y="23003"/>
                    <a:pt x="21461" y="22922"/>
                    <a:pt x="21312" y="22881"/>
                  </a:cubicBezTo>
                  <a:cubicBezTo>
                    <a:pt x="21204" y="22841"/>
                    <a:pt x="21096" y="22814"/>
                    <a:pt x="20987" y="22800"/>
                  </a:cubicBezTo>
                  <a:cubicBezTo>
                    <a:pt x="21312" y="22529"/>
                    <a:pt x="21637" y="22232"/>
                    <a:pt x="21935" y="21934"/>
                  </a:cubicBezTo>
                  <a:cubicBezTo>
                    <a:pt x="22313" y="21542"/>
                    <a:pt x="22652" y="21136"/>
                    <a:pt x="22949" y="20689"/>
                  </a:cubicBezTo>
                  <a:cubicBezTo>
                    <a:pt x="23234" y="20256"/>
                    <a:pt x="23477" y="19783"/>
                    <a:pt x="23653" y="19295"/>
                  </a:cubicBezTo>
                  <a:cubicBezTo>
                    <a:pt x="23775" y="18971"/>
                    <a:pt x="23842" y="18632"/>
                    <a:pt x="23870" y="18281"/>
                  </a:cubicBezTo>
                  <a:cubicBezTo>
                    <a:pt x="23897" y="18078"/>
                    <a:pt x="23883" y="17861"/>
                    <a:pt x="23829" y="17658"/>
                  </a:cubicBezTo>
                  <a:cubicBezTo>
                    <a:pt x="23802" y="17509"/>
                    <a:pt x="23721" y="17360"/>
                    <a:pt x="23599" y="17252"/>
                  </a:cubicBezTo>
                  <a:cubicBezTo>
                    <a:pt x="23491" y="17171"/>
                    <a:pt x="23355" y="17130"/>
                    <a:pt x="23234" y="17130"/>
                  </a:cubicBezTo>
                  <a:cubicBezTo>
                    <a:pt x="23179" y="17130"/>
                    <a:pt x="23139" y="17130"/>
                    <a:pt x="23098" y="17144"/>
                  </a:cubicBezTo>
                  <a:lnTo>
                    <a:pt x="23031" y="17144"/>
                  </a:lnTo>
                  <a:cubicBezTo>
                    <a:pt x="23220" y="16887"/>
                    <a:pt x="23382" y="16616"/>
                    <a:pt x="23531" y="16346"/>
                  </a:cubicBezTo>
                  <a:cubicBezTo>
                    <a:pt x="23802" y="15845"/>
                    <a:pt x="24005" y="15304"/>
                    <a:pt x="24140" y="14749"/>
                  </a:cubicBezTo>
                  <a:cubicBezTo>
                    <a:pt x="24194" y="14478"/>
                    <a:pt x="24221" y="14208"/>
                    <a:pt x="24208" y="13924"/>
                  </a:cubicBezTo>
                  <a:cubicBezTo>
                    <a:pt x="24208" y="13802"/>
                    <a:pt x="24208" y="13680"/>
                    <a:pt x="24181" y="13558"/>
                  </a:cubicBezTo>
                  <a:cubicBezTo>
                    <a:pt x="24167" y="13436"/>
                    <a:pt x="24140" y="13328"/>
                    <a:pt x="24086" y="13220"/>
                  </a:cubicBezTo>
                  <a:cubicBezTo>
                    <a:pt x="24045" y="13125"/>
                    <a:pt x="23991" y="13044"/>
                    <a:pt x="23910" y="12976"/>
                  </a:cubicBezTo>
                  <a:cubicBezTo>
                    <a:pt x="23856" y="12909"/>
                    <a:pt x="23775" y="12868"/>
                    <a:pt x="23680" y="12841"/>
                  </a:cubicBezTo>
                  <a:cubicBezTo>
                    <a:pt x="23612" y="12814"/>
                    <a:pt x="23558" y="12814"/>
                    <a:pt x="23491" y="12814"/>
                  </a:cubicBezTo>
                  <a:cubicBezTo>
                    <a:pt x="23382" y="12814"/>
                    <a:pt x="23288" y="12828"/>
                    <a:pt x="23193" y="12855"/>
                  </a:cubicBezTo>
                  <a:cubicBezTo>
                    <a:pt x="23071" y="12895"/>
                    <a:pt x="22949" y="12936"/>
                    <a:pt x="22841" y="12990"/>
                  </a:cubicBezTo>
                  <a:cubicBezTo>
                    <a:pt x="22895" y="12895"/>
                    <a:pt x="22949" y="12801"/>
                    <a:pt x="22990" y="12692"/>
                  </a:cubicBezTo>
                  <a:cubicBezTo>
                    <a:pt x="23112" y="12408"/>
                    <a:pt x="23206" y="12124"/>
                    <a:pt x="23288" y="11826"/>
                  </a:cubicBezTo>
                  <a:cubicBezTo>
                    <a:pt x="23369" y="11529"/>
                    <a:pt x="23409" y="11217"/>
                    <a:pt x="23423" y="10920"/>
                  </a:cubicBezTo>
                  <a:cubicBezTo>
                    <a:pt x="23437" y="10622"/>
                    <a:pt x="23423" y="10338"/>
                    <a:pt x="23355" y="10054"/>
                  </a:cubicBezTo>
                  <a:cubicBezTo>
                    <a:pt x="23328" y="9824"/>
                    <a:pt x="23247" y="9594"/>
                    <a:pt x="23139" y="9377"/>
                  </a:cubicBezTo>
                  <a:cubicBezTo>
                    <a:pt x="23098" y="9309"/>
                    <a:pt x="23058" y="9242"/>
                    <a:pt x="22990" y="9188"/>
                  </a:cubicBezTo>
                  <a:cubicBezTo>
                    <a:pt x="22936" y="9134"/>
                    <a:pt x="22882" y="9093"/>
                    <a:pt x="22801" y="9066"/>
                  </a:cubicBezTo>
                  <a:cubicBezTo>
                    <a:pt x="22733" y="9039"/>
                    <a:pt x="22665" y="9025"/>
                    <a:pt x="22584" y="9025"/>
                  </a:cubicBezTo>
                  <a:cubicBezTo>
                    <a:pt x="22516" y="9025"/>
                    <a:pt x="22435" y="9052"/>
                    <a:pt x="22368" y="9066"/>
                  </a:cubicBezTo>
                  <a:cubicBezTo>
                    <a:pt x="22219" y="9120"/>
                    <a:pt x="22083" y="9201"/>
                    <a:pt x="21962" y="9282"/>
                  </a:cubicBezTo>
                  <a:cubicBezTo>
                    <a:pt x="21907" y="9323"/>
                    <a:pt x="21853" y="9350"/>
                    <a:pt x="21799" y="9391"/>
                  </a:cubicBezTo>
                  <a:cubicBezTo>
                    <a:pt x="21840" y="9323"/>
                    <a:pt x="21853" y="9255"/>
                    <a:pt x="21880" y="9188"/>
                  </a:cubicBezTo>
                  <a:cubicBezTo>
                    <a:pt x="21962" y="8944"/>
                    <a:pt x="22029" y="8687"/>
                    <a:pt x="22083" y="8416"/>
                  </a:cubicBezTo>
                  <a:cubicBezTo>
                    <a:pt x="22205" y="7889"/>
                    <a:pt x="22232" y="7334"/>
                    <a:pt x="22165" y="6793"/>
                  </a:cubicBezTo>
                  <a:cubicBezTo>
                    <a:pt x="22138" y="6536"/>
                    <a:pt x="22070" y="6279"/>
                    <a:pt x="21975" y="6035"/>
                  </a:cubicBezTo>
                  <a:cubicBezTo>
                    <a:pt x="21894" y="5805"/>
                    <a:pt x="21759" y="5588"/>
                    <a:pt x="21569" y="5426"/>
                  </a:cubicBezTo>
                  <a:cubicBezTo>
                    <a:pt x="21447" y="5318"/>
                    <a:pt x="21285" y="5264"/>
                    <a:pt x="21109" y="5264"/>
                  </a:cubicBezTo>
                  <a:lnTo>
                    <a:pt x="21069" y="5264"/>
                  </a:lnTo>
                  <a:cubicBezTo>
                    <a:pt x="20893" y="5277"/>
                    <a:pt x="20730" y="5345"/>
                    <a:pt x="20581" y="5440"/>
                  </a:cubicBezTo>
                  <a:cubicBezTo>
                    <a:pt x="20433" y="5534"/>
                    <a:pt x="20284" y="5656"/>
                    <a:pt x="20135" y="5778"/>
                  </a:cubicBezTo>
                  <a:cubicBezTo>
                    <a:pt x="20162" y="5710"/>
                    <a:pt x="20176" y="5656"/>
                    <a:pt x="20189" y="5588"/>
                  </a:cubicBezTo>
                  <a:cubicBezTo>
                    <a:pt x="20230" y="5250"/>
                    <a:pt x="20257" y="4912"/>
                    <a:pt x="20243" y="4574"/>
                  </a:cubicBezTo>
                  <a:cubicBezTo>
                    <a:pt x="20230" y="4235"/>
                    <a:pt x="20189" y="3897"/>
                    <a:pt x="20121" y="3572"/>
                  </a:cubicBezTo>
                  <a:cubicBezTo>
                    <a:pt x="20067" y="3288"/>
                    <a:pt x="19973" y="3004"/>
                    <a:pt x="19837" y="2747"/>
                  </a:cubicBezTo>
                  <a:cubicBezTo>
                    <a:pt x="19783" y="2666"/>
                    <a:pt x="19729" y="2571"/>
                    <a:pt x="19648" y="2503"/>
                  </a:cubicBezTo>
                  <a:cubicBezTo>
                    <a:pt x="19607" y="2436"/>
                    <a:pt x="19553" y="2395"/>
                    <a:pt x="19485" y="2354"/>
                  </a:cubicBezTo>
                  <a:cubicBezTo>
                    <a:pt x="19445" y="2314"/>
                    <a:pt x="19404" y="2287"/>
                    <a:pt x="19350" y="2273"/>
                  </a:cubicBezTo>
                  <a:cubicBezTo>
                    <a:pt x="19310" y="2246"/>
                    <a:pt x="19255" y="2233"/>
                    <a:pt x="19201" y="2219"/>
                  </a:cubicBezTo>
                  <a:cubicBezTo>
                    <a:pt x="19147" y="2206"/>
                    <a:pt x="19093" y="2192"/>
                    <a:pt x="19025" y="2192"/>
                  </a:cubicBezTo>
                  <a:lnTo>
                    <a:pt x="18958" y="2192"/>
                  </a:lnTo>
                  <a:cubicBezTo>
                    <a:pt x="18755" y="2219"/>
                    <a:pt x="18552" y="2300"/>
                    <a:pt x="18389" y="2422"/>
                  </a:cubicBezTo>
                  <a:cubicBezTo>
                    <a:pt x="18254" y="2530"/>
                    <a:pt x="18119" y="2639"/>
                    <a:pt x="17997" y="2760"/>
                  </a:cubicBezTo>
                  <a:cubicBezTo>
                    <a:pt x="17997" y="2612"/>
                    <a:pt x="17997" y="2436"/>
                    <a:pt x="17997" y="2219"/>
                  </a:cubicBezTo>
                  <a:cubicBezTo>
                    <a:pt x="17970" y="1854"/>
                    <a:pt x="17929" y="1502"/>
                    <a:pt x="17835" y="1150"/>
                  </a:cubicBezTo>
                  <a:cubicBezTo>
                    <a:pt x="17767" y="798"/>
                    <a:pt x="17605" y="487"/>
                    <a:pt x="17375" y="230"/>
                  </a:cubicBezTo>
                  <a:cubicBezTo>
                    <a:pt x="17266" y="122"/>
                    <a:pt x="17117" y="54"/>
                    <a:pt x="16969" y="14"/>
                  </a:cubicBezTo>
                  <a:cubicBezTo>
                    <a:pt x="16915" y="0"/>
                    <a:pt x="16860" y="0"/>
                    <a:pt x="16793" y="0"/>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1453" name="Google Shape;1453;p45"/>
            <p:cNvSpPr/>
            <p:nvPr/>
          </p:nvSpPr>
          <p:spPr>
            <a:xfrm>
              <a:off x="386320" y="750505"/>
              <a:ext cx="1221344" cy="2212799"/>
            </a:xfrm>
            <a:custGeom>
              <a:avLst/>
              <a:gdLst/>
              <a:ahLst/>
              <a:cxnLst/>
              <a:rect l="l" t="t" r="r" b="b"/>
              <a:pathLst>
                <a:path w="16969" h="30744" extrusionOk="0">
                  <a:moveTo>
                    <a:pt x="16793" y="1"/>
                  </a:moveTo>
                  <a:cubicBezTo>
                    <a:pt x="16711" y="1"/>
                    <a:pt x="16617" y="14"/>
                    <a:pt x="16536" y="41"/>
                  </a:cubicBezTo>
                  <a:lnTo>
                    <a:pt x="16576" y="55"/>
                  </a:lnTo>
                  <a:cubicBezTo>
                    <a:pt x="16306" y="122"/>
                    <a:pt x="16062" y="258"/>
                    <a:pt x="15845" y="447"/>
                  </a:cubicBezTo>
                  <a:cubicBezTo>
                    <a:pt x="15615" y="637"/>
                    <a:pt x="15385" y="853"/>
                    <a:pt x="15182" y="1083"/>
                  </a:cubicBezTo>
                  <a:cubicBezTo>
                    <a:pt x="15020" y="1272"/>
                    <a:pt x="14831" y="1475"/>
                    <a:pt x="14614" y="1760"/>
                  </a:cubicBezTo>
                  <a:lnTo>
                    <a:pt x="14587" y="1787"/>
                  </a:lnTo>
                  <a:lnTo>
                    <a:pt x="14560" y="1814"/>
                  </a:lnTo>
                  <a:cubicBezTo>
                    <a:pt x="14587" y="1692"/>
                    <a:pt x="14587" y="1570"/>
                    <a:pt x="14560" y="1448"/>
                  </a:cubicBezTo>
                  <a:cubicBezTo>
                    <a:pt x="14533" y="1286"/>
                    <a:pt x="14479" y="1137"/>
                    <a:pt x="14371" y="1002"/>
                  </a:cubicBezTo>
                  <a:cubicBezTo>
                    <a:pt x="14262" y="867"/>
                    <a:pt x="14100" y="785"/>
                    <a:pt x="13924" y="758"/>
                  </a:cubicBezTo>
                  <a:cubicBezTo>
                    <a:pt x="13883" y="758"/>
                    <a:pt x="13843" y="745"/>
                    <a:pt x="13816" y="745"/>
                  </a:cubicBezTo>
                  <a:cubicBezTo>
                    <a:pt x="13748" y="745"/>
                    <a:pt x="13694" y="745"/>
                    <a:pt x="13640" y="758"/>
                  </a:cubicBezTo>
                  <a:cubicBezTo>
                    <a:pt x="13559" y="772"/>
                    <a:pt x="13478" y="799"/>
                    <a:pt x="13383" y="826"/>
                  </a:cubicBezTo>
                  <a:cubicBezTo>
                    <a:pt x="13234" y="867"/>
                    <a:pt x="13085" y="934"/>
                    <a:pt x="12963" y="1029"/>
                  </a:cubicBezTo>
                  <a:cubicBezTo>
                    <a:pt x="12679" y="1218"/>
                    <a:pt x="12436" y="1462"/>
                    <a:pt x="12219" y="1733"/>
                  </a:cubicBezTo>
                  <a:cubicBezTo>
                    <a:pt x="11949" y="2098"/>
                    <a:pt x="11705" y="2504"/>
                    <a:pt x="11488" y="2910"/>
                  </a:cubicBezTo>
                  <a:cubicBezTo>
                    <a:pt x="11434" y="3032"/>
                    <a:pt x="11367" y="3153"/>
                    <a:pt x="11313" y="3262"/>
                  </a:cubicBezTo>
                  <a:cubicBezTo>
                    <a:pt x="11340" y="3180"/>
                    <a:pt x="11340" y="3099"/>
                    <a:pt x="11326" y="3004"/>
                  </a:cubicBezTo>
                  <a:cubicBezTo>
                    <a:pt x="11326" y="2842"/>
                    <a:pt x="11286" y="2693"/>
                    <a:pt x="11218" y="2544"/>
                  </a:cubicBezTo>
                  <a:cubicBezTo>
                    <a:pt x="11177" y="2436"/>
                    <a:pt x="11096" y="2328"/>
                    <a:pt x="11001" y="2260"/>
                  </a:cubicBezTo>
                  <a:cubicBezTo>
                    <a:pt x="10974" y="2233"/>
                    <a:pt x="10934" y="2206"/>
                    <a:pt x="10893" y="2179"/>
                  </a:cubicBezTo>
                  <a:cubicBezTo>
                    <a:pt x="10825" y="2138"/>
                    <a:pt x="10731" y="2111"/>
                    <a:pt x="10650" y="2098"/>
                  </a:cubicBezTo>
                  <a:cubicBezTo>
                    <a:pt x="10622" y="2098"/>
                    <a:pt x="10595" y="2092"/>
                    <a:pt x="10564" y="2092"/>
                  </a:cubicBezTo>
                  <a:cubicBezTo>
                    <a:pt x="10549" y="2092"/>
                    <a:pt x="10532" y="2093"/>
                    <a:pt x="10514" y="2098"/>
                  </a:cubicBezTo>
                  <a:lnTo>
                    <a:pt x="10379" y="2098"/>
                  </a:lnTo>
                  <a:cubicBezTo>
                    <a:pt x="10244" y="2125"/>
                    <a:pt x="10108" y="2166"/>
                    <a:pt x="9987" y="2220"/>
                  </a:cubicBezTo>
                  <a:cubicBezTo>
                    <a:pt x="9716" y="2355"/>
                    <a:pt x="9486" y="2544"/>
                    <a:pt x="9296" y="2774"/>
                  </a:cubicBezTo>
                  <a:cubicBezTo>
                    <a:pt x="9107" y="3018"/>
                    <a:pt x="8931" y="3275"/>
                    <a:pt x="8782" y="3546"/>
                  </a:cubicBezTo>
                  <a:cubicBezTo>
                    <a:pt x="8620" y="3843"/>
                    <a:pt x="8471" y="4128"/>
                    <a:pt x="8349" y="4439"/>
                  </a:cubicBezTo>
                  <a:cubicBezTo>
                    <a:pt x="8255" y="4669"/>
                    <a:pt x="8146" y="4926"/>
                    <a:pt x="8011" y="5264"/>
                  </a:cubicBezTo>
                  <a:lnTo>
                    <a:pt x="7997" y="5305"/>
                  </a:lnTo>
                  <a:lnTo>
                    <a:pt x="7984" y="5345"/>
                  </a:lnTo>
                  <a:cubicBezTo>
                    <a:pt x="7957" y="5129"/>
                    <a:pt x="7876" y="4912"/>
                    <a:pt x="7727" y="4750"/>
                  </a:cubicBezTo>
                  <a:cubicBezTo>
                    <a:pt x="7700" y="4723"/>
                    <a:pt x="7659" y="4696"/>
                    <a:pt x="7632" y="4669"/>
                  </a:cubicBezTo>
                  <a:cubicBezTo>
                    <a:pt x="7524" y="4588"/>
                    <a:pt x="7402" y="4547"/>
                    <a:pt x="7280" y="4533"/>
                  </a:cubicBezTo>
                  <a:lnTo>
                    <a:pt x="7253" y="4533"/>
                  </a:lnTo>
                  <a:cubicBezTo>
                    <a:pt x="7159" y="4533"/>
                    <a:pt x="7077" y="4547"/>
                    <a:pt x="6983" y="4588"/>
                  </a:cubicBezTo>
                  <a:cubicBezTo>
                    <a:pt x="6888" y="4615"/>
                    <a:pt x="6793" y="4669"/>
                    <a:pt x="6712" y="4723"/>
                  </a:cubicBezTo>
                  <a:cubicBezTo>
                    <a:pt x="6631" y="4777"/>
                    <a:pt x="6563" y="4831"/>
                    <a:pt x="6495" y="4885"/>
                  </a:cubicBezTo>
                  <a:cubicBezTo>
                    <a:pt x="6360" y="5007"/>
                    <a:pt x="6225" y="5142"/>
                    <a:pt x="6117" y="5291"/>
                  </a:cubicBezTo>
                  <a:cubicBezTo>
                    <a:pt x="5900" y="5589"/>
                    <a:pt x="5711" y="5927"/>
                    <a:pt x="5575" y="6279"/>
                  </a:cubicBezTo>
                  <a:cubicBezTo>
                    <a:pt x="5359" y="6834"/>
                    <a:pt x="5210" y="7402"/>
                    <a:pt x="5102" y="7984"/>
                  </a:cubicBezTo>
                  <a:cubicBezTo>
                    <a:pt x="5088" y="7849"/>
                    <a:pt x="5048" y="7713"/>
                    <a:pt x="4980" y="7605"/>
                  </a:cubicBezTo>
                  <a:cubicBezTo>
                    <a:pt x="4953" y="7524"/>
                    <a:pt x="4912" y="7443"/>
                    <a:pt x="4858" y="7375"/>
                  </a:cubicBezTo>
                  <a:cubicBezTo>
                    <a:pt x="4831" y="7334"/>
                    <a:pt x="4791" y="7294"/>
                    <a:pt x="4764" y="7253"/>
                  </a:cubicBezTo>
                  <a:cubicBezTo>
                    <a:pt x="4723" y="7226"/>
                    <a:pt x="4682" y="7199"/>
                    <a:pt x="4642" y="7172"/>
                  </a:cubicBezTo>
                  <a:cubicBezTo>
                    <a:pt x="4615" y="7159"/>
                    <a:pt x="4588" y="7131"/>
                    <a:pt x="4547" y="7131"/>
                  </a:cubicBezTo>
                  <a:cubicBezTo>
                    <a:pt x="4479" y="7091"/>
                    <a:pt x="4412" y="7077"/>
                    <a:pt x="4331" y="7077"/>
                  </a:cubicBezTo>
                  <a:cubicBezTo>
                    <a:pt x="4249" y="7077"/>
                    <a:pt x="4182" y="7091"/>
                    <a:pt x="4114" y="7118"/>
                  </a:cubicBezTo>
                  <a:cubicBezTo>
                    <a:pt x="4019" y="7159"/>
                    <a:pt x="3925" y="7199"/>
                    <a:pt x="3843" y="7267"/>
                  </a:cubicBezTo>
                  <a:cubicBezTo>
                    <a:pt x="3749" y="7321"/>
                    <a:pt x="3667" y="7389"/>
                    <a:pt x="3586" y="7470"/>
                  </a:cubicBezTo>
                  <a:cubicBezTo>
                    <a:pt x="3465" y="7605"/>
                    <a:pt x="3356" y="7740"/>
                    <a:pt x="3262" y="7903"/>
                  </a:cubicBezTo>
                  <a:cubicBezTo>
                    <a:pt x="3072" y="8227"/>
                    <a:pt x="2923" y="8593"/>
                    <a:pt x="2842" y="8972"/>
                  </a:cubicBezTo>
                  <a:cubicBezTo>
                    <a:pt x="2707" y="9513"/>
                    <a:pt x="2639" y="10068"/>
                    <a:pt x="2626" y="10622"/>
                  </a:cubicBezTo>
                  <a:lnTo>
                    <a:pt x="2626" y="11326"/>
                  </a:lnTo>
                  <a:cubicBezTo>
                    <a:pt x="2531" y="11164"/>
                    <a:pt x="2382" y="11042"/>
                    <a:pt x="2206" y="10961"/>
                  </a:cubicBezTo>
                  <a:cubicBezTo>
                    <a:pt x="2098" y="10907"/>
                    <a:pt x="1990" y="10880"/>
                    <a:pt x="1868" y="10880"/>
                  </a:cubicBezTo>
                  <a:cubicBezTo>
                    <a:pt x="1800" y="10880"/>
                    <a:pt x="1719" y="10893"/>
                    <a:pt x="1651" y="10920"/>
                  </a:cubicBezTo>
                  <a:cubicBezTo>
                    <a:pt x="1448" y="11001"/>
                    <a:pt x="1286" y="11137"/>
                    <a:pt x="1178" y="11326"/>
                  </a:cubicBezTo>
                  <a:cubicBezTo>
                    <a:pt x="1056" y="11516"/>
                    <a:pt x="975" y="11718"/>
                    <a:pt x="907" y="11935"/>
                  </a:cubicBezTo>
                  <a:cubicBezTo>
                    <a:pt x="839" y="12124"/>
                    <a:pt x="785" y="12327"/>
                    <a:pt x="745" y="12530"/>
                  </a:cubicBezTo>
                  <a:cubicBezTo>
                    <a:pt x="677" y="12977"/>
                    <a:pt x="637" y="13410"/>
                    <a:pt x="664" y="13856"/>
                  </a:cubicBezTo>
                  <a:cubicBezTo>
                    <a:pt x="664" y="14208"/>
                    <a:pt x="704" y="14560"/>
                    <a:pt x="758" y="14912"/>
                  </a:cubicBezTo>
                  <a:cubicBezTo>
                    <a:pt x="826" y="15264"/>
                    <a:pt x="907" y="15615"/>
                    <a:pt x="1002" y="15954"/>
                  </a:cubicBezTo>
                  <a:cubicBezTo>
                    <a:pt x="1110" y="16306"/>
                    <a:pt x="1245" y="16644"/>
                    <a:pt x="1394" y="16982"/>
                  </a:cubicBezTo>
                  <a:cubicBezTo>
                    <a:pt x="1286" y="16901"/>
                    <a:pt x="1164" y="16847"/>
                    <a:pt x="1029" y="16820"/>
                  </a:cubicBezTo>
                  <a:cubicBezTo>
                    <a:pt x="961" y="16806"/>
                    <a:pt x="894" y="16793"/>
                    <a:pt x="826" y="16793"/>
                  </a:cubicBezTo>
                  <a:cubicBezTo>
                    <a:pt x="745" y="16793"/>
                    <a:pt x="664" y="16806"/>
                    <a:pt x="596" y="16833"/>
                  </a:cubicBezTo>
                  <a:cubicBezTo>
                    <a:pt x="461" y="16860"/>
                    <a:pt x="339" y="16941"/>
                    <a:pt x="258" y="17050"/>
                  </a:cubicBezTo>
                  <a:cubicBezTo>
                    <a:pt x="163" y="17172"/>
                    <a:pt x="95" y="17307"/>
                    <a:pt x="55" y="17456"/>
                  </a:cubicBezTo>
                  <a:cubicBezTo>
                    <a:pt x="14" y="17645"/>
                    <a:pt x="1" y="17848"/>
                    <a:pt x="14" y="18038"/>
                  </a:cubicBezTo>
                  <a:cubicBezTo>
                    <a:pt x="28" y="18268"/>
                    <a:pt x="68" y="18484"/>
                    <a:pt x="109" y="18714"/>
                  </a:cubicBezTo>
                  <a:cubicBezTo>
                    <a:pt x="149" y="18931"/>
                    <a:pt x="217" y="19134"/>
                    <a:pt x="285" y="19350"/>
                  </a:cubicBezTo>
                  <a:cubicBezTo>
                    <a:pt x="420" y="19742"/>
                    <a:pt x="596" y="20121"/>
                    <a:pt x="812" y="20487"/>
                  </a:cubicBezTo>
                  <a:cubicBezTo>
                    <a:pt x="1029" y="20852"/>
                    <a:pt x="1272" y="21190"/>
                    <a:pt x="1530" y="21529"/>
                  </a:cubicBezTo>
                  <a:cubicBezTo>
                    <a:pt x="1868" y="21948"/>
                    <a:pt x="2247" y="22367"/>
                    <a:pt x="2571" y="22706"/>
                  </a:cubicBezTo>
                  <a:cubicBezTo>
                    <a:pt x="2436" y="22611"/>
                    <a:pt x="2287" y="22530"/>
                    <a:pt x="2111" y="22489"/>
                  </a:cubicBezTo>
                  <a:cubicBezTo>
                    <a:pt x="2017" y="22462"/>
                    <a:pt x="1922" y="22435"/>
                    <a:pt x="1814" y="22435"/>
                  </a:cubicBezTo>
                  <a:cubicBezTo>
                    <a:pt x="1705" y="22435"/>
                    <a:pt x="1597" y="22462"/>
                    <a:pt x="1503" y="22530"/>
                  </a:cubicBezTo>
                  <a:cubicBezTo>
                    <a:pt x="1354" y="22652"/>
                    <a:pt x="1286" y="22841"/>
                    <a:pt x="1313" y="23030"/>
                  </a:cubicBezTo>
                  <a:cubicBezTo>
                    <a:pt x="1313" y="23125"/>
                    <a:pt x="1327" y="23233"/>
                    <a:pt x="1354" y="23342"/>
                  </a:cubicBezTo>
                  <a:cubicBezTo>
                    <a:pt x="1381" y="23450"/>
                    <a:pt x="1421" y="23558"/>
                    <a:pt x="1462" y="23666"/>
                  </a:cubicBezTo>
                  <a:cubicBezTo>
                    <a:pt x="1543" y="23910"/>
                    <a:pt x="1651" y="24154"/>
                    <a:pt x="1773" y="24384"/>
                  </a:cubicBezTo>
                  <a:cubicBezTo>
                    <a:pt x="1881" y="24600"/>
                    <a:pt x="1990" y="24817"/>
                    <a:pt x="2111" y="25047"/>
                  </a:cubicBezTo>
                  <a:cubicBezTo>
                    <a:pt x="2179" y="25155"/>
                    <a:pt x="2287" y="25331"/>
                    <a:pt x="2396" y="25507"/>
                  </a:cubicBezTo>
                  <a:cubicBezTo>
                    <a:pt x="2450" y="25601"/>
                    <a:pt x="2517" y="25696"/>
                    <a:pt x="2585" y="25791"/>
                  </a:cubicBezTo>
                  <a:lnTo>
                    <a:pt x="2612" y="25831"/>
                  </a:lnTo>
                  <a:cubicBezTo>
                    <a:pt x="2734" y="26007"/>
                    <a:pt x="2869" y="26197"/>
                    <a:pt x="3018" y="26400"/>
                  </a:cubicBezTo>
                  <a:cubicBezTo>
                    <a:pt x="3573" y="27144"/>
                    <a:pt x="4209" y="27834"/>
                    <a:pt x="4885" y="28470"/>
                  </a:cubicBezTo>
                  <a:cubicBezTo>
                    <a:pt x="5224" y="28781"/>
                    <a:pt x="5575" y="29079"/>
                    <a:pt x="5954" y="29363"/>
                  </a:cubicBezTo>
                  <a:cubicBezTo>
                    <a:pt x="6320" y="29634"/>
                    <a:pt x="6698" y="29904"/>
                    <a:pt x="7091" y="30148"/>
                  </a:cubicBezTo>
                  <a:cubicBezTo>
                    <a:pt x="7375" y="30310"/>
                    <a:pt x="7659" y="30486"/>
                    <a:pt x="7957" y="30635"/>
                  </a:cubicBezTo>
                  <a:lnTo>
                    <a:pt x="8052" y="30689"/>
                  </a:lnTo>
                  <a:lnTo>
                    <a:pt x="8079" y="30703"/>
                  </a:lnTo>
                  <a:lnTo>
                    <a:pt x="8146" y="30743"/>
                  </a:lnTo>
                  <a:lnTo>
                    <a:pt x="8349" y="29904"/>
                  </a:lnTo>
                  <a:lnTo>
                    <a:pt x="8620" y="28795"/>
                  </a:lnTo>
                  <a:cubicBezTo>
                    <a:pt x="8782" y="28118"/>
                    <a:pt x="8958" y="27442"/>
                    <a:pt x="9134" y="26765"/>
                  </a:cubicBezTo>
                  <a:cubicBezTo>
                    <a:pt x="9296" y="26102"/>
                    <a:pt x="9472" y="25425"/>
                    <a:pt x="9662" y="24749"/>
                  </a:cubicBezTo>
                  <a:cubicBezTo>
                    <a:pt x="9959" y="23694"/>
                    <a:pt x="10311" y="22625"/>
                    <a:pt x="10609" y="21691"/>
                  </a:cubicBezTo>
                  <a:lnTo>
                    <a:pt x="10771" y="21204"/>
                  </a:lnTo>
                  <a:cubicBezTo>
                    <a:pt x="10880" y="20866"/>
                    <a:pt x="10988" y="20514"/>
                    <a:pt x="11110" y="20162"/>
                  </a:cubicBezTo>
                  <a:cubicBezTo>
                    <a:pt x="11272" y="19648"/>
                    <a:pt x="11434" y="19134"/>
                    <a:pt x="11597" y="18606"/>
                  </a:cubicBezTo>
                  <a:cubicBezTo>
                    <a:pt x="11949" y="17469"/>
                    <a:pt x="12287" y="16319"/>
                    <a:pt x="12625" y="15196"/>
                  </a:cubicBezTo>
                  <a:lnTo>
                    <a:pt x="12652" y="15101"/>
                  </a:lnTo>
                  <a:lnTo>
                    <a:pt x="12747" y="14790"/>
                  </a:lnTo>
                  <a:cubicBezTo>
                    <a:pt x="12990" y="13978"/>
                    <a:pt x="13234" y="13166"/>
                    <a:pt x="13478" y="12354"/>
                  </a:cubicBezTo>
                  <a:cubicBezTo>
                    <a:pt x="13762" y="11448"/>
                    <a:pt x="14046" y="10447"/>
                    <a:pt x="14371" y="9242"/>
                  </a:cubicBezTo>
                  <a:cubicBezTo>
                    <a:pt x="14519" y="8701"/>
                    <a:pt x="14655" y="8160"/>
                    <a:pt x="14804" y="7619"/>
                  </a:cubicBezTo>
                  <a:cubicBezTo>
                    <a:pt x="14939" y="7104"/>
                    <a:pt x="15061" y="6604"/>
                    <a:pt x="15196" y="6090"/>
                  </a:cubicBezTo>
                  <a:cubicBezTo>
                    <a:pt x="15331" y="5589"/>
                    <a:pt x="15480" y="5048"/>
                    <a:pt x="15629" y="4533"/>
                  </a:cubicBezTo>
                  <a:cubicBezTo>
                    <a:pt x="15778" y="4006"/>
                    <a:pt x="15927" y="3492"/>
                    <a:pt x="16076" y="2964"/>
                  </a:cubicBezTo>
                  <a:cubicBezTo>
                    <a:pt x="16387" y="1936"/>
                    <a:pt x="16698" y="907"/>
                    <a:pt x="16969" y="28"/>
                  </a:cubicBezTo>
                  <a:cubicBezTo>
                    <a:pt x="16901" y="14"/>
                    <a:pt x="16847" y="1"/>
                    <a:pt x="167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54" name="Google Shape;1454;p45"/>
            <p:cNvSpPr/>
            <p:nvPr/>
          </p:nvSpPr>
          <p:spPr>
            <a:xfrm>
              <a:off x="1266736" y="857606"/>
              <a:ext cx="317554" cy="1059112"/>
            </a:xfrm>
            <a:custGeom>
              <a:avLst/>
              <a:gdLst/>
              <a:ahLst/>
              <a:cxnLst/>
              <a:rect l="l" t="t" r="r" b="b"/>
              <a:pathLst>
                <a:path w="4412" h="14715" extrusionOk="0">
                  <a:moveTo>
                    <a:pt x="4371" y="1"/>
                  </a:moveTo>
                  <a:cubicBezTo>
                    <a:pt x="4358" y="1"/>
                    <a:pt x="4331" y="15"/>
                    <a:pt x="4331" y="28"/>
                  </a:cubicBezTo>
                  <a:lnTo>
                    <a:pt x="4317" y="42"/>
                  </a:lnTo>
                  <a:cubicBezTo>
                    <a:pt x="4019" y="1111"/>
                    <a:pt x="3708" y="2179"/>
                    <a:pt x="3383" y="3248"/>
                  </a:cubicBezTo>
                  <a:cubicBezTo>
                    <a:pt x="3221" y="3790"/>
                    <a:pt x="3059" y="4317"/>
                    <a:pt x="2896" y="4859"/>
                  </a:cubicBezTo>
                  <a:cubicBezTo>
                    <a:pt x="2720" y="5386"/>
                    <a:pt x="2558" y="5928"/>
                    <a:pt x="2396" y="6455"/>
                  </a:cubicBezTo>
                  <a:cubicBezTo>
                    <a:pt x="2057" y="7524"/>
                    <a:pt x="1733" y="8593"/>
                    <a:pt x="1408" y="9676"/>
                  </a:cubicBezTo>
                  <a:cubicBezTo>
                    <a:pt x="1246" y="10203"/>
                    <a:pt x="1083" y="10745"/>
                    <a:pt x="934" y="11272"/>
                  </a:cubicBezTo>
                  <a:cubicBezTo>
                    <a:pt x="772" y="11814"/>
                    <a:pt x="610" y="12355"/>
                    <a:pt x="461" y="12883"/>
                  </a:cubicBezTo>
                  <a:cubicBezTo>
                    <a:pt x="312" y="13424"/>
                    <a:pt x="163" y="13965"/>
                    <a:pt x="14" y="14506"/>
                  </a:cubicBezTo>
                  <a:cubicBezTo>
                    <a:pt x="1" y="14601"/>
                    <a:pt x="55" y="14696"/>
                    <a:pt x="163" y="14709"/>
                  </a:cubicBezTo>
                  <a:cubicBezTo>
                    <a:pt x="174" y="14713"/>
                    <a:pt x="185" y="14715"/>
                    <a:pt x="196" y="14715"/>
                  </a:cubicBezTo>
                  <a:cubicBezTo>
                    <a:pt x="225" y="14715"/>
                    <a:pt x="255" y="14702"/>
                    <a:pt x="285" y="14682"/>
                  </a:cubicBezTo>
                  <a:cubicBezTo>
                    <a:pt x="325" y="14655"/>
                    <a:pt x="352" y="14615"/>
                    <a:pt x="366" y="14574"/>
                  </a:cubicBezTo>
                  <a:cubicBezTo>
                    <a:pt x="515" y="14033"/>
                    <a:pt x="664" y="13491"/>
                    <a:pt x="813" y="12950"/>
                  </a:cubicBezTo>
                  <a:cubicBezTo>
                    <a:pt x="975" y="12423"/>
                    <a:pt x="1124" y="11881"/>
                    <a:pt x="1273" y="11340"/>
                  </a:cubicBezTo>
                  <a:cubicBezTo>
                    <a:pt x="1570" y="10271"/>
                    <a:pt x="1854" y="9189"/>
                    <a:pt x="2166" y="8120"/>
                  </a:cubicBezTo>
                  <a:cubicBezTo>
                    <a:pt x="2315" y="7578"/>
                    <a:pt x="2463" y="7037"/>
                    <a:pt x="2612" y="6509"/>
                  </a:cubicBezTo>
                  <a:cubicBezTo>
                    <a:pt x="2761" y="5968"/>
                    <a:pt x="2910" y="5427"/>
                    <a:pt x="3059" y="4886"/>
                  </a:cubicBezTo>
                  <a:cubicBezTo>
                    <a:pt x="3356" y="3817"/>
                    <a:pt x="3654" y="2734"/>
                    <a:pt x="3952" y="1665"/>
                  </a:cubicBezTo>
                  <a:lnTo>
                    <a:pt x="4412" y="55"/>
                  </a:lnTo>
                  <a:cubicBezTo>
                    <a:pt x="4412" y="28"/>
                    <a:pt x="4398" y="1"/>
                    <a:pt x="4371" y="1"/>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55" name="Google Shape;1455;p45"/>
            <p:cNvSpPr/>
            <p:nvPr/>
          </p:nvSpPr>
          <p:spPr>
            <a:xfrm>
              <a:off x="993082" y="2552287"/>
              <a:ext cx="93567" cy="296105"/>
            </a:xfrm>
            <a:custGeom>
              <a:avLst/>
              <a:gdLst/>
              <a:ahLst/>
              <a:cxnLst/>
              <a:rect l="l" t="t" r="r" b="b"/>
              <a:pathLst>
                <a:path w="1300" h="4114" extrusionOk="0">
                  <a:moveTo>
                    <a:pt x="1259" y="0"/>
                  </a:moveTo>
                  <a:cubicBezTo>
                    <a:pt x="1245" y="0"/>
                    <a:pt x="1218" y="14"/>
                    <a:pt x="1218" y="41"/>
                  </a:cubicBezTo>
                  <a:cubicBezTo>
                    <a:pt x="1124" y="365"/>
                    <a:pt x="1029" y="690"/>
                    <a:pt x="934" y="1015"/>
                  </a:cubicBezTo>
                  <a:cubicBezTo>
                    <a:pt x="880" y="1164"/>
                    <a:pt x="826" y="1326"/>
                    <a:pt x="785" y="1489"/>
                  </a:cubicBezTo>
                  <a:cubicBezTo>
                    <a:pt x="731" y="1651"/>
                    <a:pt x="677" y="1813"/>
                    <a:pt x="623" y="1976"/>
                  </a:cubicBezTo>
                  <a:cubicBezTo>
                    <a:pt x="528" y="2300"/>
                    <a:pt x="420" y="2612"/>
                    <a:pt x="312" y="2936"/>
                  </a:cubicBezTo>
                  <a:cubicBezTo>
                    <a:pt x="203" y="3261"/>
                    <a:pt x="95" y="3599"/>
                    <a:pt x="14" y="3938"/>
                  </a:cubicBezTo>
                  <a:cubicBezTo>
                    <a:pt x="0" y="3965"/>
                    <a:pt x="14" y="4005"/>
                    <a:pt x="28" y="4046"/>
                  </a:cubicBezTo>
                  <a:cubicBezTo>
                    <a:pt x="55" y="4073"/>
                    <a:pt x="82" y="4100"/>
                    <a:pt x="122" y="4114"/>
                  </a:cubicBezTo>
                  <a:cubicBezTo>
                    <a:pt x="163" y="4114"/>
                    <a:pt x="203" y="4100"/>
                    <a:pt x="230" y="4086"/>
                  </a:cubicBezTo>
                  <a:lnTo>
                    <a:pt x="271" y="4059"/>
                  </a:lnTo>
                  <a:cubicBezTo>
                    <a:pt x="285" y="4032"/>
                    <a:pt x="298" y="4019"/>
                    <a:pt x="298" y="3992"/>
                  </a:cubicBezTo>
                  <a:cubicBezTo>
                    <a:pt x="406" y="3667"/>
                    <a:pt x="488" y="3342"/>
                    <a:pt x="555" y="3018"/>
                  </a:cubicBezTo>
                  <a:cubicBezTo>
                    <a:pt x="636" y="2693"/>
                    <a:pt x="718" y="2368"/>
                    <a:pt x="799" y="2043"/>
                  </a:cubicBezTo>
                  <a:cubicBezTo>
                    <a:pt x="880" y="1719"/>
                    <a:pt x="961" y="1394"/>
                    <a:pt x="1042" y="1069"/>
                  </a:cubicBezTo>
                  <a:cubicBezTo>
                    <a:pt x="1110" y="744"/>
                    <a:pt x="1205" y="392"/>
                    <a:pt x="1299" y="54"/>
                  </a:cubicBezTo>
                  <a:cubicBezTo>
                    <a:pt x="1299" y="27"/>
                    <a:pt x="1286" y="0"/>
                    <a:pt x="1259" y="0"/>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56" name="Google Shape;1456;p45"/>
            <p:cNvSpPr/>
            <p:nvPr/>
          </p:nvSpPr>
          <p:spPr>
            <a:xfrm>
              <a:off x="636654" y="2475345"/>
              <a:ext cx="292866" cy="317338"/>
            </a:xfrm>
            <a:custGeom>
              <a:avLst/>
              <a:gdLst/>
              <a:ahLst/>
              <a:cxnLst/>
              <a:rect l="l" t="t" r="r" b="b"/>
              <a:pathLst>
                <a:path w="4069" h="4409" extrusionOk="0">
                  <a:moveTo>
                    <a:pt x="27" y="0"/>
                  </a:moveTo>
                  <a:cubicBezTo>
                    <a:pt x="0" y="14"/>
                    <a:pt x="0" y="41"/>
                    <a:pt x="0" y="54"/>
                  </a:cubicBezTo>
                  <a:cubicBezTo>
                    <a:pt x="122" y="257"/>
                    <a:pt x="244" y="460"/>
                    <a:pt x="352" y="663"/>
                  </a:cubicBezTo>
                  <a:cubicBezTo>
                    <a:pt x="474" y="853"/>
                    <a:pt x="595" y="1042"/>
                    <a:pt x="717" y="1231"/>
                  </a:cubicBezTo>
                  <a:cubicBezTo>
                    <a:pt x="839" y="1421"/>
                    <a:pt x="974" y="1597"/>
                    <a:pt x="1110" y="1786"/>
                  </a:cubicBezTo>
                  <a:cubicBezTo>
                    <a:pt x="1245" y="1962"/>
                    <a:pt x="1380" y="2152"/>
                    <a:pt x="1529" y="2314"/>
                  </a:cubicBezTo>
                  <a:cubicBezTo>
                    <a:pt x="1813" y="2666"/>
                    <a:pt x="2124" y="2990"/>
                    <a:pt x="2449" y="3302"/>
                  </a:cubicBezTo>
                  <a:cubicBezTo>
                    <a:pt x="2625" y="3464"/>
                    <a:pt x="2787" y="3626"/>
                    <a:pt x="2963" y="3775"/>
                  </a:cubicBezTo>
                  <a:cubicBezTo>
                    <a:pt x="3126" y="3924"/>
                    <a:pt x="3315" y="4059"/>
                    <a:pt x="3505" y="4195"/>
                  </a:cubicBezTo>
                  <a:lnTo>
                    <a:pt x="3735" y="4371"/>
                  </a:lnTo>
                  <a:cubicBezTo>
                    <a:pt x="3759" y="4397"/>
                    <a:pt x="3785" y="4408"/>
                    <a:pt x="3812" y="4408"/>
                  </a:cubicBezTo>
                  <a:cubicBezTo>
                    <a:pt x="3939" y="4408"/>
                    <a:pt x="4069" y="4167"/>
                    <a:pt x="3924" y="4100"/>
                  </a:cubicBezTo>
                  <a:cubicBezTo>
                    <a:pt x="3789" y="4005"/>
                    <a:pt x="3640" y="3911"/>
                    <a:pt x="3505" y="3816"/>
                  </a:cubicBezTo>
                  <a:cubicBezTo>
                    <a:pt x="3369" y="3721"/>
                    <a:pt x="3220" y="3613"/>
                    <a:pt x="3085" y="3505"/>
                  </a:cubicBezTo>
                  <a:cubicBezTo>
                    <a:pt x="2828" y="3302"/>
                    <a:pt x="2585" y="3099"/>
                    <a:pt x="2341" y="2869"/>
                  </a:cubicBezTo>
                  <a:cubicBezTo>
                    <a:pt x="1556" y="2152"/>
                    <a:pt x="880" y="1326"/>
                    <a:pt x="311" y="420"/>
                  </a:cubicBezTo>
                  <a:lnTo>
                    <a:pt x="311" y="433"/>
                  </a:lnTo>
                  <a:cubicBezTo>
                    <a:pt x="217" y="298"/>
                    <a:pt x="135" y="162"/>
                    <a:pt x="68" y="27"/>
                  </a:cubicBezTo>
                  <a:cubicBezTo>
                    <a:pt x="54" y="14"/>
                    <a:pt x="41" y="0"/>
                    <a:pt x="27" y="0"/>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57" name="Google Shape;1457;p45"/>
            <p:cNvSpPr/>
            <p:nvPr/>
          </p:nvSpPr>
          <p:spPr>
            <a:xfrm>
              <a:off x="533368" y="1661149"/>
              <a:ext cx="134521" cy="253280"/>
            </a:xfrm>
            <a:custGeom>
              <a:avLst/>
              <a:gdLst/>
              <a:ahLst/>
              <a:cxnLst/>
              <a:rect l="l" t="t" r="r" b="b"/>
              <a:pathLst>
                <a:path w="1869" h="3519" extrusionOk="0">
                  <a:moveTo>
                    <a:pt x="28" y="0"/>
                  </a:moveTo>
                  <a:cubicBezTo>
                    <a:pt x="31" y="0"/>
                    <a:pt x="33" y="0"/>
                    <a:pt x="36" y="1"/>
                  </a:cubicBezTo>
                  <a:lnTo>
                    <a:pt x="36" y="1"/>
                  </a:lnTo>
                  <a:cubicBezTo>
                    <a:pt x="38" y="0"/>
                    <a:pt x="39" y="0"/>
                    <a:pt x="41" y="0"/>
                  </a:cubicBezTo>
                  <a:close/>
                  <a:moveTo>
                    <a:pt x="36" y="1"/>
                  </a:moveTo>
                  <a:lnTo>
                    <a:pt x="36" y="1"/>
                  </a:lnTo>
                  <a:cubicBezTo>
                    <a:pt x="12" y="4"/>
                    <a:pt x="1" y="28"/>
                    <a:pt x="1" y="41"/>
                  </a:cubicBezTo>
                  <a:cubicBezTo>
                    <a:pt x="68" y="352"/>
                    <a:pt x="163" y="650"/>
                    <a:pt x="271" y="934"/>
                  </a:cubicBezTo>
                  <a:cubicBezTo>
                    <a:pt x="380" y="1245"/>
                    <a:pt x="501" y="1543"/>
                    <a:pt x="650" y="1827"/>
                  </a:cubicBezTo>
                  <a:cubicBezTo>
                    <a:pt x="786" y="2111"/>
                    <a:pt x="934" y="2395"/>
                    <a:pt x="1097" y="2666"/>
                  </a:cubicBezTo>
                  <a:cubicBezTo>
                    <a:pt x="1259" y="2950"/>
                    <a:pt x="1435" y="3207"/>
                    <a:pt x="1611" y="3464"/>
                  </a:cubicBezTo>
                  <a:cubicBezTo>
                    <a:pt x="1624" y="3491"/>
                    <a:pt x="1665" y="3518"/>
                    <a:pt x="1706" y="3518"/>
                  </a:cubicBezTo>
                  <a:cubicBezTo>
                    <a:pt x="1746" y="3518"/>
                    <a:pt x="1773" y="3505"/>
                    <a:pt x="1800" y="3478"/>
                  </a:cubicBezTo>
                  <a:cubicBezTo>
                    <a:pt x="1868" y="3437"/>
                    <a:pt x="1868" y="3342"/>
                    <a:pt x="1827" y="3288"/>
                  </a:cubicBezTo>
                  <a:cubicBezTo>
                    <a:pt x="1679" y="3112"/>
                    <a:pt x="1543" y="2950"/>
                    <a:pt x="1422" y="2774"/>
                  </a:cubicBezTo>
                  <a:cubicBezTo>
                    <a:pt x="1354" y="2693"/>
                    <a:pt x="1286" y="2612"/>
                    <a:pt x="1232" y="2517"/>
                  </a:cubicBezTo>
                  <a:cubicBezTo>
                    <a:pt x="1164" y="2409"/>
                    <a:pt x="1110" y="2327"/>
                    <a:pt x="1043" y="2233"/>
                  </a:cubicBezTo>
                  <a:cubicBezTo>
                    <a:pt x="948" y="2084"/>
                    <a:pt x="867" y="1935"/>
                    <a:pt x="786" y="1786"/>
                  </a:cubicBezTo>
                  <a:cubicBezTo>
                    <a:pt x="704" y="1637"/>
                    <a:pt x="610" y="1489"/>
                    <a:pt x="556" y="1326"/>
                  </a:cubicBezTo>
                  <a:cubicBezTo>
                    <a:pt x="407" y="1015"/>
                    <a:pt x="271" y="690"/>
                    <a:pt x="163" y="365"/>
                  </a:cubicBezTo>
                  <a:cubicBezTo>
                    <a:pt x="136" y="257"/>
                    <a:pt x="95" y="149"/>
                    <a:pt x="68" y="27"/>
                  </a:cubicBezTo>
                  <a:cubicBezTo>
                    <a:pt x="68" y="15"/>
                    <a:pt x="58" y="3"/>
                    <a:pt x="36" y="1"/>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58" name="Google Shape;1458;p45"/>
            <p:cNvSpPr/>
            <p:nvPr/>
          </p:nvSpPr>
          <p:spPr>
            <a:xfrm>
              <a:off x="901528" y="1259881"/>
              <a:ext cx="69240" cy="265732"/>
            </a:xfrm>
            <a:custGeom>
              <a:avLst/>
              <a:gdLst/>
              <a:ahLst/>
              <a:cxnLst/>
              <a:rect l="l" t="t" r="r" b="b"/>
              <a:pathLst>
                <a:path w="962" h="3692" extrusionOk="0">
                  <a:moveTo>
                    <a:pt x="41" y="0"/>
                  </a:moveTo>
                  <a:cubicBezTo>
                    <a:pt x="14" y="14"/>
                    <a:pt x="1" y="27"/>
                    <a:pt x="14" y="54"/>
                  </a:cubicBezTo>
                  <a:cubicBezTo>
                    <a:pt x="28" y="352"/>
                    <a:pt x="55" y="650"/>
                    <a:pt x="82" y="947"/>
                  </a:cubicBezTo>
                  <a:cubicBezTo>
                    <a:pt x="109" y="1232"/>
                    <a:pt x="149" y="1556"/>
                    <a:pt x="203" y="1868"/>
                  </a:cubicBezTo>
                  <a:cubicBezTo>
                    <a:pt x="231" y="2016"/>
                    <a:pt x="258" y="2179"/>
                    <a:pt x="285" y="2328"/>
                  </a:cubicBezTo>
                  <a:cubicBezTo>
                    <a:pt x="312" y="2477"/>
                    <a:pt x="352" y="2625"/>
                    <a:pt x="393" y="2774"/>
                  </a:cubicBezTo>
                  <a:cubicBezTo>
                    <a:pt x="474" y="3058"/>
                    <a:pt x="569" y="3342"/>
                    <a:pt x="691" y="3613"/>
                  </a:cubicBezTo>
                  <a:cubicBezTo>
                    <a:pt x="721" y="3663"/>
                    <a:pt x="766" y="3691"/>
                    <a:pt x="815" y="3691"/>
                  </a:cubicBezTo>
                  <a:cubicBezTo>
                    <a:pt x="832" y="3691"/>
                    <a:pt x="849" y="3688"/>
                    <a:pt x="867" y="3681"/>
                  </a:cubicBezTo>
                  <a:cubicBezTo>
                    <a:pt x="934" y="3654"/>
                    <a:pt x="961" y="3573"/>
                    <a:pt x="934" y="3505"/>
                  </a:cubicBezTo>
                  <a:cubicBezTo>
                    <a:pt x="812" y="3207"/>
                    <a:pt x="704" y="2910"/>
                    <a:pt x="596" y="2612"/>
                  </a:cubicBezTo>
                  <a:cubicBezTo>
                    <a:pt x="528" y="2395"/>
                    <a:pt x="474" y="2192"/>
                    <a:pt x="420" y="1976"/>
                  </a:cubicBezTo>
                  <a:cubicBezTo>
                    <a:pt x="352" y="1773"/>
                    <a:pt x="312" y="1543"/>
                    <a:pt x="258" y="1326"/>
                  </a:cubicBezTo>
                  <a:cubicBezTo>
                    <a:pt x="217" y="1110"/>
                    <a:pt x="176" y="893"/>
                    <a:pt x="149" y="677"/>
                  </a:cubicBezTo>
                  <a:cubicBezTo>
                    <a:pt x="122" y="460"/>
                    <a:pt x="109" y="257"/>
                    <a:pt x="95" y="41"/>
                  </a:cubicBezTo>
                  <a:cubicBezTo>
                    <a:pt x="82" y="27"/>
                    <a:pt x="68" y="14"/>
                    <a:pt x="41" y="14"/>
                  </a:cubicBezTo>
                  <a:lnTo>
                    <a:pt x="41" y="0"/>
                  </a:ln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59" name="Google Shape;1459;p45"/>
            <p:cNvSpPr/>
            <p:nvPr/>
          </p:nvSpPr>
          <p:spPr>
            <a:xfrm>
              <a:off x="1003806" y="1601697"/>
              <a:ext cx="193973" cy="327126"/>
            </a:xfrm>
            <a:custGeom>
              <a:avLst/>
              <a:gdLst/>
              <a:ahLst/>
              <a:cxnLst/>
              <a:rect l="l" t="t" r="r" b="b"/>
              <a:pathLst>
                <a:path w="2695" h="4545" extrusionOk="0">
                  <a:moveTo>
                    <a:pt x="41" y="1"/>
                  </a:moveTo>
                  <a:cubicBezTo>
                    <a:pt x="14" y="1"/>
                    <a:pt x="0" y="28"/>
                    <a:pt x="0" y="55"/>
                  </a:cubicBezTo>
                  <a:cubicBezTo>
                    <a:pt x="54" y="258"/>
                    <a:pt x="122" y="447"/>
                    <a:pt x="190" y="637"/>
                  </a:cubicBezTo>
                  <a:cubicBezTo>
                    <a:pt x="257" y="826"/>
                    <a:pt x="325" y="1029"/>
                    <a:pt x="406" y="1219"/>
                  </a:cubicBezTo>
                  <a:cubicBezTo>
                    <a:pt x="487" y="1408"/>
                    <a:pt x="582" y="1597"/>
                    <a:pt x="663" y="1787"/>
                  </a:cubicBezTo>
                  <a:cubicBezTo>
                    <a:pt x="745" y="1976"/>
                    <a:pt x="853" y="2166"/>
                    <a:pt x="961" y="2369"/>
                  </a:cubicBezTo>
                  <a:cubicBezTo>
                    <a:pt x="1056" y="2558"/>
                    <a:pt x="1164" y="2720"/>
                    <a:pt x="1272" y="2896"/>
                  </a:cubicBezTo>
                  <a:cubicBezTo>
                    <a:pt x="1380" y="3072"/>
                    <a:pt x="1489" y="3262"/>
                    <a:pt x="1597" y="3424"/>
                  </a:cubicBezTo>
                  <a:cubicBezTo>
                    <a:pt x="1705" y="3600"/>
                    <a:pt x="1827" y="3776"/>
                    <a:pt x="1949" y="3952"/>
                  </a:cubicBezTo>
                  <a:cubicBezTo>
                    <a:pt x="2057" y="4114"/>
                    <a:pt x="2192" y="4304"/>
                    <a:pt x="2328" y="4480"/>
                  </a:cubicBezTo>
                  <a:cubicBezTo>
                    <a:pt x="2367" y="4526"/>
                    <a:pt x="2413" y="4545"/>
                    <a:pt x="2458" y="4545"/>
                  </a:cubicBezTo>
                  <a:cubicBezTo>
                    <a:pt x="2583" y="4545"/>
                    <a:pt x="2695" y="4393"/>
                    <a:pt x="2585" y="4263"/>
                  </a:cubicBezTo>
                  <a:cubicBezTo>
                    <a:pt x="2463" y="4114"/>
                    <a:pt x="2355" y="3965"/>
                    <a:pt x="2233" y="3817"/>
                  </a:cubicBezTo>
                  <a:cubicBezTo>
                    <a:pt x="2125" y="3681"/>
                    <a:pt x="2003" y="3532"/>
                    <a:pt x="1895" y="3384"/>
                  </a:cubicBezTo>
                  <a:cubicBezTo>
                    <a:pt x="1678" y="3072"/>
                    <a:pt x="1462" y="2775"/>
                    <a:pt x="1259" y="2463"/>
                  </a:cubicBezTo>
                  <a:lnTo>
                    <a:pt x="1259" y="2463"/>
                  </a:lnTo>
                  <a:lnTo>
                    <a:pt x="1272" y="2477"/>
                  </a:lnTo>
                  <a:cubicBezTo>
                    <a:pt x="1150" y="2315"/>
                    <a:pt x="1042" y="2125"/>
                    <a:pt x="947" y="1949"/>
                  </a:cubicBezTo>
                  <a:cubicBezTo>
                    <a:pt x="839" y="1773"/>
                    <a:pt x="731" y="1570"/>
                    <a:pt x="636" y="1367"/>
                  </a:cubicBezTo>
                  <a:cubicBezTo>
                    <a:pt x="447" y="989"/>
                    <a:pt x="271" y="583"/>
                    <a:pt x="149" y="177"/>
                  </a:cubicBezTo>
                  <a:cubicBezTo>
                    <a:pt x="122" y="123"/>
                    <a:pt x="109" y="82"/>
                    <a:pt x="95" y="41"/>
                  </a:cubicBezTo>
                  <a:cubicBezTo>
                    <a:pt x="95" y="14"/>
                    <a:pt x="81" y="1"/>
                    <a:pt x="54" y="1"/>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60" name="Google Shape;1460;p45"/>
            <p:cNvSpPr/>
            <p:nvPr/>
          </p:nvSpPr>
          <p:spPr>
            <a:xfrm>
              <a:off x="1109971" y="1048559"/>
              <a:ext cx="141287" cy="632804"/>
            </a:xfrm>
            <a:custGeom>
              <a:avLst/>
              <a:gdLst/>
              <a:ahLst/>
              <a:cxnLst/>
              <a:rect l="l" t="t" r="r" b="b"/>
              <a:pathLst>
                <a:path w="1963" h="8792" extrusionOk="0">
                  <a:moveTo>
                    <a:pt x="1637" y="8674"/>
                  </a:moveTo>
                  <a:cubicBezTo>
                    <a:pt x="1637" y="8674"/>
                    <a:pt x="1645" y="8681"/>
                    <a:pt x="1649" y="8691"/>
                  </a:cubicBezTo>
                  <a:lnTo>
                    <a:pt x="1649" y="8691"/>
                  </a:lnTo>
                  <a:lnTo>
                    <a:pt x="1637" y="8674"/>
                  </a:lnTo>
                  <a:close/>
                  <a:moveTo>
                    <a:pt x="163" y="0"/>
                  </a:moveTo>
                  <a:cubicBezTo>
                    <a:pt x="135" y="0"/>
                    <a:pt x="122" y="27"/>
                    <a:pt x="122" y="54"/>
                  </a:cubicBezTo>
                  <a:lnTo>
                    <a:pt x="122" y="41"/>
                  </a:lnTo>
                  <a:cubicBezTo>
                    <a:pt x="68" y="433"/>
                    <a:pt x="41" y="825"/>
                    <a:pt x="14" y="1231"/>
                  </a:cubicBezTo>
                  <a:cubicBezTo>
                    <a:pt x="0" y="1651"/>
                    <a:pt x="0" y="2070"/>
                    <a:pt x="14" y="2490"/>
                  </a:cubicBezTo>
                  <a:cubicBezTo>
                    <a:pt x="54" y="3369"/>
                    <a:pt x="149" y="4249"/>
                    <a:pt x="325" y="5115"/>
                  </a:cubicBezTo>
                  <a:cubicBezTo>
                    <a:pt x="447" y="5764"/>
                    <a:pt x="609" y="6400"/>
                    <a:pt x="826" y="7036"/>
                  </a:cubicBezTo>
                  <a:cubicBezTo>
                    <a:pt x="934" y="7334"/>
                    <a:pt x="1056" y="7618"/>
                    <a:pt x="1191" y="7902"/>
                  </a:cubicBezTo>
                  <a:cubicBezTo>
                    <a:pt x="1259" y="8051"/>
                    <a:pt x="1326" y="8186"/>
                    <a:pt x="1394" y="8308"/>
                  </a:cubicBezTo>
                  <a:cubicBezTo>
                    <a:pt x="1434" y="8376"/>
                    <a:pt x="1475" y="8443"/>
                    <a:pt x="1502" y="8498"/>
                  </a:cubicBezTo>
                  <a:cubicBezTo>
                    <a:pt x="1543" y="8565"/>
                    <a:pt x="1556" y="8579"/>
                    <a:pt x="1583" y="8619"/>
                  </a:cubicBezTo>
                  <a:lnTo>
                    <a:pt x="1651" y="8714"/>
                  </a:lnTo>
                  <a:lnTo>
                    <a:pt x="1665" y="8728"/>
                  </a:lnTo>
                  <a:cubicBezTo>
                    <a:pt x="1678" y="8755"/>
                    <a:pt x="1705" y="8768"/>
                    <a:pt x="1732" y="8782"/>
                  </a:cubicBezTo>
                  <a:cubicBezTo>
                    <a:pt x="1752" y="8789"/>
                    <a:pt x="1773" y="8792"/>
                    <a:pt x="1795" y="8792"/>
                  </a:cubicBezTo>
                  <a:cubicBezTo>
                    <a:pt x="1817" y="8792"/>
                    <a:pt x="1840" y="8789"/>
                    <a:pt x="1867" y="8782"/>
                  </a:cubicBezTo>
                  <a:cubicBezTo>
                    <a:pt x="1895" y="8755"/>
                    <a:pt x="1935" y="8728"/>
                    <a:pt x="1949" y="8687"/>
                  </a:cubicBezTo>
                  <a:cubicBezTo>
                    <a:pt x="1962" y="8646"/>
                    <a:pt x="1962" y="8592"/>
                    <a:pt x="1949" y="8552"/>
                  </a:cubicBezTo>
                  <a:cubicBezTo>
                    <a:pt x="1922" y="8511"/>
                    <a:pt x="1895" y="8457"/>
                    <a:pt x="1867" y="8416"/>
                  </a:cubicBezTo>
                  <a:lnTo>
                    <a:pt x="1786" y="8268"/>
                  </a:lnTo>
                  <a:cubicBezTo>
                    <a:pt x="1732" y="8173"/>
                    <a:pt x="1678" y="8078"/>
                    <a:pt x="1624" y="7983"/>
                  </a:cubicBezTo>
                  <a:cubicBezTo>
                    <a:pt x="1516" y="7767"/>
                    <a:pt x="1421" y="7550"/>
                    <a:pt x="1313" y="7334"/>
                  </a:cubicBezTo>
                  <a:cubicBezTo>
                    <a:pt x="1218" y="7117"/>
                    <a:pt x="1123" y="6887"/>
                    <a:pt x="1042" y="6657"/>
                  </a:cubicBezTo>
                  <a:cubicBezTo>
                    <a:pt x="953" y="6440"/>
                    <a:pt x="875" y="6223"/>
                    <a:pt x="799" y="5994"/>
                  </a:cubicBezTo>
                  <a:lnTo>
                    <a:pt x="799" y="5994"/>
                  </a:lnTo>
                  <a:cubicBezTo>
                    <a:pt x="799" y="5994"/>
                    <a:pt x="799" y="5994"/>
                    <a:pt x="799" y="5994"/>
                  </a:cubicBezTo>
                  <a:lnTo>
                    <a:pt x="785" y="5955"/>
                  </a:lnTo>
                  <a:lnTo>
                    <a:pt x="785" y="5955"/>
                  </a:lnTo>
                  <a:cubicBezTo>
                    <a:pt x="790" y="5968"/>
                    <a:pt x="794" y="5981"/>
                    <a:pt x="799" y="5994"/>
                  </a:cubicBezTo>
                  <a:lnTo>
                    <a:pt x="799" y="5994"/>
                  </a:lnTo>
                  <a:cubicBezTo>
                    <a:pt x="799" y="5981"/>
                    <a:pt x="798" y="5967"/>
                    <a:pt x="785" y="5954"/>
                  </a:cubicBezTo>
                  <a:lnTo>
                    <a:pt x="785" y="5954"/>
                  </a:lnTo>
                  <a:lnTo>
                    <a:pt x="771" y="5913"/>
                  </a:lnTo>
                  <a:cubicBezTo>
                    <a:pt x="677" y="5602"/>
                    <a:pt x="609" y="5304"/>
                    <a:pt x="528" y="4993"/>
                  </a:cubicBezTo>
                  <a:cubicBezTo>
                    <a:pt x="447" y="4682"/>
                    <a:pt x="393" y="4344"/>
                    <a:pt x="338" y="4019"/>
                  </a:cubicBezTo>
                  <a:cubicBezTo>
                    <a:pt x="230" y="3396"/>
                    <a:pt x="163" y="2760"/>
                    <a:pt x="135" y="2124"/>
                  </a:cubicBezTo>
                  <a:cubicBezTo>
                    <a:pt x="135" y="2124"/>
                    <a:pt x="135" y="2138"/>
                    <a:pt x="135" y="2138"/>
                  </a:cubicBezTo>
                  <a:cubicBezTo>
                    <a:pt x="108" y="1448"/>
                    <a:pt x="122" y="744"/>
                    <a:pt x="203" y="54"/>
                  </a:cubicBezTo>
                  <a:cubicBezTo>
                    <a:pt x="203" y="27"/>
                    <a:pt x="190" y="0"/>
                    <a:pt x="163" y="0"/>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61" name="Google Shape;1461;p45"/>
            <p:cNvSpPr/>
            <p:nvPr/>
          </p:nvSpPr>
          <p:spPr>
            <a:xfrm>
              <a:off x="1352460" y="1074830"/>
              <a:ext cx="47791" cy="211391"/>
            </a:xfrm>
            <a:custGeom>
              <a:avLst/>
              <a:gdLst/>
              <a:ahLst/>
              <a:cxnLst/>
              <a:rect l="l" t="t" r="r" b="b"/>
              <a:pathLst>
                <a:path w="664" h="2937" extrusionOk="0">
                  <a:moveTo>
                    <a:pt x="95" y="0"/>
                  </a:moveTo>
                  <a:cubicBezTo>
                    <a:pt x="68" y="0"/>
                    <a:pt x="41" y="27"/>
                    <a:pt x="41" y="55"/>
                  </a:cubicBezTo>
                  <a:lnTo>
                    <a:pt x="41" y="68"/>
                  </a:lnTo>
                  <a:cubicBezTo>
                    <a:pt x="14" y="285"/>
                    <a:pt x="0" y="515"/>
                    <a:pt x="0" y="745"/>
                  </a:cubicBezTo>
                  <a:cubicBezTo>
                    <a:pt x="0" y="975"/>
                    <a:pt x="27" y="1218"/>
                    <a:pt x="55" y="1448"/>
                  </a:cubicBezTo>
                  <a:cubicBezTo>
                    <a:pt x="82" y="1692"/>
                    <a:pt x="122" y="1908"/>
                    <a:pt x="176" y="2138"/>
                  </a:cubicBezTo>
                  <a:cubicBezTo>
                    <a:pt x="203" y="2247"/>
                    <a:pt x="217" y="2368"/>
                    <a:pt x="258" y="2477"/>
                  </a:cubicBezTo>
                  <a:cubicBezTo>
                    <a:pt x="285" y="2598"/>
                    <a:pt x="312" y="2720"/>
                    <a:pt x="352" y="2842"/>
                  </a:cubicBezTo>
                  <a:cubicBezTo>
                    <a:pt x="366" y="2869"/>
                    <a:pt x="379" y="2883"/>
                    <a:pt x="406" y="2910"/>
                  </a:cubicBezTo>
                  <a:cubicBezTo>
                    <a:pt x="447" y="2923"/>
                    <a:pt x="488" y="2937"/>
                    <a:pt x="528" y="2937"/>
                  </a:cubicBezTo>
                  <a:cubicBezTo>
                    <a:pt x="569" y="2923"/>
                    <a:pt x="596" y="2896"/>
                    <a:pt x="623" y="2869"/>
                  </a:cubicBezTo>
                  <a:cubicBezTo>
                    <a:pt x="650" y="2842"/>
                    <a:pt x="663" y="2788"/>
                    <a:pt x="650" y="2747"/>
                  </a:cubicBezTo>
                  <a:cubicBezTo>
                    <a:pt x="623" y="2639"/>
                    <a:pt x="582" y="2531"/>
                    <a:pt x="542" y="2409"/>
                  </a:cubicBezTo>
                  <a:cubicBezTo>
                    <a:pt x="515" y="2301"/>
                    <a:pt x="474" y="2192"/>
                    <a:pt x="433" y="2084"/>
                  </a:cubicBezTo>
                  <a:cubicBezTo>
                    <a:pt x="352" y="1827"/>
                    <a:pt x="285" y="1584"/>
                    <a:pt x="230" y="1326"/>
                  </a:cubicBezTo>
                  <a:cubicBezTo>
                    <a:pt x="190" y="1191"/>
                    <a:pt x="176" y="1056"/>
                    <a:pt x="149" y="921"/>
                  </a:cubicBezTo>
                  <a:cubicBezTo>
                    <a:pt x="136" y="785"/>
                    <a:pt x="122" y="650"/>
                    <a:pt x="122" y="528"/>
                  </a:cubicBezTo>
                  <a:lnTo>
                    <a:pt x="122" y="515"/>
                  </a:lnTo>
                  <a:cubicBezTo>
                    <a:pt x="122" y="366"/>
                    <a:pt x="122" y="203"/>
                    <a:pt x="136" y="55"/>
                  </a:cubicBezTo>
                  <a:cubicBezTo>
                    <a:pt x="136" y="27"/>
                    <a:pt x="122" y="0"/>
                    <a:pt x="95" y="0"/>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62" name="Google Shape;1462;p45"/>
            <p:cNvSpPr/>
            <p:nvPr/>
          </p:nvSpPr>
          <p:spPr>
            <a:xfrm>
              <a:off x="1442790" y="1109883"/>
              <a:ext cx="300280" cy="356852"/>
            </a:xfrm>
            <a:custGeom>
              <a:avLst/>
              <a:gdLst/>
              <a:ahLst/>
              <a:cxnLst/>
              <a:rect l="l" t="t" r="r" b="b"/>
              <a:pathLst>
                <a:path w="4172" h="4958" extrusionOk="0">
                  <a:moveTo>
                    <a:pt x="4117" y="1"/>
                  </a:moveTo>
                  <a:cubicBezTo>
                    <a:pt x="4104" y="1"/>
                    <a:pt x="4090" y="14"/>
                    <a:pt x="4077" y="28"/>
                  </a:cubicBezTo>
                  <a:lnTo>
                    <a:pt x="4090" y="28"/>
                  </a:lnTo>
                  <a:cubicBezTo>
                    <a:pt x="3887" y="366"/>
                    <a:pt x="3684" y="704"/>
                    <a:pt x="3454" y="1042"/>
                  </a:cubicBezTo>
                  <a:lnTo>
                    <a:pt x="3454" y="1029"/>
                  </a:lnTo>
                  <a:cubicBezTo>
                    <a:pt x="3224" y="1367"/>
                    <a:pt x="2981" y="1692"/>
                    <a:pt x="2724" y="2003"/>
                  </a:cubicBezTo>
                  <a:cubicBezTo>
                    <a:pt x="2466" y="2314"/>
                    <a:pt x="2196" y="2626"/>
                    <a:pt x="1912" y="2923"/>
                  </a:cubicBezTo>
                  <a:cubicBezTo>
                    <a:pt x="1641" y="3221"/>
                    <a:pt x="1343" y="3519"/>
                    <a:pt x="1046" y="3803"/>
                  </a:cubicBezTo>
                  <a:cubicBezTo>
                    <a:pt x="897" y="3938"/>
                    <a:pt x="748" y="4073"/>
                    <a:pt x="599" y="4222"/>
                  </a:cubicBezTo>
                  <a:lnTo>
                    <a:pt x="369" y="4439"/>
                  </a:lnTo>
                  <a:cubicBezTo>
                    <a:pt x="288" y="4506"/>
                    <a:pt x="207" y="4574"/>
                    <a:pt x="139" y="4655"/>
                  </a:cubicBezTo>
                  <a:cubicBezTo>
                    <a:pt x="0" y="4773"/>
                    <a:pt x="106" y="4957"/>
                    <a:pt x="243" y="4957"/>
                  </a:cubicBezTo>
                  <a:cubicBezTo>
                    <a:pt x="279" y="4957"/>
                    <a:pt x="318" y="4944"/>
                    <a:pt x="356" y="4912"/>
                  </a:cubicBezTo>
                  <a:cubicBezTo>
                    <a:pt x="450" y="4845"/>
                    <a:pt x="545" y="4763"/>
                    <a:pt x="640" y="4682"/>
                  </a:cubicBezTo>
                  <a:cubicBezTo>
                    <a:pt x="735" y="4601"/>
                    <a:pt x="829" y="4506"/>
                    <a:pt x="924" y="4425"/>
                  </a:cubicBezTo>
                  <a:cubicBezTo>
                    <a:pt x="1100" y="4263"/>
                    <a:pt x="1276" y="4087"/>
                    <a:pt x="1438" y="3925"/>
                  </a:cubicBezTo>
                  <a:cubicBezTo>
                    <a:pt x="1776" y="3559"/>
                    <a:pt x="2088" y="3194"/>
                    <a:pt x="2385" y="2801"/>
                  </a:cubicBezTo>
                  <a:cubicBezTo>
                    <a:pt x="2534" y="2598"/>
                    <a:pt x="2669" y="2409"/>
                    <a:pt x="2818" y="2206"/>
                  </a:cubicBezTo>
                  <a:cubicBezTo>
                    <a:pt x="2954" y="2003"/>
                    <a:pt x="3089" y="1814"/>
                    <a:pt x="3224" y="1611"/>
                  </a:cubicBezTo>
                  <a:cubicBezTo>
                    <a:pt x="3481" y="1205"/>
                    <a:pt x="3738" y="785"/>
                    <a:pt x="3982" y="366"/>
                  </a:cubicBezTo>
                  <a:cubicBezTo>
                    <a:pt x="4050" y="271"/>
                    <a:pt x="4104" y="163"/>
                    <a:pt x="4158" y="68"/>
                  </a:cubicBezTo>
                  <a:cubicBezTo>
                    <a:pt x="4171" y="41"/>
                    <a:pt x="4158" y="14"/>
                    <a:pt x="4131" y="1"/>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63" name="Google Shape;1463;p45"/>
            <p:cNvSpPr/>
            <p:nvPr/>
          </p:nvSpPr>
          <p:spPr>
            <a:xfrm>
              <a:off x="1735231" y="1270606"/>
              <a:ext cx="149060" cy="176339"/>
            </a:xfrm>
            <a:custGeom>
              <a:avLst/>
              <a:gdLst/>
              <a:ahLst/>
              <a:cxnLst/>
              <a:rect l="l" t="t" r="r" b="b"/>
              <a:pathLst>
                <a:path w="2071" h="2450" extrusionOk="0">
                  <a:moveTo>
                    <a:pt x="2016" y="0"/>
                  </a:moveTo>
                  <a:cubicBezTo>
                    <a:pt x="2003" y="0"/>
                    <a:pt x="1989" y="0"/>
                    <a:pt x="1976" y="27"/>
                  </a:cubicBezTo>
                  <a:lnTo>
                    <a:pt x="1989" y="14"/>
                  </a:lnTo>
                  <a:lnTo>
                    <a:pt x="1989" y="14"/>
                  </a:lnTo>
                  <a:cubicBezTo>
                    <a:pt x="1922" y="149"/>
                    <a:pt x="1840" y="271"/>
                    <a:pt x="1759" y="393"/>
                  </a:cubicBezTo>
                  <a:lnTo>
                    <a:pt x="1759" y="379"/>
                  </a:lnTo>
                  <a:cubicBezTo>
                    <a:pt x="1651" y="555"/>
                    <a:pt x="1516" y="717"/>
                    <a:pt x="1394" y="866"/>
                  </a:cubicBezTo>
                  <a:cubicBezTo>
                    <a:pt x="1259" y="1029"/>
                    <a:pt x="1123" y="1177"/>
                    <a:pt x="974" y="1326"/>
                  </a:cubicBezTo>
                  <a:cubicBezTo>
                    <a:pt x="839" y="1475"/>
                    <a:pt x="690" y="1624"/>
                    <a:pt x="541" y="1759"/>
                  </a:cubicBezTo>
                  <a:cubicBezTo>
                    <a:pt x="406" y="1908"/>
                    <a:pt x="244" y="2070"/>
                    <a:pt x="81" y="2219"/>
                  </a:cubicBezTo>
                  <a:cubicBezTo>
                    <a:pt x="0" y="2314"/>
                    <a:pt x="68" y="2449"/>
                    <a:pt x="190" y="2449"/>
                  </a:cubicBezTo>
                  <a:cubicBezTo>
                    <a:pt x="230" y="2449"/>
                    <a:pt x="271" y="2436"/>
                    <a:pt x="298" y="2409"/>
                  </a:cubicBezTo>
                  <a:cubicBezTo>
                    <a:pt x="460" y="2233"/>
                    <a:pt x="636" y="2057"/>
                    <a:pt x="798" y="1881"/>
                  </a:cubicBezTo>
                  <a:cubicBezTo>
                    <a:pt x="974" y="1705"/>
                    <a:pt x="1123" y="1502"/>
                    <a:pt x="1272" y="1313"/>
                  </a:cubicBezTo>
                  <a:cubicBezTo>
                    <a:pt x="1421" y="1123"/>
                    <a:pt x="1556" y="920"/>
                    <a:pt x="1678" y="717"/>
                  </a:cubicBezTo>
                  <a:cubicBezTo>
                    <a:pt x="1813" y="514"/>
                    <a:pt x="1949" y="284"/>
                    <a:pt x="2057" y="54"/>
                  </a:cubicBezTo>
                  <a:cubicBezTo>
                    <a:pt x="2070" y="41"/>
                    <a:pt x="2057" y="14"/>
                    <a:pt x="2043" y="0"/>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64" name="Google Shape;1464;p45"/>
            <p:cNvSpPr/>
            <p:nvPr/>
          </p:nvSpPr>
          <p:spPr>
            <a:xfrm>
              <a:off x="1395718" y="1569595"/>
              <a:ext cx="223626" cy="170869"/>
            </a:xfrm>
            <a:custGeom>
              <a:avLst/>
              <a:gdLst/>
              <a:ahLst/>
              <a:cxnLst/>
              <a:rect l="l" t="t" r="r" b="b"/>
              <a:pathLst>
                <a:path w="3107" h="2374" extrusionOk="0">
                  <a:moveTo>
                    <a:pt x="3039" y="0"/>
                  </a:moveTo>
                  <a:cubicBezTo>
                    <a:pt x="3026" y="0"/>
                    <a:pt x="3012" y="0"/>
                    <a:pt x="2999" y="14"/>
                  </a:cubicBezTo>
                  <a:cubicBezTo>
                    <a:pt x="2850" y="163"/>
                    <a:pt x="2687" y="311"/>
                    <a:pt x="2525" y="447"/>
                  </a:cubicBezTo>
                  <a:lnTo>
                    <a:pt x="2539" y="447"/>
                  </a:lnTo>
                  <a:cubicBezTo>
                    <a:pt x="2160" y="758"/>
                    <a:pt x="1767" y="1042"/>
                    <a:pt x="1361" y="1313"/>
                  </a:cubicBezTo>
                  <a:cubicBezTo>
                    <a:pt x="956" y="1583"/>
                    <a:pt x="550" y="1840"/>
                    <a:pt x="144" y="2111"/>
                  </a:cubicBezTo>
                  <a:cubicBezTo>
                    <a:pt x="0" y="2188"/>
                    <a:pt x="82" y="2373"/>
                    <a:pt x="204" y="2373"/>
                  </a:cubicBezTo>
                  <a:cubicBezTo>
                    <a:pt x="232" y="2373"/>
                    <a:pt x="262" y="2364"/>
                    <a:pt x="292" y="2341"/>
                  </a:cubicBezTo>
                  <a:cubicBezTo>
                    <a:pt x="807" y="2016"/>
                    <a:pt x="1280" y="1665"/>
                    <a:pt x="1754" y="1286"/>
                  </a:cubicBezTo>
                  <a:cubicBezTo>
                    <a:pt x="2214" y="920"/>
                    <a:pt x="2660" y="514"/>
                    <a:pt x="3080" y="95"/>
                  </a:cubicBezTo>
                  <a:cubicBezTo>
                    <a:pt x="3107" y="54"/>
                    <a:pt x="3080" y="0"/>
                    <a:pt x="3039" y="0"/>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65" name="Google Shape;1465;p45"/>
            <p:cNvSpPr/>
            <p:nvPr/>
          </p:nvSpPr>
          <p:spPr>
            <a:xfrm>
              <a:off x="1772802" y="1842889"/>
              <a:ext cx="248890" cy="204409"/>
            </a:xfrm>
            <a:custGeom>
              <a:avLst/>
              <a:gdLst/>
              <a:ahLst/>
              <a:cxnLst/>
              <a:rect l="l" t="t" r="r" b="b"/>
              <a:pathLst>
                <a:path w="3458" h="2840" extrusionOk="0">
                  <a:moveTo>
                    <a:pt x="3370" y="1"/>
                  </a:moveTo>
                  <a:cubicBezTo>
                    <a:pt x="3357" y="1"/>
                    <a:pt x="3344" y="6"/>
                    <a:pt x="3335" y="19"/>
                  </a:cubicBezTo>
                  <a:lnTo>
                    <a:pt x="3335" y="5"/>
                  </a:lnTo>
                  <a:cubicBezTo>
                    <a:pt x="3064" y="290"/>
                    <a:pt x="2780" y="547"/>
                    <a:pt x="2496" y="804"/>
                  </a:cubicBezTo>
                  <a:cubicBezTo>
                    <a:pt x="2401" y="871"/>
                    <a:pt x="2320" y="939"/>
                    <a:pt x="2239" y="1020"/>
                  </a:cubicBezTo>
                  <a:lnTo>
                    <a:pt x="1954" y="1237"/>
                  </a:lnTo>
                  <a:cubicBezTo>
                    <a:pt x="1765" y="1386"/>
                    <a:pt x="1575" y="1534"/>
                    <a:pt x="1373" y="1670"/>
                  </a:cubicBezTo>
                  <a:cubicBezTo>
                    <a:pt x="1183" y="1819"/>
                    <a:pt x="994" y="1954"/>
                    <a:pt x="804" y="2089"/>
                  </a:cubicBezTo>
                  <a:cubicBezTo>
                    <a:pt x="601" y="2225"/>
                    <a:pt x="385" y="2360"/>
                    <a:pt x="168" y="2495"/>
                  </a:cubicBezTo>
                  <a:cubicBezTo>
                    <a:pt x="0" y="2607"/>
                    <a:pt x="110" y="2840"/>
                    <a:pt x="268" y="2840"/>
                  </a:cubicBezTo>
                  <a:cubicBezTo>
                    <a:pt x="301" y="2840"/>
                    <a:pt x="336" y="2830"/>
                    <a:pt x="371" y="2806"/>
                  </a:cubicBezTo>
                  <a:cubicBezTo>
                    <a:pt x="507" y="2725"/>
                    <a:pt x="655" y="2617"/>
                    <a:pt x="791" y="2522"/>
                  </a:cubicBezTo>
                  <a:cubicBezTo>
                    <a:pt x="926" y="2428"/>
                    <a:pt x="1061" y="2319"/>
                    <a:pt x="1197" y="2225"/>
                  </a:cubicBezTo>
                  <a:cubicBezTo>
                    <a:pt x="1467" y="2008"/>
                    <a:pt x="1738" y="1778"/>
                    <a:pt x="1995" y="1548"/>
                  </a:cubicBezTo>
                  <a:cubicBezTo>
                    <a:pt x="2117" y="1426"/>
                    <a:pt x="2225" y="1318"/>
                    <a:pt x="2347" y="1210"/>
                  </a:cubicBezTo>
                  <a:cubicBezTo>
                    <a:pt x="2469" y="1101"/>
                    <a:pt x="2577" y="966"/>
                    <a:pt x="2699" y="844"/>
                  </a:cubicBezTo>
                  <a:cubicBezTo>
                    <a:pt x="2942" y="601"/>
                    <a:pt x="3172" y="344"/>
                    <a:pt x="3416" y="87"/>
                  </a:cubicBezTo>
                  <a:cubicBezTo>
                    <a:pt x="3457" y="56"/>
                    <a:pt x="3412" y="1"/>
                    <a:pt x="3370" y="1"/>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66" name="Google Shape;1466;p45"/>
            <p:cNvSpPr/>
            <p:nvPr/>
          </p:nvSpPr>
          <p:spPr>
            <a:xfrm>
              <a:off x="1092409" y="2715890"/>
              <a:ext cx="364337" cy="111057"/>
            </a:xfrm>
            <a:custGeom>
              <a:avLst/>
              <a:gdLst/>
              <a:ahLst/>
              <a:cxnLst/>
              <a:rect l="l" t="t" r="r" b="b"/>
              <a:pathLst>
                <a:path w="5062" h="1543" extrusionOk="0">
                  <a:moveTo>
                    <a:pt x="4967" y="0"/>
                  </a:moveTo>
                  <a:lnTo>
                    <a:pt x="4967" y="14"/>
                  </a:lnTo>
                  <a:cubicBezTo>
                    <a:pt x="4709" y="122"/>
                    <a:pt x="4452" y="230"/>
                    <a:pt x="4195" y="325"/>
                  </a:cubicBezTo>
                  <a:cubicBezTo>
                    <a:pt x="4060" y="379"/>
                    <a:pt x="3925" y="420"/>
                    <a:pt x="3789" y="460"/>
                  </a:cubicBezTo>
                  <a:cubicBezTo>
                    <a:pt x="3654" y="501"/>
                    <a:pt x="3492" y="555"/>
                    <a:pt x="3343" y="596"/>
                  </a:cubicBezTo>
                  <a:cubicBezTo>
                    <a:pt x="2802" y="745"/>
                    <a:pt x="2233" y="880"/>
                    <a:pt x="1665" y="975"/>
                  </a:cubicBezTo>
                  <a:lnTo>
                    <a:pt x="1638" y="975"/>
                  </a:lnTo>
                  <a:cubicBezTo>
                    <a:pt x="1394" y="1015"/>
                    <a:pt x="1151" y="1056"/>
                    <a:pt x="921" y="1083"/>
                  </a:cubicBezTo>
                  <a:cubicBezTo>
                    <a:pt x="677" y="1123"/>
                    <a:pt x="420" y="1150"/>
                    <a:pt x="177" y="1191"/>
                  </a:cubicBezTo>
                  <a:lnTo>
                    <a:pt x="136" y="1191"/>
                  </a:lnTo>
                  <a:cubicBezTo>
                    <a:pt x="95" y="1205"/>
                    <a:pt x="68" y="1218"/>
                    <a:pt x="55" y="1245"/>
                  </a:cubicBezTo>
                  <a:cubicBezTo>
                    <a:pt x="14" y="1286"/>
                    <a:pt x="1" y="1326"/>
                    <a:pt x="1" y="1367"/>
                  </a:cubicBezTo>
                  <a:cubicBezTo>
                    <a:pt x="14" y="1421"/>
                    <a:pt x="28" y="1462"/>
                    <a:pt x="68" y="1489"/>
                  </a:cubicBezTo>
                  <a:cubicBezTo>
                    <a:pt x="95" y="1529"/>
                    <a:pt x="149" y="1543"/>
                    <a:pt x="190" y="1543"/>
                  </a:cubicBezTo>
                  <a:cubicBezTo>
                    <a:pt x="393" y="1516"/>
                    <a:pt x="596" y="1475"/>
                    <a:pt x="799" y="1448"/>
                  </a:cubicBezTo>
                  <a:cubicBezTo>
                    <a:pt x="988" y="1408"/>
                    <a:pt x="1205" y="1367"/>
                    <a:pt x="1421" y="1326"/>
                  </a:cubicBezTo>
                  <a:cubicBezTo>
                    <a:pt x="1624" y="1272"/>
                    <a:pt x="1814" y="1232"/>
                    <a:pt x="2017" y="1178"/>
                  </a:cubicBezTo>
                  <a:cubicBezTo>
                    <a:pt x="2206" y="1123"/>
                    <a:pt x="2436" y="1069"/>
                    <a:pt x="2639" y="1015"/>
                  </a:cubicBezTo>
                  <a:cubicBezTo>
                    <a:pt x="3451" y="772"/>
                    <a:pt x="4236" y="487"/>
                    <a:pt x="5007" y="122"/>
                  </a:cubicBezTo>
                  <a:cubicBezTo>
                    <a:pt x="5034" y="122"/>
                    <a:pt x="5061" y="81"/>
                    <a:pt x="5048" y="41"/>
                  </a:cubicBezTo>
                  <a:cubicBezTo>
                    <a:pt x="5034" y="14"/>
                    <a:pt x="5007" y="0"/>
                    <a:pt x="4980" y="0"/>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67" name="Google Shape;1467;p45"/>
            <p:cNvSpPr/>
            <p:nvPr/>
          </p:nvSpPr>
          <p:spPr>
            <a:xfrm>
              <a:off x="637590" y="2026141"/>
              <a:ext cx="325327" cy="323528"/>
            </a:xfrm>
            <a:custGeom>
              <a:avLst/>
              <a:gdLst/>
              <a:ahLst/>
              <a:cxnLst/>
              <a:rect l="l" t="t" r="r" b="b"/>
              <a:pathLst>
                <a:path w="4520" h="4495" extrusionOk="0">
                  <a:moveTo>
                    <a:pt x="2336" y="0"/>
                  </a:moveTo>
                  <a:cubicBezTo>
                    <a:pt x="1381" y="0"/>
                    <a:pt x="497" y="746"/>
                    <a:pt x="271" y="1816"/>
                  </a:cubicBezTo>
                  <a:cubicBezTo>
                    <a:pt x="1" y="3034"/>
                    <a:pt x="691" y="4211"/>
                    <a:pt x="1787" y="4455"/>
                  </a:cubicBezTo>
                  <a:cubicBezTo>
                    <a:pt x="1915" y="4482"/>
                    <a:pt x="2044" y="4495"/>
                    <a:pt x="2170" y="4495"/>
                  </a:cubicBezTo>
                  <a:cubicBezTo>
                    <a:pt x="3139" y="4495"/>
                    <a:pt x="4022" y="3746"/>
                    <a:pt x="4249" y="2669"/>
                  </a:cubicBezTo>
                  <a:cubicBezTo>
                    <a:pt x="4520" y="1451"/>
                    <a:pt x="3830" y="274"/>
                    <a:pt x="2734" y="44"/>
                  </a:cubicBezTo>
                  <a:cubicBezTo>
                    <a:pt x="2601" y="14"/>
                    <a:pt x="2468" y="0"/>
                    <a:pt x="2336"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1468" name="Google Shape;1468;p45"/>
            <p:cNvSpPr/>
            <p:nvPr/>
          </p:nvSpPr>
          <p:spPr>
            <a:xfrm>
              <a:off x="728136" y="2083722"/>
              <a:ext cx="227009" cy="226145"/>
            </a:xfrm>
            <a:custGeom>
              <a:avLst/>
              <a:gdLst/>
              <a:ahLst/>
              <a:cxnLst/>
              <a:rect l="l" t="t" r="r" b="b"/>
              <a:pathLst>
                <a:path w="3154" h="3142" extrusionOk="0">
                  <a:moveTo>
                    <a:pt x="1639" y="0"/>
                  </a:moveTo>
                  <a:cubicBezTo>
                    <a:pt x="965" y="0"/>
                    <a:pt x="344" y="521"/>
                    <a:pt x="177" y="1274"/>
                  </a:cubicBezTo>
                  <a:cubicBezTo>
                    <a:pt x="1" y="2126"/>
                    <a:pt x="475" y="2951"/>
                    <a:pt x="1246" y="3114"/>
                  </a:cubicBezTo>
                  <a:cubicBezTo>
                    <a:pt x="1336" y="3133"/>
                    <a:pt x="1427" y="3142"/>
                    <a:pt x="1516" y="3142"/>
                  </a:cubicBezTo>
                  <a:cubicBezTo>
                    <a:pt x="2190" y="3142"/>
                    <a:pt x="2809" y="2621"/>
                    <a:pt x="2964" y="1869"/>
                  </a:cubicBezTo>
                  <a:cubicBezTo>
                    <a:pt x="3154" y="1016"/>
                    <a:pt x="2680" y="191"/>
                    <a:pt x="1909" y="29"/>
                  </a:cubicBezTo>
                  <a:cubicBezTo>
                    <a:pt x="1818" y="10"/>
                    <a:pt x="1728" y="0"/>
                    <a:pt x="1639"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1469" name="Google Shape;1469;p45"/>
            <p:cNvSpPr/>
            <p:nvPr/>
          </p:nvSpPr>
          <p:spPr>
            <a:xfrm>
              <a:off x="678473" y="2166567"/>
              <a:ext cx="105299" cy="42753"/>
            </a:xfrm>
            <a:custGeom>
              <a:avLst/>
              <a:gdLst/>
              <a:ahLst/>
              <a:cxnLst/>
              <a:rect l="l" t="t" r="r" b="b"/>
              <a:pathLst>
                <a:path w="1463" h="594" extrusionOk="0">
                  <a:moveTo>
                    <a:pt x="424" y="0"/>
                  </a:moveTo>
                  <a:cubicBezTo>
                    <a:pt x="213" y="0"/>
                    <a:pt x="59" y="51"/>
                    <a:pt x="41" y="150"/>
                  </a:cubicBezTo>
                  <a:cubicBezTo>
                    <a:pt x="1" y="285"/>
                    <a:pt x="299" y="461"/>
                    <a:pt x="677" y="556"/>
                  </a:cubicBezTo>
                  <a:cubicBezTo>
                    <a:pt x="799" y="582"/>
                    <a:pt x="916" y="594"/>
                    <a:pt x="1020" y="594"/>
                  </a:cubicBezTo>
                  <a:cubicBezTo>
                    <a:pt x="1241" y="594"/>
                    <a:pt x="1403" y="539"/>
                    <a:pt x="1422" y="447"/>
                  </a:cubicBezTo>
                  <a:cubicBezTo>
                    <a:pt x="1462" y="298"/>
                    <a:pt x="1165" y="123"/>
                    <a:pt x="786" y="41"/>
                  </a:cubicBezTo>
                  <a:cubicBezTo>
                    <a:pt x="657" y="14"/>
                    <a:pt x="533" y="0"/>
                    <a:pt x="42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1470" name="Google Shape;1470;p45"/>
            <p:cNvSpPr/>
            <p:nvPr/>
          </p:nvSpPr>
          <p:spPr>
            <a:xfrm>
              <a:off x="724250" y="1871824"/>
              <a:ext cx="186127" cy="81476"/>
            </a:xfrm>
            <a:custGeom>
              <a:avLst/>
              <a:gdLst/>
              <a:ahLst/>
              <a:cxnLst/>
              <a:rect l="l" t="t" r="r" b="b"/>
              <a:pathLst>
                <a:path w="2586" h="1132" extrusionOk="0">
                  <a:moveTo>
                    <a:pt x="1119" y="1"/>
                  </a:moveTo>
                  <a:cubicBezTo>
                    <a:pt x="527" y="1"/>
                    <a:pt x="52" y="191"/>
                    <a:pt x="28" y="456"/>
                  </a:cubicBezTo>
                  <a:cubicBezTo>
                    <a:pt x="1" y="767"/>
                    <a:pt x="556" y="1065"/>
                    <a:pt x="1246" y="1119"/>
                  </a:cubicBezTo>
                  <a:cubicBezTo>
                    <a:pt x="1333" y="1127"/>
                    <a:pt x="1419" y="1131"/>
                    <a:pt x="1503" y="1131"/>
                  </a:cubicBezTo>
                  <a:cubicBezTo>
                    <a:pt x="2089" y="1131"/>
                    <a:pt x="2546" y="933"/>
                    <a:pt x="2558" y="672"/>
                  </a:cubicBezTo>
                  <a:cubicBezTo>
                    <a:pt x="2585" y="361"/>
                    <a:pt x="2044" y="64"/>
                    <a:pt x="1340" y="9"/>
                  </a:cubicBezTo>
                  <a:cubicBezTo>
                    <a:pt x="1265" y="3"/>
                    <a:pt x="1191" y="1"/>
                    <a:pt x="1119" y="1"/>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71" name="Google Shape;1471;p45"/>
            <p:cNvSpPr/>
            <p:nvPr/>
          </p:nvSpPr>
          <p:spPr>
            <a:xfrm>
              <a:off x="1372901" y="2203562"/>
              <a:ext cx="327342" cy="323456"/>
            </a:xfrm>
            <a:custGeom>
              <a:avLst/>
              <a:gdLst/>
              <a:ahLst/>
              <a:cxnLst/>
              <a:rect l="l" t="t" r="r" b="b"/>
              <a:pathLst>
                <a:path w="4548" h="4494" extrusionOk="0">
                  <a:moveTo>
                    <a:pt x="2371" y="1"/>
                  </a:moveTo>
                  <a:cubicBezTo>
                    <a:pt x="1430" y="1"/>
                    <a:pt x="556" y="719"/>
                    <a:pt x="298" y="1760"/>
                  </a:cubicBezTo>
                  <a:cubicBezTo>
                    <a:pt x="1" y="2978"/>
                    <a:pt x="650" y="4169"/>
                    <a:pt x="1746" y="4439"/>
                  </a:cubicBezTo>
                  <a:cubicBezTo>
                    <a:pt x="1892" y="4476"/>
                    <a:pt x="2040" y="4493"/>
                    <a:pt x="2185" y="4493"/>
                  </a:cubicBezTo>
                  <a:cubicBezTo>
                    <a:pt x="3117" y="4493"/>
                    <a:pt x="3992" y="3776"/>
                    <a:pt x="4249" y="2734"/>
                  </a:cubicBezTo>
                  <a:cubicBezTo>
                    <a:pt x="4547" y="1516"/>
                    <a:pt x="3911" y="326"/>
                    <a:pt x="2815" y="55"/>
                  </a:cubicBezTo>
                  <a:cubicBezTo>
                    <a:pt x="2667" y="18"/>
                    <a:pt x="2518" y="1"/>
                    <a:pt x="2371"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1472" name="Google Shape;1472;p45"/>
            <p:cNvSpPr/>
            <p:nvPr/>
          </p:nvSpPr>
          <p:spPr>
            <a:xfrm>
              <a:off x="1381683" y="2242717"/>
              <a:ext cx="227945" cy="225714"/>
            </a:xfrm>
            <a:custGeom>
              <a:avLst/>
              <a:gdLst/>
              <a:ahLst/>
              <a:cxnLst/>
              <a:rect l="l" t="t" r="r" b="b"/>
              <a:pathLst>
                <a:path w="3167" h="3136" extrusionOk="0">
                  <a:moveTo>
                    <a:pt x="1650" y="1"/>
                  </a:moveTo>
                  <a:cubicBezTo>
                    <a:pt x="987" y="1"/>
                    <a:pt x="367" y="504"/>
                    <a:pt x="203" y="1230"/>
                  </a:cubicBezTo>
                  <a:cubicBezTo>
                    <a:pt x="0" y="2082"/>
                    <a:pt x="447" y="2921"/>
                    <a:pt x="1218" y="3097"/>
                  </a:cubicBezTo>
                  <a:cubicBezTo>
                    <a:pt x="1322" y="3123"/>
                    <a:pt x="1427" y="3135"/>
                    <a:pt x="1531" y="3135"/>
                  </a:cubicBezTo>
                  <a:cubicBezTo>
                    <a:pt x="2184" y="3135"/>
                    <a:pt x="2802" y="2642"/>
                    <a:pt x="2977" y="1906"/>
                  </a:cubicBezTo>
                  <a:cubicBezTo>
                    <a:pt x="3167" y="1067"/>
                    <a:pt x="2720" y="228"/>
                    <a:pt x="1962" y="39"/>
                  </a:cubicBezTo>
                  <a:cubicBezTo>
                    <a:pt x="1858" y="13"/>
                    <a:pt x="1754" y="1"/>
                    <a:pt x="1650"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1473" name="Google Shape;1473;p45"/>
            <p:cNvSpPr/>
            <p:nvPr/>
          </p:nvSpPr>
          <p:spPr>
            <a:xfrm>
              <a:off x="1547228" y="2373210"/>
              <a:ext cx="104292" cy="44049"/>
            </a:xfrm>
            <a:custGeom>
              <a:avLst/>
              <a:gdLst/>
              <a:ahLst/>
              <a:cxnLst/>
              <a:rect l="l" t="t" r="r" b="b"/>
              <a:pathLst>
                <a:path w="1449" h="612" extrusionOk="0">
                  <a:moveTo>
                    <a:pt x="394" y="1"/>
                  </a:moveTo>
                  <a:cubicBezTo>
                    <a:pt x="197" y="1"/>
                    <a:pt x="53" y="49"/>
                    <a:pt x="28" y="134"/>
                  </a:cubicBezTo>
                  <a:cubicBezTo>
                    <a:pt x="1" y="283"/>
                    <a:pt x="271" y="472"/>
                    <a:pt x="664" y="567"/>
                  </a:cubicBezTo>
                  <a:cubicBezTo>
                    <a:pt x="803" y="596"/>
                    <a:pt x="936" y="612"/>
                    <a:pt x="1051" y="612"/>
                  </a:cubicBezTo>
                  <a:cubicBezTo>
                    <a:pt x="1249" y="612"/>
                    <a:pt x="1391" y="566"/>
                    <a:pt x="1408" y="472"/>
                  </a:cubicBezTo>
                  <a:cubicBezTo>
                    <a:pt x="1448" y="337"/>
                    <a:pt x="1164" y="147"/>
                    <a:pt x="785" y="52"/>
                  </a:cubicBezTo>
                  <a:cubicBezTo>
                    <a:pt x="645" y="17"/>
                    <a:pt x="510" y="1"/>
                    <a:pt x="39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1474" name="Google Shape;1474;p45"/>
            <p:cNvSpPr/>
            <p:nvPr/>
          </p:nvSpPr>
          <p:spPr>
            <a:xfrm>
              <a:off x="1527795" y="2054859"/>
              <a:ext cx="185048" cy="103788"/>
            </a:xfrm>
            <a:custGeom>
              <a:avLst/>
              <a:gdLst/>
              <a:ahLst/>
              <a:cxnLst/>
              <a:rect l="l" t="t" r="r" b="b"/>
              <a:pathLst>
                <a:path w="2571" h="1442" extrusionOk="0">
                  <a:moveTo>
                    <a:pt x="619" y="0"/>
                  </a:moveTo>
                  <a:cubicBezTo>
                    <a:pt x="369" y="0"/>
                    <a:pt x="183" y="71"/>
                    <a:pt x="122" y="213"/>
                  </a:cubicBezTo>
                  <a:cubicBezTo>
                    <a:pt x="0" y="497"/>
                    <a:pt x="419" y="944"/>
                    <a:pt x="1069" y="1228"/>
                  </a:cubicBezTo>
                  <a:cubicBezTo>
                    <a:pt x="1387" y="1370"/>
                    <a:pt x="1702" y="1441"/>
                    <a:pt x="1952" y="1441"/>
                  </a:cubicBezTo>
                  <a:cubicBezTo>
                    <a:pt x="2202" y="1441"/>
                    <a:pt x="2388" y="1370"/>
                    <a:pt x="2449" y="1228"/>
                  </a:cubicBezTo>
                  <a:cubicBezTo>
                    <a:pt x="2571" y="944"/>
                    <a:pt x="2151" y="484"/>
                    <a:pt x="1502" y="213"/>
                  </a:cubicBezTo>
                  <a:cubicBezTo>
                    <a:pt x="1184" y="71"/>
                    <a:pt x="869" y="0"/>
                    <a:pt x="619" y="0"/>
                  </a:cubicBezTo>
                  <a:close/>
                </a:path>
              </a:pathLst>
            </a:custGeom>
            <a:solidFill>
              <a:srgbClr val="9D0B18"/>
            </a:solidFill>
            <a:ln>
              <a:noFill/>
            </a:ln>
          </p:spPr>
          <p:txBody>
            <a:bodyPr spcFirstLastPara="1" wrap="square" lIns="91425" tIns="91425" rIns="91425" bIns="91425" anchor="ctr" anchorCtr="0">
              <a:noAutofit/>
            </a:bodyPr>
            <a:lstStyle/>
            <a:p>
              <a:endParaRPr/>
            </a:p>
          </p:txBody>
        </p:sp>
        <p:sp>
          <p:nvSpPr>
            <p:cNvPr id="1475" name="Google Shape;1475;p45"/>
            <p:cNvSpPr/>
            <p:nvPr/>
          </p:nvSpPr>
          <p:spPr>
            <a:xfrm>
              <a:off x="1025183" y="2333336"/>
              <a:ext cx="239677" cy="128187"/>
            </a:xfrm>
            <a:custGeom>
              <a:avLst/>
              <a:gdLst/>
              <a:ahLst/>
              <a:cxnLst/>
              <a:rect l="l" t="t" r="r" b="b"/>
              <a:pathLst>
                <a:path w="3330" h="1781" extrusionOk="0">
                  <a:moveTo>
                    <a:pt x="1470" y="1"/>
                  </a:moveTo>
                  <a:cubicBezTo>
                    <a:pt x="1401" y="1"/>
                    <a:pt x="1330" y="4"/>
                    <a:pt x="1259" y="11"/>
                  </a:cubicBezTo>
                  <a:cubicBezTo>
                    <a:pt x="1029" y="25"/>
                    <a:pt x="799" y="79"/>
                    <a:pt x="583" y="173"/>
                  </a:cubicBezTo>
                  <a:cubicBezTo>
                    <a:pt x="393" y="268"/>
                    <a:pt x="231" y="404"/>
                    <a:pt x="109" y="566"/>
                  </a:cubicBezTo>
                  <a:cubicBezTo>
                    <a:pt x="96" y="566"/>
                    <a:pt x="82" y="566"/>
                    <a:pt x="69" y="579"/>
                  </a:cubicBezTo>
                  <a:cubicBezTo>
                    <a:pt x="15" y="606"/>
                    <a:pt x="1" y="661"/>
                    <a:pt x="15" y="715"/>
                  </a:cubicBezTo>
                  <a:cubicBezTo>
                    <a:pt x="82" y="850"/>
                    <a:pt x="163" y="972"/>
                    <a:pt x="272" y="1080"/>
                  </a:cubicBezTo>
                  <a:cubicBezTo>
                    <a:pt x="380" y="1188"/>
                    <a:pt x="488" y="1283"/>
                    <a:pt x="623" y="1364"/>
                  </a:cubicBezTo>
                  <a:cubicBezTo>
                    <a:pt x="745" y="1432"/>
                    <a:pt x="867" y="1500"/>
                    <a:pt x="989" y="1554"/>
                  </a:cubicBezTo>
                  <a:cubicBezTo>
                    <a:pt x="1151" y="1608"/>
                    <a:pt x="1313" y="1662"/>
                    <a:pt x="1489" y="1703"/>
                  </a:cubicBezTo>
                  <a:cubicBezTo>
                    <a:pt x="1638" y="1730"/>
                    <a:pt x="1787" y="1757"/>
                    <a:pt x="1949" y="1770"/>
                  </a:cubicBezTo>
                  <a:cubicBezTo>
                    <a:pt x="2010" y="1777"/>
                    <a:pt x="2075" y="1780"/>
                    <a:pt x="2139" y="1780"/>
                  </a:cubicBezTo>
                  <a:cubicBezTo>
                    <a:pt x="2203" y="1780"/>
                    <a:pt x="2267" y="1777"/>
                    <a:pt x="2328" y="1770"/>
                  </a:cubicBezTo>
                  <a:cubicBezTo>
                    <a:pt x="2464" y="1757"/>
                    <a:pt x="2599" y="1743"/>
                    <a:pt x="2721" y="1730"/>
                  </a:cubicBezTo>
                  <a:cubicBezTo>
                    <a:pt x="2788" y="1716"/>
                    <a:pt x="2856" y="1703"/>
                    <a:pt x="2924" y="1689"/>
                  </a:cubicBezTo>
                  <a:cubicBezTo>
                    <a:pt x="2991" y="1662"/>
                    <a:pt x="3059" y="1648"/>
                    <a:pt x="3113" y="1608"/>
                  </a:cubicBezTo>
                  <a:cubicBezTo>
                    <a:pt x="3167" y="1581"/>
                    <a:pt x="3208" y="1540"/>
                    <a:pt x="3248" y="1500"/>
                  </a:cubicBezTo>
                  <a:cubicBezTo>
                    <a:pt x="3262" y="1472"/>
                    <a:pt x="3276" y="1445"/>
                    <a:pt x="3289" y="1432"/>
                  </a:cubicBezTo>
                  <a:cubicBezTo>
                    <a:pt x="3303" y="1391"/>
                    <a:pt x="3316" y="1364"/>
                    <a:pt x="3316" y="1324"/>
                  </a:cubicBezTo>
                  <a:cubicBezTo>
                    <a:pt x="3330" y="1270"/>
                    <a:pt x="3330" y="1215"/>
                    <a:pt x="3316" y="1161"/>
                  </a:cubicBezTo>
                  <a:cubicBezTo>
                    <a:pt x="3303" y="1094"/>
                    <a:pt x="3276" y="1026"/>
                    <a:pt x="3248" y="972"/>
                  </a:cubicBezTo>
                  <a:cubicBezTo>
                    <a:pt x="3194" y="850"/>
                    <a:pt x="3113" y="742"/>
                    <a:pt x="3018" y="634"/>
                  </a:cubicBezTo>
                  <a:cubicBezTo>
                    <a:pt x="2937" y="539"/>
                    <a:pt x="2843" y="458"/>
                    <a:pt x="2734" y="376"/>
                  </a:cubicBezTo>
                  <a:cubicBezTo>
                    <a:pt x="2612" y="282"/>
                    <a:pt x="2491" y="201"/>
                    <a:pt x="2342" y="146"/>
                  </a:cubicBezTo>
                  <a:lnTo>
                    <a:pt x="2342" y="173"/>
                  </a:lnTo>
                  <a:cubicBezTo>
                    <a:pt x="2261" y="133"/>
                    <a:pt x="2179" y="106"/>
                    <a:pt x="2085" y="92"/>
                  </a:cubicBezTo>
                  <a:cubicBezTo>
                    <a:pt x="1882" y="31"/>
                    <a:pt x="1679" y="1"/>
                    <a:pt x="1470" y="1"/>
                  </a:cubicBezTo>
                  <a:close/>
                </a:path>
              </a:pathLst>
            </a:custGeom>
            <a:solidFill>
              <a:srgbClr val="FF7766"/>
            </a:solidFill>
            <a:ln>
              <a:noFill/>
            </a:ln>
          </p:spPr>
          <p:txBody>
            <a:bodyPr spcFirstLastPara="1" wrap="square" lIns="91425" tIns="91425" rIns="91425" bIns="91425" anchor="ctr" anchorCtr="0">
              <a:noAutofit/>
            </a:bodyPr>
            <a:lstStyle/>
            <a:p>
              <a:endParaRPr/>
            </a:p>
          </p:txBody>
        </p:sp>
        <p:sp>
          <p:nvSpPr>
            <p:cNvPr id="1476" name="Google Shape;1476;p45"/>
            <p:cNvSpPr/>
            <p:nvPr/>
          </p:nvSpPr>
          <p:spPr>
            <a:xfrm>
              <a:off x="996968" y="2230122"/>
              <a:ext cx="334108" cy="244499"/>
            </a:xfrm>
            <a:custGeom>
              <a:avLst/>
              <a:gdLst/>
              <a:ahLst/>
              <a:cxnLst/>
              <a:rect l="l" t="t" r="r" b="b"/>
              <a:pathLst>
                <a:path w="4642" h="3397" extrusionOk="0">
                  <a:moveTo>
                    <a:pt x="1773" y="1553"/>
                  </a:moveTo>
                  <a:cubicBezTo>
                    <a:pt x="1936" y="1553"/>
                    <a:pt x="2111" y="1580"/>
                    <a:pt x="2274" y="1621"/>
                  </a:cubicBezTo>
                  <a:cubicBezTo>
                    <a:pt x="2369" y="1648"/>
                    <a:pt x="2450" y="1675"/>
                    <a:pt x="2544" y="1716"/>
                  </a:cubicBezTo>
                  <a:cubicBezTo>
                    <a:pt x="2626" y="1743"/>
                    <a:pt x="2707" y="1783"/>
                    <a:pt x="2788" y="1838"/>
                  </a:cubicBezTo>
                  <a:lnTo>
                    <a:pt x="2774" y="1810"/>
                  </a:lnTo>
                  <a:lnTo>
                    <a:pt x="2774" y="1810"/>
                  </a:lnTo>
                  <a:cubicBezTo>
                    <a:pt x="2910" y="1905"/>
                    <a:pt x="3045" y="2000"/>
                    <a:pt x="3167" y="2122"/>
                  </a:cubicBezTo>
                  <a:lnTo>
                    <a:pt x="3180" y="2122"/>
                  </a:lnTo>
                  <a:cubicBezTo>
                    <a:pt x="3275" y="2230"/>
                    <a:pt x="3356" y="2338"/>
                    <a:pt x="3424" y="2460"/>
                  </a:cubicBezTo>
                  <a:cubicBezTo>
                    <a:pt x="3492" y="2568"/>
                    <a:pt x="3546" y="2676"/>
                    <a:pt x="3573" y="2798"/>
                  </a:cubicBezTo>
                  <a:cubicBezTo>
                    <a:pt x="3573" y="2825"/>
                    <a:pt x="3586" y="2866"/>
                    <a:pt x="3600" y="2893"/>
                  </a:cubicBezTo>
                  <a:lnTo>
                    <a:pt x="3559" y="2920"/>
                  </a:lnTo>
                  <a:cubicBezTo>
                    <a:pt x="3424" y="3001"/>
                    <a:pt x="3275" y="3069"/>
                    <a:pt x="3113" y="3109"/>
                  </a:cubicBezTo>
                  <a:cubicBezTo>
                    <a:pt x="2937" y="3150"/>
                    <a:pt x="2761" y="3177"/>
                    <a:pt x="2571" y="3191"/>
                  </a:cubicBezTo>
                  <a:cubicBezTo>
                    <a:pt x="2328" y="3191"/>
                    <a:pt x="2084" y="3150"/>
                    <a:pt x="1854" y="3096"/>
                  </a:cubicBezTo>
                  <a:lnTo>
                    <a:pt x="1854" y="3096"/>
                  </a:lnTo>
                  <a:lnTo>
                    <a:pt x="1881" y="3109"/>
                  </a:lnTo>
                  <a:cubicBezTo>
                    <a:pt x="1760" y="3069"/>
                    <a:pt x="1638" y="3028"/>
                    <a:pt x="1516" y="2988"/>
                  </a:cubicBezTo>
                  <a:cubicBezTo>
                    <a:pt x="1408" y="2947"/>
                    <a:pt x="1300" y="2893"/>
                    <a:pt x="1191" y="2825"/>
                  </a:cubicBezTo>
                  <a:cubicBezTo>
                    <a:pt x="1029" y="2731"/>
                    <a:pt x="867" y="2609"/>
                    <a:pt x="731" y="2473"/>
                  </a:cubicBezTo>
                  <a:cubicBezTo>
                    <a:pt x="650" y="2392"/>
                    <a:pt x="582" y="2311"/>
                    <a:pt x="515" y="2216"/>
                  </a:cubicBezTo>
                  <a:cubicBezTo>
                    <a:pt x="582" y="2135"/>
                    <a:pt x="650" y="2054"/>
                    <a:pt x="718" y="1973"/>
                  </a:cubicBezTo>
                  <a:cubicBezTo>
                    <a:pt x="799" y="1892"/>
                    <a:pt x="894" y="1824"/>
                    <a:pt x="1002" y="1756"/>
                  </a:cubicBezTo>
                  <a:cubicBezTo>
                    <a:pt x="1097" y="1702"/>
                    <a:pt x="1218" y="1648"/>
                    <a:pt x="1340" y="1621"/>
                  </a:cubicBezTo>
                  <a:cubicBezTo>
                    <a:pt x="1475" y="1580"/>
                    <a:pt x="1624" y="1553"/>
                    <a:pt x="1773" y="1553"/>
                  </a:cubicBezTo>
                  <a:close/>
                  <a:moveTo>
                    <a:pt x="1144" y="0"/>
                  </a:moveTo>
                  <a:cubicBezTo>
                    <a:pt x="1020" y="0"/>
                    <a:pt x="892" y="28"/>
                    <a:pt x="772" y="78"/>
                  </a:cubicBezTo>
                  <a:cubicBezTo>
                    <a:pt x="623" y="133"/>
                    <a:pt x="488" y="214"/>
                    <a:pt x="379" y="322"/>
                  </a:cubicBezTo>
                  <a:cubicBezTo>
                    <a:pt x="271" y="417"/>
                    <a:pt x="190" y="539"/>
                    <a:pt x="122" y="674"/>
                  </a:cubicBezTo>
                  <a:cubicBezTo>
                    <a:pt x="68" y="809"/>
                    <a:pt x="28" y="944"/>
                    <a:pt x="14" y="1080"/>
                  </a:cubicBezTo>
                  <a:cubicBezTo>
                    <a:pt x="1" y="1229"/>
                    <a:pt x="14" y="1377"/>
                    <a:pt x="41" y="1526"/>
                  </a:cubicBezTo>
                  <a:cubicBezTo>
                    <a:pt x="122" y="2108"/>
                    <a:pt x="474" y="2622"/>
                    <a:pt x="975" y="2934"/>
                  </a:cubicBezTo>
                  <a:cubicBezTo>
                    <a:pt x="1452" y="3235"/>
                    <a:pt x="1988" y="3397"/>
                    <a:pt x="2538" y="3397"/>
                  </a:cubicBezTo>
                  <a:cubicBezTo>
                    <a:pt x="2581" y="3397"/>
                    <a:pt x="2623" y="3396"/>
                    <a:pt x="2666" y="3394"/>
                  </a:cubicBezTo>
                  <a:cubicBezTo>
                    <a:pt x="2964" y="3380"/>
                    <a:pt x="3248" y="3312"/>
                    <a:pt x="3505" y="3191"/>
                  </a:cubicBezTo>
                  <a:cubicBezTo>
                    <a:pt x="3640" y="3123"/>
                    <a:pt x="3762" y="3055"/>
                    <a:pt x="3884" y="2961"/>
                  </a:cubicBezTo>
                  <a:cubicBezTo>
                    <a:pt x="3979" y="2893"/>
                    <a:pt x="4060" y="2798"/>
                    <a:pt x="4141" y="2717"/>
                  </a:cubicBezTo>
                  <a:cubicBezTo>
                    <a:pt x="4222" y="2622"/>
                    <a:pt x="4303" y="2514"/>
                    <a:pt x="4371" y="2406"/>
                  </a:cubicBezTo>
                  <a:cubicBezTo>
                    <a:pt x="4439" y="2298"/>
                    <a:pt x="4493" y="2176"/>
                    <a:pt x="4533" y="2054"/>
                  </a:cubicBezTo>
                  <a:cubicBezTo>
                    <a:pt x="4628" y="1810"/>
                    <a:pt x="4642" y="1553"/>
                    <a:pt x="4574" y="1310"/>
                  </a:cubicBezTo>
                  <a:cubicBezTo>
                    <a:pt x="4561" y="1229"/>
                    <a:pt x="4520" y="1147"/>
                    <a:pt x="4479" y="1080"/>
                  </a:cubicBezTo>
                  <a:cubicBezTo>
                    <a:pt x="4425" y="999"/>
                    <a:pt x="4371" y="931"/>
                    <a:pt x="4303" y="863"/>
                  </a:cubicBezTo>
                  <a:cubicBezTo>
                    <a:pt x="4222" y="796"/>
                    <a:pt x="4141" y="728"/>
                    <a:pt x="4046" y="687"/>
                  </a:cubicBezTo>
                  <a:lnTo>
                    <a:pt x="4019" y="674"/>
                  </a:lnTo>
                  <a:lnTo>
                    <a:pt x="4006" y="674"/>
                  </a:lnTo>
                  <a:cubicBezTo>
                    <a:pt x="3925" y="647"/>
                    <a:pt x="3830" y="620"/>
                    <a:pt x="3749" y="606"/>
                  </a:cubicBezTo>
                  <a:cubicBezTo>
                    <a:pt x="3713" y="604"/>
                    <a:pt x="3677" y="603"/>
                    <a:pt x="3642" y="603"/>
                  </a:cubicBezTo>
                  <a:cubicBezTo>
                    <a:pt x="3478" y="603"/>
                    <a:pt x="3320" y="627"/>
                    <a:pt x="3153" y="660"/>
                  </a:cubicBezTo>
                  <a:lnTo>
                    <a:pt x="3086" y="674"/>
                  </a:lnTo>
                  <a:cubicBezTo>
                    <a:pt x="2923" y="714"/>
                    <a:pt x="2747" y="742"/>
                    <a:pt x="2571" y="755"/>
                  </a:cubicBezTo>
                  <a:lnTo>
                    <a:pt x="2531" y="755"/>
                  </a:lnTo>
                  <a:cubicBezTo>
                    <a:pt x="2396" y="660"/>
                    <a:pt x="2260" y="566"/>
                    <a:pt x="2125" y="471"/>
                  </a:cubicBezTo>
                  <a:cubicBezTo>
                    <a:pt x="2003" y="363"/>
                    <a:pt x="1868" y="268"/>
                    <a:pt x="1733" y="187"/>
                  </a:cubicBezTo>
                  <a:cubicBezTo>
                    <a:pt x="1665" y="146"/>
                    <a:pt x="1597" y="106"/>
                    <a:pt x="1516" y="78"/>
                  </a:cubicBezTo>
                  <a:cubicBezTo>
                    <a:pt x="1435" y="51"/>
                    <a:pt x="1354" y="24"/>
                    <a:pt x="1272" y="11"/>
                  </a:cubicBezTo>
                  <a:cubicBezTo>
                    <a:pt x="1231" y="4"/>
                    <a:pt x="1188" y="0"/>
                    <a:pt x="1144" y="0"/>
                  </a:cubicBezTo>
                  <a:close/>
                </a:path>
              </a:pathLst>
            </a:custGeom>
            <a:solidFill>
              <a:srgbClr val="682F2D"/>
            </a:solidFill>
            <a:ln>
              <a:noFill/>
            </a:ln>
          </p:spPr>
          <p:txBody>
            <a:bodyPr spcFirstLastPara="1" wrap="square" lIns="91425" tIns="91425" rIns="91425" bIns="91425" anchor="ctr" anchorCtr="0">
              <a:noAutofit/>
            </a:bodyPr>
            <a:lstStyle/>
            <a:p>
              <a:endParaRPr/>
            </a:p>
          </p:txBody>
        </p:sp>
      </p:grpSp>
      <p:sp>
        <p:nvSpPr>
          <p:cNvPr id="1477" name="Google Shape;1477;p45"/>
          <p:cNvSpPr/>
          <p:nvPr/>
        </p:nvSpPr>
        <p:spPr>
          <a:xfrm>
            <a:off x="1496210" y="1337998"/>
            <a:ext cx="129" cy="129"/>
          </a:xfrm>
          <a:custGeom>
            <a:avLst/>
            <a:gdLst/>
            <a:ahLst/>
            <a:cxnLst/>
            <a:rect l="l" t="t" r="r" b="b"/>
            <a:pathLst>
              <a:path w="1" h="1" extrusionOk="0">
                <a:moveTo>
                  <a:pt x="0" y="1"/>
                </a:moveTo>
                <a:close/>
              </a:path>
            </a:pathLst>
          </a:custGeom>
          <a:solidFill>
            <a:srgbClr val="E56500"/>
          </a:solidFill>
          <a:ln>
            <a:noFill/>
          </a:ln>
        </p:spPr>
        <p:txBody>
          <a:bodyPr spcFirstLastPara="1" wrap="square" lIns="121897" tIns="121897" rIns="121897" bIns="121897" anchor="ctr" anchorCtr="0">
            <a:noAutofit/>
          </a:bodyPr>
          <a:lstStyle/>
          <a:p>
            <a:endParaRPr/>
          </a:p>
        </p:txBody>
      </p:sp>
      <p:sp>
        <p:nvSpPr>
          <p:cNvPr id="1478" name="Google Shape;1478;p45"/>
          <p:cNvSpPr/>
          <p:nvPr/>
        </p:nvSpPr>
        <p:spPr>
          <a:xfrm>
            <a:off x="1246669" y="666928"/>
            <a:ext cx="129" cy="129"/>
          </a:xfrm>
          <a:custGeom>
            <a:avLst/>
            <a:gdLst/>
            <a:ahLst/>
            <a:cxnLst/>
            <a:rect l="l" t="t" r="r" b="b"/>
            <a:pathLst>
              <a:path w="1" h="1" extrusionOk="0">
                <a:moveTo>
                  <a:pt x="0" y="0"/>
                </a:moveTo>
                <a:close/>
              </a:path>
            </a:pathLst>
          </a:custGeom>
          <a:solidFill>
            <a:srgbClr val="E56500"/>
          </a:solidFill>
          <a:ln>
            <a:noFill/>
          </a:ln>
        </p:spPr>
        <p:txBody>
          <a:bodyPr spcFirstLastPara="1" wrap="square" lIns="121897" tIns="121897" rIns="121897" bIns="121897" anchor="ctr" anchorCtr="0">
            <a:noAutofit/>
          </a:bodyPr>
          <a:lstStyle/>
          <a:p>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0232"/>
            <a:ext cx="8373290" cy="6784726"/>
          </a:xfrm>
          <a:prstGeom prst="rect">
            <a:avLst/>
          </a:prstGeom>
        </p:spPr>
      </p:pic>
    </p:spTree>
    <p:extLst>
      <p:ext uri="{BB962C8B-B14F-4D97-AF65-F5344CB8AC3E}">
        <p14:creationId xmlns:p14="http://schemas.microsoft.com/office/powerpoint/2010/main" val="66244770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grpSp>
        <p:nvGrpSpPr>
          <p:cNvPr id="1051" name="Google Shape;1051;p37"/>
          <p:cNvGrpSpPr/>
          <p:nvPr/>
        </p:nvGrpSpPr>
        <p:grpSpPr>
          <a:xfrm>
            <a:off x="9119601" y="420988"/>
            <a:ext cx="893999" cy="584699"/>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1055" name="Google Shape;1055;p37"/>
          <p:cNvGrpSpPr/>
          <p:nvPr/>
        </p:nvGrpSpPr>
        <p:grpSpPr>
          <a:xfrm>
            <a:off x="10584350" y="548750"/>
            <a:ext cx="1308380" cy="712529"/>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endParaRPr/>
            </a:p>
          </p:txBody>
        </p:sp>
      </p:grpSp>
      <p:grpSp>
        <p:nvGrpSpPr>
          <p:cNvPr id="1058" name="Google Shape;1058;p37"/>
          <p:cNvGrpSpPr/>
          <p:nvPr/>
        </p:nvGrpSpPr>
        <p:grpSpPr>
          <a:xfrm>
            <a:off x="1627100" y="307471"/>
            <a:ext cx="653637" cy="811748"/>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1062" name="Google Shape;1062;p37"/>
          <p:cNvGrpSpPr/>
          <p:nvPr/>
        </p:nvGrpSpPr>
        <p:grpSpPr>
          <a:xfrm>
            <a:off x="531581" y="918216"/>
            <a:ext cx="653651" cy="474539"/>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endParaRPr/>
            </a:p>
          </p:txBody>
        </p:sp>
      </p:grpSp>
      <p:sp>
        <p:nvSpPr>
          <p:cNvPr id="2" name="Title 1"/>
          <p:cNvSpPr>
            <a:spLocks noGrp="1"/>
          </p:cNvSpPr>
          <p:nvPr>
            <p:ph type="title" idx="21"/>
          </p:nvPr>
        </p:nvSpPr>
        <p:spPr>
          <a:xfrm>
            <a:off x="3445889" y="750201"/>
            <a:ext cx="5564625" cy="763600"/>
          </a:xfrm>
        </p:spPr>
        <p:txBody>
          <a:bodyPr/>
          <a:lstStyle/>
          <a:p>
            <a:r>
              <a:rPr lang="vi-VN" sz="3200" b="1" dirty="0">
                <a:solidFill>
                  <a:srgbClr val="568434"/>
                </a:solidFill>
                <a:latin typeface="+mn-lt"/>
              </a:rPr>
              <a:t>MỖI LOÀI MỘT CÁCH NÓI</a:t>
            </a:r>
            <a:endParaRPr lang="en-US" sz="3200" b="1" dirty="0">
              <a:solidFill>
                <a:srgbClr val="568434"/>
              </a:solidFill>
              <a:latin typeface="+mn-lt"/>
            </a:endParaRPr>
          </a:p>
        </p:txBody>
      </p:sp>
      <p:sp>
        <p:nvSpPr>
          <p:cNvPr id="3" name="TextBox 2"/>
          <p:cNvSpPr txBox="1"/>
          <p:nvPr/>
        </p:nvSpPr>
        <p:spPr>
          <a:xfrm>
            <a:off x="856834" y="1638583"/>
            <a:ext cx="7731309" cy="4431983"/>
          </a:xfrm>
          <a:prstGeom prst="rect">
            <a:avLst/>
          </a:prstGeom>
          <a:noFill/>
        </p:spPr>
        <p:txBody>
          <a:bodyPr wrap="square" lIns="121917" tIns="60958" rIns="121917" bIns="60958" rtlCol="0">
            <a:spAutoFit/>
          </a:bodyPr>
          <a:lstStyle/>
          <a:p>
            <a:pPr algn="just">
              <a:lnSpc>
                <a:spcPct val="200000"/>
              </a:lnSpc>
            </a:pPr>
            <a:r>
              <a:rPr lang="vi-VN" sz="2800" dirty="0"/>
              <a:t>     1. Mèo có thể tạo ra 30 loại âm thanh, trong đó 19 âm thanh là những cách thể hiện khác nhau của tiếng “meo”. Các âm thanh ấy được sử dụng để giao tiếp trong thế giới mèo cũng như khi mèo muốn “nói chuyện” với con người.</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855" y="2148412"/>
            <a:ext cx="3793056" cy="4103267"/>
          </a:xfrm>
          <a:prstGeom prst="rect">
            <a:avLst/>
          </a:prstGeom>
        </p:spPr>
      </p:pic>
    </p:spTree>
    <p:extLst>
      <p:ext uri="{BB962C8B-B14F-4D97-AF65-F5344CB8AC3E}">
        <p14:creationId xmlns:p14="http://schemas.microsoft.com/office/powerpoint/2010/main" val="24081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3"/>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grpSp>
        <p:nvGrpSpPr>
          <p:cNvPr id="1051" name="Google Shape;1051;p37"/>
          <p:cNvGrpSpPr/>
          <p:nvPr/>
        </p:nvGrpSpPr>
        <p:grpSpPr>
          <a:xfrm>
            <a:off x="9119601" y="420988"/>
            <a:ext cx="893999" cy="584699"/>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1055" name="Google Shape;1055;p37"/>
          <p:cNvGrpSpPr/>
          <p:nvPr/>
        </p:nvGrpSpPr>
        <p:grpSpPr>
          <a:xfrm>
            <a:off x="10584350" y="548750"/>
            <a:ext cx="1308380" cy="712529"/>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endParaRPr/>
            </a:p>
          </p:txBody>
        </p:sp>
      </p:grpSp>
      <p:grpSp>
        <p:nvGrpSpPr>
          <p:cNvPr id="1058" name="Google Shape;1058;p37"/>
          <p:cNvGrpSpPr/>
          <p:nvPr/>
        </p:nvGrpSpPr>
        <p:grpSpPr>
          <a:xfrm>
            <a:off x="1627100" y="307471"/>
            <a:ext cx="653637" cy="811748"/>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1062" name="Google Shape;1062;p37"/>
          <p:cNvGrpSpPr/>
          <p:nvPr/>
        </p:nvGrpSpPr>
        <p:grpSpPr>
          <a:xfrm>
            <a:off x="531581" y="918216"/>
            <a:ext cx="653651" cy="474539"/>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endParaRPr/>
            </a:p>
          </p:txBody>
        </p:sp>
      </p:grpSp>
      <p:sp>
        <p:nvSpPr>
          <p:cNvPr id="2" name="Title 1"/>
          <p:cNvSpPr>
            <a:spLocks noGrp="1"/>
          </p:cNvSpPr>
          <p:nvPr>
            <p:ph type="title" idx="21"/>
          </p:nvPr>
        </p:nvSpPr>
        <p:spPr>
          <a:xfrm>
            <a:off x="3445889" y="750201"/>
            <a:ext cx="5564625" cy="763600"/>
          </a:xfrm>
        </p:spPr>
        <p:txBody>
          <a:bodyPr/>
          <a:lstStyle/>
          <a:p>
            <a:r>
              <a:rPr lang="vi-VN" sz="3200" b="1" dirty="0">
                <a:solidFill>
                  <a:srgbClr val="568434"/>
                </a:solidFill>
                <a:latin typeface="+mn-lt"/>
              </a:rPr>
              <a:t>MỖI LOÀI MỘT CÁCH NÓI</a:t>
            </a:r>
            <a:endParaRPr lang="en-US" sz="3200" b="1" dirty="0">
              <a:solidFill>
                <a:srgbClr val="568434"/>
              </a:solidFill>
              <a:latin typeface="+mn-lt"/>
            </a:endParaRPr>
          </a:p>
        </p:txBody>
      </p:sp>
      <p:sp>
        <p:nvSpPr>
          <p:cNvPr id="3" name="TextBox 2"/>
          <p:cNvSpPr txBox="1"/>
          <p:nvPr/>
        </p:nvSpPr>
        <p:spPr>
          <a:xfrm>
            <a:off x="3667125" y="1708328"/>
            <a:ext cx="8009123" cy="4431983"/>
          </a:xfrm>
          <a:prstGeom prst="rect">
            <a:avLst/>
          </a:prstGeom>
          <a:noFill/>
        </p:spPr>
        <p:txBody>
          <a:bodyPr wrap="square" lIns="121917" tIns="60958" rIns="121917" bIns="60958" rtlCol="0">
            <a:spAutoFit/>
          </a:bodyPr>
          <a:lstStyle/>
          <a:p>
            <a:pPr algn="just">
              <a:lnSpc>
                <a:spcPct val="200000"/>
              </a:lnSpc>
            </a:pPr>
            <a:r>
              <a:rPr lang="vi-VN" sz="2800" dirty="0"/>
              <a:t>     2. Tiếng răng lập cập của loài thỏ thường được dùng để báo hiệu sự hài lòng của nó. Khi tiếng lập cập này lớn hơn, nghĩa là thỏ đang đau đớn. Thỏ gầm gừ nghĩa là chúng đang tức giận. Còn khi thỏ kêu to nghĩa là chúng đang gọi bạn.</a:t>
            </a:r>
            <a:endParaRPr lang="en-US" sz="28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111" r="3944"/>
          <a:stretch/>
        </p:blipFill>
        <p:spPr>
          <a:xfrm>
            <a:off x="136990" y="2699498"/>
            <a:ext cx="3381375" cy="3006725"/>
          </a:xfrm>
          <a:prstGeom prst="rect">
            <a:avLst/>
          </a:prstGeom>
        </p:spPr>
      </p:pic>
    </p:spTree>
    <p:extLst>
      <p:ext uri="{BB962C8B-B14F-4D97-AF65-F5344CB8AC3E}">
        <p14:creationId xmlns:p14="http://schemas.microsoft.com/office/powerpoint/2010/main" val="194918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grpSp>
        <p:nvGrpSpPr>
          <p:cNvPr id="1051" name="Google Shape;1051;p37"/>
          <p:cNvGrpSpPr/>
          <p:nvPr/>
        </p:nvGrpSpPr>
        <p:grpSpPr>
          <a:xfrm>
            <a:off x="9119601" y="420988"/>
            <a:ext cx="893999" cy="584699"/>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1055" name="Google Shape;1055;p37"/>
          <p:cNvGrpSpPr/>
          <p:nvPr/>
        </p:nvGrpSpPr>
        <p:grpSpPr>
          <a:xfrm>
            <a:off x="10584350" y="548750"/>
            <a:ext cx="1308380" cy="712529"/>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endParaRPr/>
            </a:p>
          </p:txBody>
        </p:sp>
      </p:grpSp>
      <p:grpSp>
        <p:nvGrpSpPr>
          <p:cNvPr id="1058" name="Google Shape;1058;p37"/>
          <p:cNvGrpSpPr/>
          <p:nvPr/>
        </p:nvGrpSpPr>
        <p:grpSpPr>
          <a:xfrm>
            <a:off x="1627100" y="307471"/>
            <a:ext cx="653637" cy="811748"/>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1062" name="Google Shape;1062;p37"/>
          <p:cNvGrpSpPr/>
          <p:nvPr/>
        </p:nvGrpSpPr>
        <p:grpSpPr>
          <a:xfrm>
            <a:off x="531581" y="918216"/>
            <a:ext cx="653651" cy="474539"/>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endParaRPr/>
            </a:p>
          </p:txBody>
        </p:sp>
      </p:grpSp>
      <p:sp>
        <p:nvSpPr>
          <p:cNvPr id="2" name="Title 1"/>
          <p:cNvSpPr>
            <a:spLocks noGrp="1"/>
          </p:cNvSpPr>
          <p:nvPr>
            <p:ph type="title" idx="21"/>
          </p:nvPr>
        </p:nvSpPr>
        <p:spPr>
          <a:xfrm>
            <a:off x="3445889" y="274727"/>
            <a:ext cx="5564625" cy="763600"/>
          </a:xfrm>
        </p:spPr>
        <p:txBody>
          <a:bodyPr/>
          <a:lstStyle/>
          <a:p>
            <a:r>
              <a:rPr lang="vi-VN" sz="3200" b="1" dirty="0">
                <a:solidFill>
                  <a:srgbClr val="568434"/>
                </a:solidFill>
                <a:latin typeface="+mn-lt"/>
              </a:rPr>
              <a:t>MỖI LOÀI MỘT CÁCH NÓI</a:t>
            </a:r>
            <a:endParaRPr lang="en-US" sz="3200" b="1" dirty="0">
              <a:solidFill>
                <a:srgbClr val="568434"/>
              </a:solidFill>
              <a:latin typeface="+mn-lt"/>
            </a:endParaRPr>
          </a:p>
        </p:txBody>
      </p:sp>
      <p:sp>
        <p:nvSpPr>
          <p:cNvPr id="3" name="TextBox 2"/>
          <p:cNvSpPr txBox="1"/>
          <p:nvPr/>
        </p:nvSpPr>
        <p:spPr>
          <a:xfrm>
            <a:off x="531582" y="1090896"/>
            <a:ext cx="10952348" cy="5212961"/>
          </a:xfrm>
          <a:prstGeom prst="rect">
            <a:avLst/>
          </a:prstGeom>
          <a:noFill/>
        </p:spPr>
        <p:txBody>
          <a:bodyPr wrap="square" lIns="121917" tIns="60958" rIns="121917" bIns="60958" rtlCol="0">
            <a:spAutoFit/>
          </a:bodyPr>
          <a:lstStyle/>
          <a:p>
            <a:pPr algn="just">
              <a:lnSpc>
                <a:spcPct val="175000"/>
              </a:lnSpc>
            </a:pPr>
            <a:r>
              <a:rPr lang="vi-VN" sz="2800" dirty="0"/>
              <a:t>     3. Khi dắt bầy con đi kiếm mồi, gà mẹ kêu đều đều “Cúc...cúc...cúc...” có nghĩa là: “Không có gì nguy hiểm”. Gà mẹ vừa bới vừa kêu nhanh “Cúc...cúc...cúc!” tức là nó gọi: “Lại đây mau, mồi ngon lắm!”. Còn khi nó xù lông, kêu gấp “Roóc roóc!” thì có nghĩa là: “Nguy hiểm! Nấp mau!”. Đàn con lập tức phải chui hết vào cánh mẹ, nằm im.</a:t>
            </a:r>
          </a:p>
          <a:p>
            <a:pPr algn="r">
              <a:lnSpc>
                <a:spcPct val="175000"/>
              </a:lnSpc>
            </a:pPr>
            <a:r>
              <a:rPr lang="vi-VN" sz="2100" dirty="0"/>
              <a:t>MINH KHUÊ tổng hợp</a:t>
            </a:r>
            <a:endParaRPr lang="en-US" sz="2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207" y="5000323"/>
            <a:ext cx="3375095" cy="1773272"/>
          </a:xfrm>
          <a:prstGeom prst="rect">
            <a:avLst/>
          </a:prstGeom>
        </p:spPr>
      </p:pic>
    </p:spTree>
    <p:extLst>
      <p:ext uri="{BB962C8B-B14F-4D97-AF65-F5344CB8AC3E}">
        <p14:creationId xmlns:p14="http://schemas.microsoft.com/office/powerpoint/2010/main" val="6336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xmlns="" id="{53B4447F-0ABC-4CCC-BF2F-F620C30C0432}"/>
              </a:ext>
            </a:extLst>
          </p:cNvPr>
          <p:cNvGrpSpPr/>
          <p:nvPr/>
        </p:nvGrpSpPr>
        <p:grpSpPr>
          <a:xfrm>
            <a:off x="1218295" y="380015"/>
            <a:ext cx="496249" cy="430670"/>
            <a:chOff x="2409629" y="1585566"/>
            <a:chExt cx="1594027" cy="1608784"/>
          </a:xfrm>
        </p:grpSpPr>
        <p:sp>
          <p:nvSpPr>
            <p:cNvPr id="26" name="Freeform 28">
              <a:extLst>
                <a:ext uri="{FF2B5EF4-FFF2-40B4-BE49-F238E27FC236}">
                  <a16:creationId xmlns:a16="http://schemas.microsoft.com/office/drawing/2014/main" xmlns=""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xmlns=""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11" name="组合 2">
            <a:extLst>
              <a:ext uri="{FF2B5EF4-FFF2-40B4-BE49-F238E27FC236}">
                <a16:creationId xmlns:a16="http://schemas.microsoft.com/office/drawing/2014/main" xmlns="" id="{738AAEEC-2A41-2875-A3AE-80FA281F76C0}"/>
              </a:ext>
            </a:extLst>
          </p:cNvPr>
          <p:cNvGrpSpPr/>
          <p:nvPr/>
        </p:nvGrpSpPr>
        <p:grpSpPr>
          <a:xfrm>
            <a:off x="0" y="6109909"/>
            <a:ext cx="12191999" cy="783792"/>
            <a:chOff x="-223793" y="6027003"/>
            <a:chExt cx="12515307" cy="830998"/>
          </a:xfrm>
        </p:grpSpPr>
        <p:pic>
          <p:nvPicPr>
            <p:cNvPr id="12" name="图片 3">
              <a:extLst>
                <a:ext uri="{FF2B5EF4-FFF2-40B4-BE49-F238E27FC236}">
                  <a16:creationId xmlns:a16="http://schemas.microsoft.com/office/drawing/2014/main" xmlns="" id="{19123ED0-E8F7-7C51-7A6F-AB2FBEA6D7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 name="图片 4">
              <a:extLst>
                <a:ext uri="{FF2B5EF4-FFF2-40B4-BE49-F238E27FC236}">
                  <a16:creationId xmlns:a16="http://schemas.microsoft.com/office/drawing/2014/main" xmlns="" id="{84D0898A-7487-AD2A-85DE-D1E1B3AAF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5">
              <a:extLst>
                <a:ext uri="{FF2B5EF4-FFF2-40B4-BE49-F238E27FC236}">
                  <a16:creationId xmlns:a16="http://schemas.microsoft.com/office/drawing/2014/main" xmlns="" id="{25872AA2-80DD-38E7-1CAE-63A2EEA30E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5" name="图片 7">
              <a:extLst>
                <a:ext uri="{FF2B5EF4-FFF2-40B4-BE49-F238E27FC236}">
                  <a16:creationId xmlns:a16="http://schemas.microsoft.com/office/drawing/2014/main" xmlns="" id="{12264BF8-DF92-2A4B-74BD-1B08A1E1D0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6" name="图片 8">
              <a:extLst>
                <a:ext uri="{FF2B5EF4-FFF2-40B4-BE49-F238E27FC236}">
                  <a16:creationId xmlns:a16="http://schemas.microsoft.com/office/drawing/2014/main" xmlns="" id="{84A4C87B-B9B7-DE0A-70CD-0C595C7C13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7" name="图片 9">
              <a:extLst>
                <a:ext uri="{FF2B5EF4-FFF2-40B4-BE49-F238E27FC236}">
                  <a16:creationId xmlns:a16="http://schemas.microsoft.com/office/drawing/2014/main" xmlns="" id="{5E56530C-F424-E3C0-09FE-DBE1700A77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8" name="图片 10">
              <a:extLst>
                <a:ext uri="{FF2B5EF4-FFF2-40B4-BE49-F238E27FC236}">
                  <a16:creationId xmlns:a16="http://schemas.microsoft.com/office/drawing/2014/main" xmlns="" id="{C24F2D46-7748-10F8-E805-3AA30DCE95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grpSp>
        <p:nvGrpSpPr>
          <p:cNvPr id="23" name="组合 18">
            <a:extLst>
              <a:ext uri="{FF2B5EF4-FFF2-40B4-BE49-F238E27FC236}">
                <a16:creationId xmlns:a16="http://schemas.microsoft.com/office/drawing/2014/main" xmlns="" id="{7ADF8E92-DFBB-47AA-8FF6-5644AB783BC0}"/>
              </a:ext>
            </a:extLst>
          </p:cNvPr>
          <p:cNvGrpSpPr/>
          <p:nvPr/>
        </p:nvGrpSpPr>
        <p:grpSpPr>
          <a:xfrm rot="19663740">
            <a:off x="953537" y="194003"/>
            <a:ext cx="896580" cy="587161"/>
            <a:chOff x="10766636" y="3941730"/>
            <a:chExt cx="1047922" cy="939690"/>
          </a:xfrm>
        </p:grpSpPr>
        <p:sp>
          <p:nvSpPr>
            <p:cNvPr id="30" name="Freeform 110">
              <a:extLst>
                <a:ext uri="{FF2B5EF4-FFF2-40B4-BE49-F238E27FC236}">
                  <a16:creationId xmlns:a16="http://schemas.microsoft.com/office/drawing/2014/main" xmlns="" id="{35E35963-DF57-4090-B3E0-F32FEB9EFA8A}"/>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1">
              <a:extLst>
                <a:ext uri="{FF2B5EF4-FFF2-40B4-BE49-F238E27FC236}">
                  <a16:creationId xmlns:a16="http://schemas.microsoft.com/office/drawing/2014/main" xmlns="" id="{F215A306-1501-497A-B456-779168E321B8}"/>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2">
              <a:extLst>
                <a:ext uri="{FF2B5EF4-FFF2-40B4-BE49-F238E27FC236}">
                  <a16:creationId xmlns:a16="http://schemas.microsoft.com/office/drawing/2014/main" xmlns="" id="{C12437AB-6B2C-41EF-8F30-F1246E9F7ED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113">
              <a:extLst>
                <a:ext uri="{FF2B5EF4-FFF2-40B4-BE49-F238E27FC236}">
                  <a16:creationId xmlns:a16="http://schemas.microsoft.com/office/drawing/2014/main" xmlns="" id="{F864D65A-D81E-41E4-829B-488D0B6B9AC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7" name="Picture 6">
            <a:extLst>
              <a:ext uri="{FF2B5EF4-FFF2-40B4-BE49-F238E27FC236}">
                <a16:creationId xmlns:a16="http://schemas.microsoft.com/office/drawing/2014/main" xmlns="" id="{688EFB1C-E648-B7A2-BD44-BD8B5C6EFEB8}"/>
              </a:ext>
            </a:extLst>
          </p:cNvPr>
          <p:cNvPicPr>
            <a:picLocks noChangeAspect="1"/>
          </p:cNvPicPr>
          <p:nvPr/>
        </p:nvPicPr>
        <p:blipFill>
          <a:blip r:embed="rId4"/>
          <a:stretch>
            <a:fillRect/>
          </a:stretch>
        </p:blipFill>
        <p:spPr>
          <a:xfrm>
            <a:off x="7750245" y="1303754"/>
            <a:ext cx="4648619" cy="511402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853" y="1391478"/>
            <a:ext cx="7620392" cy="4668098"/>
          </a:xfrm>
          <a:prstGeom prst="rect">
            <a:avLst/>
          </a:prstGeom>
        </p:spPr>
      </p:pic>
    </p:spTree>
    <p:extLst>
      <p:ext uri="{BB962C8B-B14F-4D97-AF65-F5344CB8AC3E}">
        <p14:creationId xmlns:p14="http://schemas.microsoft.com/office/powerpoint/2010/main" val="283875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0" y="1"/>
            <a:ext cx="12192000" cy="5893647"/>
          </a:xfrm>
          <a:prstGeom prst="rect">
            <a:avLst/>
          </a:prstGeom>
          <a:noFill/>
          <a:ln w="9525">
            <a:noFill/>
          </a:ln>
        </p:spPr>
      </p:pic>
      <p:pic>
        <p:nvPicPr>
          <p:cNvPr id="5" name="Picture 4"/>
          <p:cNvPicPr>
            <a:picLocks noChangeAspect="1"/>
          </p:cNvPicPr>
          <p:nvPr/>
        </p:nvPicPr>
        <p:blipFill>
          <a:blip r:embed="rId3"/>
          <a:stretch>
            <a:fillRect/>
          </a:stretch>
        </p:blipFill>
        <p:spPr>
          <a:xfrm>
            <a:off x="1839384" y="252730"/>
            <a:ext cx="8653780" cy="1165013"/>
          </a:xfrm>
          <a:prstGeom prst="rect">
            <a:avLst/>
          </a:prstGeom>
        </p:spPr>
      </p:pic>
      <p:sp>
        <p:nvSpPr>
          <p:cNvPr id="9" name="Oval 8"/>
          <p:cNvSpPr/>
          <p:nvPr/>
        </p:nvSpPr>
        <p:spPr>
          <a:xfrm>
            <a:off x="5295053" y="2552701"/>
            <a:ext cx="1188720" cy="97282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6" name="Picture 105"/>
          <p:cNvPicPr/>
          <p:nvPr/>
        </p:nvPicPr>
        <p:blipFill>
          <a:blip r:embed="rId4">
            <a:clrChange>
              <a:clrFrom>
                <a:srgbClr val="FFFFFF">
                  <a:alpha val="100000"/>
                </a:srgbClr>
              </a:clrFrom>
              <a:clrTo>
                <a:srgbClr val="FFFFFF">
                  <a:alpha val="100000"/>
                  <a:alpha val="0"/>
                </a:srgbClr>
              </a:clrTo>
            </a:clrChange>
          </a:blip>
          <a:srcRect l="27786" t="9938" r="21295" b="11346"/>
          <a:stretch>
            <a:fillRect/>
          </a:stretch>
        </p:blipFill>
        <p:spPr>
          <a:xfrm>
            <a:off x="4593167" y="1882141"/>
            <a:ext cx="2811780" cy="4696460"/>
          </a:xfrm>
          <a:prstGeom prst="rect">
            <a:avLst/>
          </a:prstGeom>
          <a:noFill/>
          <a:ln w="9525">
            <a:noFill/>
          </a:ln>
        </p:spPr>
      </p:pic>
      <p:sp>
        <p:nvSpPr>
          <p:cNvPr id="10" name="Thought Bubble: Cloud 9">
            <a:extLst>
              <a:ext uri="{FF2B5EF4-FFF2-40B4-BE49-F238E27FC236}">
                <a16:creationId xmlns:a16="http://schemas.microsoft.com/office/drawing/2014/main" xmlns="" id="{05E4233E-7335-4FC6-BCA5-E7F73D14668F}"/>
              </a:ext>
            </a:extLst>
          </p:cNvPr>
          <p:cNvSpPr/>
          <p:nvPr/>
        </p:nvSpPr>
        <p:spPr>
          <a:xfrm>
            <a:off x="7995919" y="1488474"/>
            <a:ext cx="3003005" cy="2336679"/>
          </a:xfrm>
          <a:prstGeom prst="cloudCallout">
            <a:avLst>
              <a:gd name="adj1" fmla="val -82054"/>
              <a:gd name="adj2" fmla="val 6746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12" name="Thought Bubble: Cloud 11">
            <a:extLst>
              <a:ext uri="{FF2B5EF4-FFF2-40B4-BE49-F238E27FC236}">
                <a16:creationId xmlns:a16="http://schemas.microsoft.com/office/drawing/2014/main" xmlns="" id="{FA305014-0F5F-45B8-B4DD-51A2507CE909}"/>
              </a:ext>
            </a:extLst>
          </p:cNvPr>
          <p:cNvSpPr/>
          <p:nvPr/>
        </p:nvSpPr>
        <p:spPr>
          <a:xfrm>
            <a:off x="1162959" y="1784774"/>
            <a:ext cx="3003005" cy="2336679"/>
          </a:xfrm>
          <a:prstGeom prst="cloudCallout">
            <a:avLst>
              <a:gd name="adj1" fmla="val 76095"/>
              <a:gd name="adj2" fmla="val 705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文本框 12"/>
          <p:cNvSpPr txBox="1"/>
          <p:nvPr/>
        </p:nvSpPr>
        <p:spPr>
          <a:xfrm>
            <a:off x="1995959" y="2655802"/>
            <a:ext cx="6719219" cy="5887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2" name="图片 1" descr="微信截图_20211009142047"/>
          <p:cNvPicPr>
            <a:picLocks noChangeAspect="1"/>
          </p:cNvPicPr>
          <p:nvPr/>
        </p:nvPicPr>
        <p:blipFill>
          <a:blip r:embed="rId4"/>
          <a:stretch>
            <a:fillRect/>
          </a:stretch>
        </p:blipFill>
        <p:spPr>
          <a:xfrm flipH="1">
            <a:off x="8738235" y="829628"/>
            <a:ext cx="3304540" cy="5507355"/>
          </a:xfrm>
          <a:prstGeom prst="rect">
            <a:avLst/>
          </a:prstGeom>
        </p:spPr>
      </p:pic>
      <p:grpSp>
        <p:nvGrpSpPr>
          <p:cNvPr id="5" name="Group 4">
            <a:extLst>
              <a:ext uri="{FF2B5EF4-FFF2-40B4-BE49-F238E27FC236}">
                <a16:creationId xmlns:a16="http://schemas.microsoft.com/office/drawing/2014/main" xmlns="" id="{2821F394-2562-28F9-0C70-D717DC7B9443}"/>
              </a:ext>
            </a:extLst>
          </p:cNvPr>
          <p:cNvGrpSpPr/>
          <p:nvPr/>
        </p:nvGrpSpPr>
        <p:grpSpPr>
          <a:xfrm>
            <a:off x="828657" y="481140"/>
            <a:ext cx="8648520" cy="5281419"/>
            <a:chOff x="2300960" y="1881585"/>
            <a:chExt cx="10722702" cy="1990564"/>
          </a:xfrm>
        </p:grpSpPr>
        <p:sp>
          <p:nvSpPr>
            <p:cNvPr id="10" name="Rounded Rectangle 29">
              <a:extLst>
                <a:ext uri="{FF2B5EF4-FFF2-40B4-BE49-F238E27FC236}">
                  <a16:creationId xmlns:a16="http://schemas.microsoft.com/office/drawing/2014/main" xmlns="" id="{8CD8608B-5AF3-917F-958D-DB00185BF712}"/>
                </a:ext>
              </a:extLst>
            </p:cNvPr>
            <p:cNvSpPr/>
            <p:nvPr/>
          </p:nvSpPr>
          <p:spPr>
            <a:xfrm>
              <a:off x="2430637" y="1881585"/>
              <a:ext cx="10593025" cy="1990564"/>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0"/>
                <a:solidFill>
                  <a:srgbClr val="E0BE68"/>
                </a:solidFill>
                <a:effectLst>
                  <a:outerShdw blurRad="38100" dist="25400" dir="5400000" algn="ctr" rotWithShape="0">
                    <a:srgbClr val="6E747A">
                      <a:alpha val="43000"/>
                    </a:srgbClr>
                  </a:outerShdw>
                </a:effectLst>
                <a:uLnTx/>
                <a:uFillTx/>
                <a:latin typeface="SVN-Amperzand" panose="02040603050506020204" pitchFamily="18" charset="0"/>
                <a:ea typeface="字魂105号-简雅黑"/>
                <a:cs typeface="+mn-cs"/>
              </a:endParaRPr>
            </a:p>
          </p:txBody>
        </p:sp>
        <p:sp>
          <p:nvSpPr>
            <p:cNvPr id="11" name="TextBox 10">
              <a:extLst>
                <a:ext uri="{FF2B5EF4-FFF2-40B4-BE49-F238E27FC236}">
                  <a16:creationId xmlns:a16="http://schemas.microsoft.com/office/drawing/2014/main" xmlns="" id="{843044A4-62DD-D50D-8061-A9F87A240F20}"/>
                </a:ext>
              </a:extLst>
            </p:cNvPr>
            <p:cNvSpPr txBox="1"/>
            <p:nvPr/>
          </p:nvSpPr>
          <p:spPr>
            <a:xfrm>
              <a:off x="2300960" y="2401028"/>
              <a:ext cx="10415884" cy="591604"/>
            </a:xfrm>
            <a:prstGeom prst="rect">
              <a:avLst/>
            </a:prstGeom>
            <a:noFill/>
          </p:spPr>
          <p:txBody>
            <a:bodyPr wrap="square" rtlCol="0">
              <a:spAutoFit/>
            </a:bodyPr>
            <a:lstStyle/>
            <a:p>
              <a:r>
                <a:rPr lang="en-US" sz="3200" b="1" dirty="0" err="1" smtClean="0"/>
                <a:t>Nội</a:t>
              </a:r>
              <a:r>
                <a:rPr lang="en-US" sz="3200" b="1" dirty="0" smtClean="0"/>
                <a:t> dung </a:t>
              </a:r>
              <a:r>
                <a:rPr lang="en-US" sz="3200" b="1" dirty="0" err="1" smtClean="0"/>
                <a:t>bài</a:t>
              </a:r>
              <a:r>
                <a:rPr lang="en-US" sz="3200" b="1" dirty="0" smtClean="0"/>
                <a:t> </a:t>
              </a:r>
              <a:r>
                <a:rPr lang="en-US" sz="3200" b="1" dirty="0" err="1" smtClean="0"/>
                <a:t>đọc</a:t>
              </a:r>
              <a:r>
                <a:rPr lang="vi-VN" sz="3200" b="1" dirty="0" smtClean="0"/>
                <a:t>:</a:t>
              </a:r>
              <a:r>
                <a:rPr lang="en-US" sz="3200" b="1" dirty="0" smtClean="0"/>
                <a:t> </a:t>
              </a:r>
              <a:r>
                <a:rPr lang="en-US" sz="3200" b="1" dirty="0" err="1" smtClean="0"/>
                <a:t>Giới</a:t>
              </a:r>
              <a:r>
                <a:rPr lang="en-US" sz="3200" b="1" dirty="0" smtClean="0"/>
                <a:t> </a:t>
              </a:r>
              <a:r>
                <a:rPr lang="en-US" sz="3200" b="1" dirty="0" err="1" smtClean="0"/>
                <a:t>thiệu</a:t>
              </a:r>
              <a:r>
                <a:rPr lang="en-US" sz="3200" b="1" dirty="0" smtClean="0"/>
                <a:t> </a:t>
              </a:r>
              <a:r>
                <a:rPr lang="en-US" sz="3200" b="1" dirty="0" err="1" smtClean="0"/>
                <a:t>những</a:t>
              </a:r>
              <a:r>
                <a:rPr lang="en-US" sz="3200" b="1" dirty="0" smtClean="0"/>
                <a:t> </a:t>
              </a:r>
              <a:r>
                <a:rPr lang="en-US" sz="3200" b="1" dirty="0" err="1" smtClean="0"/>
                <a:t>thông</a:t>
              </a:r>
              <a:r>
                <a:rPr lang="en-US" sz="3200" b="1" dirty="0" smtClean="0"/>
                <a:t> tin </a:t>
              </a:r>
              <a:r>
                <a:rPr lang="en-US" sz="3200" b="1" dirty="0" err="1" smtClean="0"/>
                <a:t>và</a:t>
              </a:r>
              <a:r>
                <a:rPr lang="en-US" sz="3200" b="1" dirty="0" smtClean="0"/>
                <a:t> </a:t>
              </a:r>
              <a:r>
                <a:rPr lang="en-US" sz="3200" b="1" dirty="0" err="1" smtClean="0"/>
                <a:t>tiếng</a:t>
              </a:r>
              <a:r>
                <a:rPr lang="en-US" sz="3200" b="1" dirty="0" smtClean="0"/>
                <a:t> </a:t>
              </a:r>
              <a:r>
                <a:rPr lang="en-US" sz="3200" b="1" dirty="0" err="1" smtClean="0"/>
                <a:t>nói</a:t>
              </a:r>
              <a:r>
                <a:rPr lang="en-US" sz="3200" b="1" dirty="0" smtClean="0"/>
                <a:t> </a:t>
              </a:r>
              <a:r>
                <a:rPr lang="en-US" sz="3200" b="1" dirty="0" err="1" smtClean="0"/>
                <a:t>của</a:t>
              </a:r>
              <a:r>
                <a:rPr lang="en-US" sz="3200" b="1" dirty="0" smtClean="0"/>
                <a:t> </a:t>
              </a:r>
              <a:r>
                <a:rPr lang="en-US" sz="3200" b="1" dirty="0" err="1" smtClean="0"/>
                <a:t>một</a:t>
              </a:r>
              <a:r>
                <a:rPr lang="en-US" sz="3200" b="1" dirty="0" smtClean="0"/>
                <a:t> </a:t>
              </a:r>
              <a:r>
                <a:rPr lang="en-US" sz="3200" b="1" dirty="0" err="1" smtClean="0"/>
                <a:t>số</a:t>
              </a:r>
              <a:r>
                <a:rPr lang="en-US" sz="3200" b="1" dirty="0" smtClean="0"/>
                <a:t> </a:t>
              </a:r>
              <a:r>
                <a:rPr lang="en-US" sz="3200" b="1" dirty="0" err="1" smtClean="0"/>
                <a:t>vật</a:t>
              </a:r>
              <a:r>
                <a:rPr lang="en-US" sz="3200" b="1" dirty="0" smtClean="0"/>
                <a:t> </a:t>
              </a:r>
              <a:r>
                <a:rPr lang="en-US" sz="3200" b="1" dirty="0" err="1" smtClean="0"/>
                <a:t>nuôi</a:t>
              </a:r>
              <a:r>
                <a:rPr lang="en-US" sz="3200" b="1" dirty="0" smtClean="0"/>
                <a:t>( </a:t>
              </a:r>
              <a:r>
                <a:rPr lang="en-US" sz="3200" b="1" dirty="0" err="1" smtClean="0"/>
                <a:t>mèo</a:t>
              </a:r>
              <a:r>
                <a:rPr lang="en-US" sz="3200" b="1" dirty="0" smtClean="0"/>
                <a:t>, </a:t>
              </a:r>
              <a:r>
                <a:rPr lang="en-US" sz="3200" b="1" dirty="0" err="1" smtClean="0"/>
                <a:t>thỏ</a:t>
              </a:r>
              <a:r>
                <a:rPr lang="en-US" sz="3200" b="1" dirty="0" smtClean="0"/>
                <a:t>, </a:t>
              </a:r>
              <a:r>
                <a:rPr lang="en-US" sz="3200" b="1" dirty="0" err="1" smtClean="0"/>
                <a:t>gà</a:t>
              </a:r>
              <a:r>
                <a:rPr lang="en-US" sz="3200" b="1" dirty="0" smtClean="0"/>
                <a:t>)</a:t>
              </a:r>
              <a:endParaRPr lang="en-US" sz="3200" dirty="0"/>
            </a:p>
          </p:txBody>
        </p:sp>
      </p:grpSp>
    </p:spTree>
    <p:extLst>
      <p:ext uri="{BB962C8B-B14F-4D97-AF65-F5344CB8AC3E}">
        <p14:creationId xmlns:p14="http://schemas.microsoft.com/office/powerpoint/2010/main" val="1461725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331</Words>
  <Application>Microsoft Office PowerPoint</Application>
  <PresentationFormat>Custom</PresentationFormat>
  <Paragraphs>21</Paragraphs>
  <Slides>11</Slides>
  <Notes>9</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1_Office Theme</vt:lpstr>
      <vt:lpstr>Custom Design</vt:lpstr>
      <vt:lpstr>第一PPT，www.1ppt.com</vt:lpstr>
      <vt:lpstr>1_第一PPT，www.1ppt.com</vt:lpstr>
      <vt:lpstr>End of Course Jeopardy by Slidesgo</vt:lpstr>
      <vt:lpstr>1_office</vt:lpstr>
      <vt:lpstr>PowerPoint Presentation</vt:lpstr>
      <vt:lpstr>PowerPoint Presentation</vt:lpstr>
      <vt:lpstr>PowerPoint Presentation</vt:lpstr>
      <vt:lpstr>MỖI LOÀI MỘT CÁCH NÓI</vt:lpstr>
      <vt:lpstr>MỖI LOÀI MỘT CÁCH NÓI</vt:lpstr>
      <vt:lpstr>MỖI LOÀI MỘT CÁCH NÓI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TA</cp:lastModifiedBy>
  <cp:revision>32</cp:revision>
  <dcterms:created xsi:type="dcterms:W3CDTF">2023-02-09T11:58:18Z</dcterms:created>
  <dcterms:modified xsi:type="dcterms:W3CDTF">2025-02-14T05:06:59Z</dcterms:modified>
</cp:coreProperties>
</file>