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17" r:id="rId3"/>
    <p:sldMasterId id="2147483752" r:id="rId4"/>
    <p:sldMasterId id="2147483777" r:id="rId5"/>
    <p:sldMasterId id="2147483789" r:id="rId6"/>
    <p:sldMasterId id="2147483809" r:id="rId7"/>
    <p:sldMasterId id="2147483822" r:id="rId8"/>
    <p:sldMasterId id="2147483861" r:id="rId9"/>
    <p:sldMasterId id="2147483873" r:id="rId10"/>
  </p:sldMasterIdLst>
  <p:notesMasterIdLst>
    <p:notesMasterId r:id="rId20"/>
  </p:notesMasterIdLst>
  <p:sldIdLst>
    <p:sldId id="393" r:id="rId11"/>
    <p:sldId id="259" r:id="rId12"/>
    <p:sldId id="380" r:id="rId13"/>
    <p:sldId id="370" r:id="rId14"/>
    <p:sldId id="382" r:id="rId15"/>
    <p:sldId id="392" r:id="rId16"/>
    <p:sldId id="391" r:id="rId17"/>
    <p:sldId id="358" r:id="rId18"/>
    <p:sldId id="3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37523-2976-480D-953B-1454FB036F7A}"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13B0D-9CB4-4CB7-B5ED-E442F428A849}" type="slidenum">
              <a:rPr lang="en-US" smtClean="0"/>
              <a:t>‹#›</a:t>
            </a:fld>
            <a:endParaRPr lang="en-US"/>
          </a:p>
        </p:txBody>
      </p:sp>
    </p:spTree>
    <p:extLst>
      <p:ext uri="{BB962C8B-B14F-4D97-AF65-F5344CB8AC3E}">
        <p14:creationId xmlns:p14="http://schemas.microsoft.com/office/powerpoint/2010/main" val="203068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245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8</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3D20503-3780-40EA-B21F-DC3C1FDFEEBE}"/>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158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74197DC-32A7-4948-8498-682B1BD2C87F}"/>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89656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867B72-8887-4DF8-8780-4CF5D387AECE}"/>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2215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92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0403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89021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2025/2/12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49819535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6816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2/12/2025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07386621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2/12/2025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503369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128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400D13-4615-4063-967F-0842A25AB082}"/>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97577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8261652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4125568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1209403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325644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97665678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2993134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6251343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95294991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8715817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5982510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23571962-A602-419B-B366-F0D09E39C861}"/>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661939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8491828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28988890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2025/2/12</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367213462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71945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15716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69272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35572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217061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99056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1525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FBE0E8F-E223-4D3B-A808-484C3319511F}"/>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6" name="页脚占位符 5">
            <a:extLst>
              <a:ext uri="{FF2B5EF4-FFF2-40B4-BE49-F238E27FC236}">
                <a16:creationId xmlns:a16="http://schemas.microsoft.com/office/drawing/2014/main" xmlns=""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862748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229575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3103181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829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99136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xmlns=""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xmlns=""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xmlns=""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127052975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xmlns=""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987313005"/>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xmlns=""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34259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xmlns=""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906216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753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744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3DF0C1F-D56E-417B-A1A6-CDEDBBD7BBE4}"/>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8" name="页脚占位符 7">
            <a:extLst>
              <a:ext uri="{FF2B5EF4-FFF2-40B4-BE49-F238E27FC236}">
                <a16:creationId xmlns:a16="http://schemas.microsoft.com/office/drawing/2014/main" xmlns=""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1095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4261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4065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747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512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5359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4706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5827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3330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7832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32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76EE013-E6C1-4C4F-B0C6-96B7CCBDB0ED}"/>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4" name="页脚占位符 3">
            <a:extLst>
              <a:ext uri="{FF2B5EF4-FFF2-40B4-BE49-F238E27FC236}">
                <a16:creationId xmlns:a16="http://schemas.microsoft.com/office/drawing/2014/main" xmlns=""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1825438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426032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6613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00273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59700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14865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2864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84708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4930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54428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074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F1F0C74-5470-4103-8C60-72E5A8B1DEA2}"/>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3" name="页脚占位符 2">
            <a:extLst>
              <a:ext uri="{FF2B5EF4-FFF2-40B4-BE49-F238E27FC236}">
                <a16:creationId xmlns:a16="http://schemas.microsoft.com/office/drawing/2014/main" xmlns=""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267068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40729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50985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15128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9A7B02E1-6600-4516-8212-8E38AFE8904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7F0340C5-7E3A-4D5C-B2CA-166D21090A9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370C5C68-E650-4A3A-BC49-A01CB023D84F}"/>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descr="图片包含 事情&#10;&#10;已生成极高可信度的说明">
            <a:extLst>
              <a:ext uri="{FF2B5EF4-FFF2-40B4-BE49-F238E27FC236}">
                <a16:creationId xmlns:a16="http://schemas.microsoft.com/office/drawing/2014/main" xmlns=""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xmlns=""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rgbClr val="70AD47">
                    <a:lumMod val="75000"/>
                  </a:srgbClr>
                </a:solidFill>
                <a:latin typeface="Times New Roman" panose="02020603050405020304" pitchFamily="18" charset="0"/>
                <a:cs typeface="Times New Roman" panose="02020603050405020304" pitchFamily="18" charset="0"/>
              </a:rPr>
              <a:t>Design by: </a:t>
            </a:r>
            <a:r>
              <a:rPr lang="en-US" sz="1100" i="1" dirty="0" err="1">
                <a:solidFill>
                  <a:srgbClr val="70AD47">
                    <a:lumMod val="75000"/>
                  </a:srgbClr>
                </a:solidFill>
                <a:latin typeface="Times New Roman" panose="02020603050405020304" pitchFamily="18" charset="0"/>
                <a:cs typeface="Times New Roman" panose="02020603050405020304" pitchFamily="18" charset="0"/>
              </a:rPr>
              <a:t>Hương</a:t>
            </a:r>
            <a:r>
              <a:rPr lang="en-US" sz="1100" i="1" dirty="0">
                <a:solidFill>
                  <a:srgbClr val="70AD47">
                    <a:lumMod val="75000"/>
                  </a:srgbClr>
                </a:solidFill>
                <a:latin typeface="Times New Roman" panose="02020603050405020304" pitchFamily="18" charset="0"/>
                <a:cs typeface="Times New Roman" panose="02020603050405020304" pitchFamily="18" charset="0"/>
              </a:rPr>
              <a:t> </a:t>
            </a:r>
            <a:r>
              <a:rPr lang="en-US" sz="1100" i="1" dirty="0" err="1">
                <a:solidFill>
                  <a:srgbClr val="70AD47">
                    <a:lumMod val="75000"/>
                  </a:srgbClr>
                </a:solidFill>
                <a:latin typeface="Times New Roman" panose="02020603050405020304" pitchFamily="18" charset="0"/>
                <a:cs typeface="Times New Roman" panose="02020603050405020304" pitchFamily="18" charset="0"/>
              </a:rPr>
              <a:t>Thảo</a:t>
            </a:r>
            <a:r>
              <a:rPr lang="en-US" sz="1100" i="1" dirty="0">
                <a:solidFill>
                  <a:srgbClr val="70AD47">
                    <a:lumMod val="75000"/>
                  </a:srgb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94217786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0B4E28-BD5D-4F3F-B69C-DBAEC1F2194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C625689-122D-4A42-93C0-0286D12F7C1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84B6780-D01C-4C9C-B42E-7A4F26B8D02C}"/>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147494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3A7D608-4FD4-4089-A182-A5B58F7492D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202FDCD-14CB-478B-AB8C-D7E3D4A39A2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7912418-15EB-4B02-B1ED-DF9966177A36}"/>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016301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42F8245-7E0D-4F5C-BBD9-5BB4B79A74E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405755D-B8AB-449D-BBC4-48ACBBB5137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4CEEE41F-5F54-4C73-80D9-78344F9BA7CE}"/>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484204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xmlns=""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32ED612-40B6-40D5-9AB6-A5756E735A04}"/>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2F0CBC1E-B6EE-4097-952D-830B41F13F5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558DC997-89AA-47B6-AC9E-9DABE64D8C93}"/>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614340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E871FBC-BFBC-4554-93E0-667EBD3B7D3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9E473339-3CF2-40AF-A7A8-247F02DFDF1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BB04E57B-F9FF-4C6E-BAB0-34397F82D461}"/>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30923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2E0898-CC0E-4ABE-B003-4FEE96EA1445}"/>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E871EC42-DDD9-4E80-962A-12A36157D2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AD90195A-C088-4DD2-8AB6-D519D23F9A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170979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C523596-73AD-44E1-BC66-B8C399E56FD2}"/>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6" name="页脚占位符 5">
            <a:extLst>
              <a:ext uri="{FF2B5EF4-FFF2-40B4-BE49-F238E27FC236}">
                <a16:creationId xmlns:a16="http://schemas.microsoft.com/office/drawing/2014/main" xmlns=""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3619680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A7E056-9362-4F22-8D6D-10BDC1AF7FD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F66B34AC-86F1-4527-BC19-2D1D6946B1D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0087EF4C-F50A-47A3-99CE-F21E902F3F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735948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F92FBC-7EA5-4037-AA89-0B55AEB591F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27014370-AECC-4117-9CA7-767F6D74C14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BAC8CD34-3386-4ABE-83B9-CA0B7FA26A9D}"/>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167312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D4BC5E6-9192-456B-BB7A-D6FCDC66761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4B14153-CF16-46D5-8523-7C66A7EEDE3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53756B3A-E31B-44BC-A357-73F5EDCEF2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844193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6BD8EA-D110-4D30-A546-FFE20E67EB6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6A127AD-6044-4EBB-A42A-1074843A5D3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489A9E2-4B2F-4974-B7DA-3836DA7911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785869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85944440"/>
      </p:ext>
    </p:extLst>
  </p:cSld>
  <p:clrMapOvr>
    <a:masterClrMapping/>
  </p:clrMapOvr>
  <p:transition spd="slow" advClick="0" advTm="1000">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4354653"/>
      </p:ext>
    </p:extLst>
  </p:cSld>
  <p:clrMapOvr>
    <a:masterClrMapping/>
  </p:clrMapOvr>
  <p:transition spd="slow" advClick="0" advTm="1000">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18068581"/>
      </p:ext>
    </p:extLst>
  </p:cSld>
  <p:clrMapOvr>
    <a:masterClrMapping/>
  </p:clrMapOvr>
  <p:transition spd="slow" advClick="0" advTm="1000">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1959274"/>
      </p:ext>
    </p:extLst>
  </p:cSld>
  <p:clrMapOvr>
    <a:masterClrMapping/>
  </p:clrMapOvr>
  <p:transition spd="slow" advClick="0" advTm="1000">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39030039"/>
      </p:ext>
    </p:extLst>
  </p:cSld>
  <p:clrMapOvr>
    <a:masterClrMapping/>
  </p:clrMapOvr>
  <p:transition spd="slow" advClick="0" advTm="1000">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59179943"/>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B912CCC-BA35-41A4-B1CA-B31D42F9517E}"/>
              </a:ext>
            </a:extLst>
          </p:cNvPr>
          <p:cNvSpPr>
            <a:spLocks noGrp="1"/>
          </p:cNvSpPr>
          <p:nvPr>
            <p:ph type="dt" sz="half" idx="10"/>
          </p:nvPr>
        </p:nvSpPr>
        <p:spPr/>
        <p:txBody>
          <a:bodyPr/>
          <a:lstStyle/>
          <a:p>
            <a:fld id="{E7FE081F-4352-4F18-BEDA-C66D1965C30F}" type="datetimeFigureOut">
              <a:rPr lang="zh-CN" altLang="en-US" smtClean="0"/>
              <a:t>2025/2/12</a:t>
            </a:fld>
            <a:endParaRPr lang="zh-CN" altLang="en-US"/>
          </a:p>
        </p:txBody>
      </p:sp>
      <p:sp>
        <p:nvSpPr>
          <p:cNvPr id="6" name="页脚占位符 5">
            <a:extLst>
              <a:ext uri="{FF2B5EF4-FFF2-40B4-BE49-F238E27FC236}">
                <a16:creationId xmlns:a16="http://schemas.microsoft.com/office/drawing/2014/main" xmlns=""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73343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96679957"/>
      </p:ext>
    </p:extLst>
  </p:cSld>
  <p:clrMapOvr>
    <a:masterClrMapping/>
  </p:clrMapOvr>
  <p:transition spd="slow" advClick="0" advTm="1000">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72734724"/>
      </p:ext>
    </p:extLst>
  </p:cSld>
  <p:clrMapOvr>
    <a:masterClrMapping/>
  </p:clrMapOvr>
  <p:transition spd="slow" advClick="0" advTm="1000">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07686394"/>
      </p:ext>
    </p:extLst>
  </p:cSld>
  <p:clrMapOvr>
    <a:masterClrMapping/>
  </p:clrMapOvr>
  <p:transition spd="slow" advClick="0" advTm="1000">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22471809"/>
      </p:ext>
    </p:extLst>
  </p:cSld>
  <p:clrMapOvr>
    <a:masterClrMapping/>
  </p:clrMapOvr>
  <p:transition spd="slow" advClick="0" advTm="1000">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70173956"/>
      </p:ext>
    </p:extLst>
  </p:cSld>
  <p:clrMapOvr>
    <a:masterClrMapping/>
  </p:clrMapOvr>
  <p:transition spd="slow" advClick="0" advTm="1000">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611668352"/>
      </p:ext>
    </p:extLst>
  </p:cSld>
  <p:clrMapOvr>
    <a:masterClrMapping/>
  </p:clrMapOvr>
  <p:transition spd="slow" advClick="0" advTm="1000">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83058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13.jp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6.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7.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62014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2025/2/12</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a:extLst>
              <a:ext uri="{FF2B5EF4-FFF2-40B4-BE49-F238E27FC236}">
                <a16:creationId xmlns:a16="http://schemas.microsoft.com/office/drawing/2014/main" xmlns="" id="{B849681A-CDCA-450E-BE4B-E14731CE09FF}"/>
              </a:ext>
            </a:extLst>
          </p:cNvPr>
          <p:cNvSpPr txBox="1"/>
          <p:nvPr userDrawn="1"/>
        </p:nvSpPr>
        <p:spPr>
          <a:xfrm>
            <a:off x="8836268" y="-8792"/>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39878526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21356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6" r:id="rId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68321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9899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57820132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20761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110967992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solidFill>
                  <a:prstClr val="black">
                    <a:tint val="75000"/>
                  </a:prstClr>
                </a:solidFill>
              </a:rPr>
              <a:pPr/>
              <a:t>2025/2/12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385423744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solidFill>
                  <a:prstClr val="black">
                    <a:tint val="75000"/>
                  </a:prstClr>
                </a:solidFill>
              </a:rPr>
              <a:pPr/>
              <a:t>2025/2/12</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xmlns=""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xmlns=""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7" name="TextBox 6">
            <a:extLst>
              <a:ext uri="{FF2B5EF4-FFF2-40B4-BE49-F238E27FC236}">
                <a16:creationId xmlns:a16="http://schemas.microsoft.com/office/drawing/2014/main" xmlns=""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rgbClr val="70AD47">
                    <a:lumMod val="75000"/>
                  </a:srgbClr>
                </a:solidFill>
                <a:latin typeface="Times New Roman" panose="02020603050405020304" pitchFamily="18" charset="0"/>
                <a:cs typeface="Times New Roman" panose="02020603050405020304" pitchFamily="18" charset="0"/>
              </a:rPr>
              <a:t>Design by: </a:t>
            </a:r>
            <a:r>
              <a:rPr lang="en-US" sz="1100" i="1" dirty="0" err="1">
                <a:solidFill>
                  <a:srgbClr val="70AD47">
                    <a:lumMod val="75000"/>
                  </a:srgbClr>
                </a:solidFill>
                <a:latin typeface="Times New Roman" panose="02020603050405020304" pitchFamily="18" charset="0"/>
                <a:cs typeface="Times New Roman" panose="02020603050405020304" pitchFamily="18" charset="0"/>
              </a:rPr>
              <a:t>Hương</a:t>
            </a:r>
            <a:r>
              <a:rPr lang="en-US" sz="1100" i="1" dirty="0">
                <a:solidFill>
                  <a:srgbClr val="70AD47">
                    <a:lumMod val="75000"/>
                  </a:srgbClr>
                </a:solidFill>
                <a:latin typeface="Times New Roman" panose="02020603050405020304" pitchFamily="18" charset="0"/>
                <a:cs typeface="Times New Roman" panose="02020603050405020304" pitchFamily="18" charset="0"/>
              </a:rPr>
              <a:t> </a:t>
            </a:r>
            <a:r>
              <a:rPr lang="en-US" sz="1100" i="1" dirty="0" err="1">
                <a:solidFill>
                  <a:srgbClr val="70AD47">
                    <a:lumMod val="75000"/>
                  </a:srgbClr>
                </a:solidFill>
                <a:latin typeface="Times New Roman" panose="02020603050405020304" pitchFamily="18" charset="0"/>
                <a:cs typeface="Times New Roman" panose="02020603050405020304" pitchFamily="18" charset="0"/>
              </a:rPr>
              <a:t>Thảo</a:t>
            </a:r>
            <a:r>
              <a:rPr lang="en-US" sz="1100" i="1" dirty="0">
                <a:solidFill>
                  <a:srgbClr val="70AD47">
                    <a:lumMod val="75000"/>
                  </a:srgb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47686805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oigiaihay.com/giai-bai-10-tu-doc-sach-bao-doc-sach-bao-viet-ve-hoc-tap-sgk-tieng-viet-2-tap-1-canh-dieu-a87310.html#ixzz75MzBD6ab" TargetMode="Externa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30.emf"/><Relationship Id="rId5"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xmlns="" id="{97B9AA10-F2BF-2600-67AD-B266708B2F08}"/>
              </a:ext>
            </a:extLst>
          </p:cNvPr>
          <p:cNvSpPr txBox="1"/>
          <p:nvPr/>
        </p:nvSpPr>
        <p:spPr>
          <a:xfrm>
            <a:off x="2358294" y="761255"/>
            <a:ext cx="7790510" cy="3953997"/>
          </a:xfrm>
          <a:prstGeom prst="rect">
            <a:avLst/>
          </a:prstGeom>
          <a:noFill/>
        </p:spPr>
        <p:txBody>
          <a:bodyPr wrap="square" rtlCol="0">
            <a:prstTxWarp prst="textButto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900" b="1" smtClean="0">
                <a:ln w="22225">
                  <a:solidFill>
                    <a:prstClr val="black"/>
                  </a:solidFill>
                  <a:prstDash val="solid"/>
                </a:ln>
                <a:solidFill>
                  <a:srgbClr val="78C9CE"/>
                </a:solidFill>
                <a:latin typeface="Calibri" panose="020F0502020204030204" pitchFamily="34" charset="0"/>
                <a:cs typeface="Calibri" panose="020F0502020204030204" pitchFamily="34" charset="0"/>
              </a:rPr>
              <a:t>Chào mừng thầy cô về dự giờ</a:t>
            </a:r>
            <a:endParaRPr kumimoji="0" lang="vi-VN" sz="23900" b="1" i="0" u="none" strike="noStrike" kern="1200" cap="none" spc="0" normalizeH="0" baseline="0" noProof="0" dirty="0">
              <a:ln w="22225">
                <a:solidFill>
                  <a:prstClr val="black"/>
                </a:solidFill>
                <a:prstDash val="solid"/>
              </a:ln>
              <a:solidFill>
                <a:srgbClr val="78C9CE"/>
              </a:solidFill>
              <a:effectLst/>
              <a:uLnTx/>
              <a:uFillTx/>
              <a:latin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600" b="1" i="0" u="none" strike="noStrike" kern="1200" cap="none" spc="0" normalizeH="0" baseline="0" noProof="0" dirty="0">
              <a:ln w="22225">
                <a:solidFill>
                  <a:prstClr val="black"/>
                </a:solidFill>
                <a:prstDash val="solid"/>
              </a:ln>
              <a:solidFill>
                <a:srgbClr val="99FF99"/>
              </a:solidFill>
              <a:effectLst/>
              <a:uLnTx/>
              <a:uFillTx/>
              <a:latin typeface="Calibri" panose="020F0502020204030204" pitchFamily="34" charset="0"/>
              <a:ea typeface="+mn-ea"/>
              <a:cs typeface="Calibri" panose="020F0502020204030204" pitchFamily="34" charset="0"/>
            </a:endParaRPr>
          </a:p>
        </p:txBody>
      </p:sp>
      <p:pic>
        <p:nvPicPr>
          <p:cNvPr id="52" name="图片 14">
            <a:extLst>
              <a:ext uri="{FF2B5EF4-FFF2-40B4-BE49-F238E27FC236}">
                <a16:creationId xmlns:a16="http://schemas.microsoft.com/office/drawing/2014/main" xmlns="" id="{6C07B6EE-D48A-B1EA-F601-E16C8B3DB4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661" y="981645"/>
            <a:ext cx="1566018" cy="1108172"/>
          </a:xfrm>
          <a:prstGeom prst="rect">
            <a:avLst/>
          </a:prstGeom>
        </p:spPr>
      </p:pic>
      <p:pic>
        <p:nvPicPr>
          <p:cNvPr id="53" name="图片 40">
            <a:extLst>
              <a:ext uri="{FF2B5EF4-FFF2-40B4-BE49-F238E27FC236}">
                <a16:creationId xmlns:a16="http://schemas.microsoft.com/office/drawing/2014/main" xmlns="" id="{1525F474-B7CB-7415-69C5-D26E9BC0A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248" y="238919"/>
            <a:ext cx="930827" cy="658686"/>
          </a:xfrm>
          <a:prstGeom prst="rect">
            <a:avLst/>
          </a:prstGeom>
        </p:spPr>
      </p:pic>
      <p:pic>
        <p:nvPicPr>
          <p:cNvPr id="54" name="图片 40">
            <a:extLst>
              <a:ext uri="{FF2B5EF4-FFF2-40B4-BE49-F238E27FC236}">
                <a16:creationId xmlns:a16="http://schemas.microsoft.com/office/drawing/2014/main" xmlns="" id="{53AAC90C-5B7B-446B-8F62-78466B65E6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5427" y="47956"/>
            <a:ext cx="930827" cy="658686"/>
          </a:xfrm>
          <a:prstGeom prst="rect">
            <a:avLst/>
          </a:prstGeom>
        </p:spPr>
      </p:pic>
      <p:grpSp>
        <p:nvGrpSpPr>
          <p:cNvPr id="55" name="组合 15">
            <a:extLst>
              <a:ext uri="{FF2B5EF4-FFF2-40B4-BE49-F238E27FC236}">
                <a16:creationId xmlns:a16="http://schemas.microsoft.com/office/drawing/2014/main" xmlns="" id="{AC69769E-C79C-E0B5-2AC2-CDD5439A5A9A}"/>
              </a:ext>
            </a:extLst>
          </p:cNvPr>
          <p:cNvGrpSpPr/>
          <p:nvPr/>
        </p:nvGrpSpPr>
        <p:grpSpPr>
          <a:xfrm rot="1182294">
            <a:off x="10076428" y="502645"/>
            <a:ext cx="1827856" cy="1765542"/>
            <a:chOff x="10101876" y="4297860"/>
            <a:chExt cx="1826037" cy="1763786"/>
          </a:xfrm>
        </p:grpSpPr>
        <p:sp>
          <p:nvSpPr>
            <p:cNvPr id="56" name="Freeform 26">
              <a:extLst>
                <a:ext uri="{FF2B5EF4-FFF2-40B4-BE49-F238E27FC236}">
                  <a16:creationId xmlns:a16="http://schemas.microsoft.com/office/drawing/2014/main" xmlns="" id="{D5D38A9E-B7FF-5EE3-3256-2B38BFE9E849}"/>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27">
              <a:extLst>
                <a:ext uri="{FF2B5EF4-FFF2-40B4-BE49-F238E27FC236}">
                  <a16:creationId xmlns:a16="http://schemas.microsoft.com/office/drawing/2014/main" xmlns="" id="{EA836884-4B97-17A7-FBB8-F50E81C7629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18">
              <a:extLst>
                <a:ext uri="{FF2B5EF4-FFF2-40B4-BE49-F238E27FC236}">
                  <a16:creationId xmlns:a16="http://schemas.microsoft.com/office/drawing/2014/main" xmlns="" id="{60CDDDA0-4BA7-7794-EA17-ED9DBDBD6E44}"/>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 name="Freeform 119">
              <a:extLst>
                <a:ext uri="{FF2B5EF4-FFF2-40B4-BE49-F238E27FC236}">
                  <a16:creationId xmlns:a16="http://schemas.microsoft.com/office/drawing/2014/main" xmlns="" id="{2E0E4CA7-61B3-5039-D207-D53C06B710E2}"/>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 name="Freeform 120">
              <a:extLst>
                <a:ext uri="{FF2B5EF4-FFF2-40B4-BE49-F238E27FC236}">
                  <a16:creationId xmlns:a16="http://schemas.microsoft.com/office/drawing/2014/main" xmlns="" id="{B04A7D8C-FC46-8117-C286-310D0B5DB86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 name="Freeform 121">
              <a:extLst>
                <a:ext uri="{FF2B5EF4-FFF2-40B4-BE49-F238E27FC236}">
                  <a16:creationId xmlns:a16="http://schemas.microsoft.com/office/drawing/2014/main" xmlns="" id="{6C1E40E0-CC18-DF58-8B98-A0C91EC936CE}"/>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0" name="组合 2">
            <a:extLst>
              <a:ext uri="{FF2B5EF4-FFF2-40B4-BE49-F238E27FC236}">
                <a16:creationId xmlns:a16="http://schemas.microsoft.com/office/drawing/2014/main" xmlns="" id="{FC876D40-120F-2360-BE88-895E488D04A0}"/>
              </a:ext>
            </a:extLst>
          </p:cNvPr>
          <p:cNvGrpSpPr/>
          <p:nvPr/>
        </p:nvGrpSpPr>
        <p:grpSpPr>
          <a:xfrm>
            <a:off x="0" y="6109909"/>
            <a:ext cx="12191999" cy="783792"/>
            <a:chOff x="-223793" y="6027003"/>
            <a:chExt cx="12515307" cy="830998"/>
          </a:xfrm>
        </p:grpSpPr>
        <p:pic>
          <p:nvPicPr>
            <p:cNvPr id="21" name="图片 3">
              <a:extLst>
                <a:ext uri="{FF2B5EF4-FFF2-40B4-BE49-F238E27FC236}">
                  <a16:creationId xmlns:a16="http://schemas.microsoft.com/office/drawing/2014/main" xmlns="" id="{3E89DDDE-8209-D292-DEE6-3ABAED6180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22" name="图片 4">
              <a:extLst>
                <a:ext uri="{FF2B5EF4-FFF2-40B4-BE49-F238E27FC236}">
                  <a16:creationId xmlns:a16="http://schemas.microsoft.com/office/drawing/2014/main" xmlns="" id="{B780BE34-7B90-7F60-7FDE-575E5CF71E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23" name="图片 5">
              <a:extLst>
                <a:ext uri="{FF2B5EF4-FFF2-40B4-BE49-F238E27FC236}">
                  <a16:creationId xmlns:a16="http://schemas.microsoft.com/office/drawing/2014/main" xmlns="" id="{E3C40755-84AE-C495-106D-1FBC31D938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24" name="图片 7">
              <a:extLst>
                <a:ext uri="{FF2B5EF4-FFF2-40B4-BE49-F238E27FC236}">
                  <a16:creationId xmlns:a16="http://schemas.microsoft.com/office/drawing/2014/main" xmlns="" id="{F40A730B-F80A-64FD-D37E-1C53FC21E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25" name="图片 8">
              <a:extLst>
                <a:ext uri="{FF2B5EF4-FFF2-40B4-BE49-F238E27FC236}">
                  <a16:creationId xmlns:a16="http://schemas.microsoft.com/office/drawing/2014/main" xmlns="" id="{79B02A4C-E9B3-1893-A7EE-6C12579229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6" name="图片 9">
              <a:extLst>
                <a:ext uri="{FF2B5EF4-FFF2-40B4-BE49-F238E27FC236}">
                  <a16:creationId xmlns:a16="http://schemas.microsoft.com/office/drawing/2014/main" xmlns="" id="{175FE12C-9943-DF8C-9429-AB2B0F5659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7" name="图片 10">
              <a:extLst>
                <a:ext uri="{FF2B5EF4-FFF2-40B4-BE49-F238E27FC236}">
                  <a16:creationId xmlns:a16="http://schemas.microsoft.com/office/drawing/2014/main" xmlns="" id="{ABEC411A-92C4-FDDB-1BC2-C7D4C9CCB1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8" name="TextBox 27">
            <a:extLst>
              <a:ext uri="{FF2B5EF4-FFF2-40B4-BE49-F238E27FC236}">
                <a16:creationId xmlns:a16="http://schemas.microsoft.com/office/drawing/2014/main" xmlns="" id="{44434210-ECE0-4D02-A508-83033CD9B605}"/>
              </a:ext>
            </a:extLst>
          </p:cNvPr>
          <p:cNvSpPr txBox="1"/>
          <p:nvPr/>
        </p:nvSpPr>
        <p:spPr>
          <a:xfrm>
            <a:off x="999084" y="1378763"/>
            <a:ext cx="10193826" cy="45243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7030A0"/>
                </a:solidFill>
                <a:effectLst/>
                <a:uLnTx/>
                <a:uFillTx/>
                <a:latin typeface="Calibri" panose="020F0502020204030204" pitchFamily="34" charset="0"/>
                <a:cs typeface="Calibri" panose="020F0502020204030204" pitchFamily="34" charset="0"/>
              </a:rPr>
              <a:t>Tiết</a:t>
            </a:r>
            <a:r>
              <a:rPr kumimoji="0" lang="en-US" sz="4800" b="1" i="0" u="none" strike="noStrike" kern="1200" cap="none" spc="0" normalizeH="0" baseline="0" noProof="0" dirty="0" smtClean="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smtClean="0">
                <a:ln>
                  <a:noFill/>
                </a:ln>
                <a:solidFill>
                  <a:srgbClr val="7030A0"/>
                </a:solidFill>
                <a:effectLst/>
                <a:uLnTx/>
                <a:uFillTx/>
                <a:latin typeface="Calibri" panose="020F0502020204030204" pitchFamily="34" charset="0"/>
                <a:cs typeface="Calibri" panose="020F0502020204030204" pitchFamily="34" charset="0"/>
              </a:rPr>
              <a:t>học</a:t>
            </a:r>
            <a:r>
              <a:rPr kumimoji="0" lang="en-US" sz="4800" b="1" i="0" u="none" strike="noStrike" kern="1200" cap="none" spc="0" normalizeH="0" noProof="0" dirty="0" smtClean="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srgbClr val="7030A0"/>
                </a:solidFill>
                <a:effectLst/>
                <a:uLnTx/>
                <a:uFillTx/>
                <a:latin typeface="Calibri" panose="020F0502020204030204" pitchFamily="34" charset="0"/>
                <a:cs typeface="Calibri" panose="020F0502020204030204" pitchFamily="34" charset="0"/>
              </a:rPr>
              <a:t>tại</a:t>
            </a:r>
            <a:r>
              <a:rPr kumimoji="0" lang="en-US" sz="4800" b="1" i="0" u="none" strike="noStrike" kern="1200" cap="none" spc="0" normalizeH="0" noProof="0" dirty="0" smtClean="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srgbClr val="7030A0"/>
                </a:solidFill>
                <a:effectLst/>
                <a:uLnTx/>
                <a:uFillTx/>
                <a:latin typeface="Calibri" panose="020F0502020204030204" pitchFamily="34" charset="0"/>
                <a:cs typeface="Calibri" panose="020F0502020204030204" pitchFamily="34" charset="0"/>
              </a:rPr>
              <a:t>thư</a:t>
            </a:r>
            <a:r>
              <a:rPr kumimoji="0" lang="en-US" sz="4800" b="1" i="0" u="none" strike="noStrike" kern="1200" cap="none" spc="0" normalizeH="0" noProof="0" dirty="0" smtClean="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srgbClr val="7030A0"/>
                </a:solidFill>
                <a:effectLst/>
                <a:uLnTx/>
                <a:uFillTx/>
                <a:latin typeface="Calibri" panose="020F0502020204030204" pitchFamily="34" charset="0"/>
                <a:cs typeface="Calibri" panose="020F0502020204030204" pitchFamily="34" charset="0"/>
              </a:rPr>
              <a:t>viện</a:t>
            </a:r>
            <a:r>
              <a:rPr kumimoji="0" lang="en-US" sz="4800" b="1" i="0" u="none" strike="noStrike" kern="1200" cap="none" spc="0" normalizeH="0" baseline="0" noProof="0" dirty="0" smtClean="0">
                <a:ln>
                  <a:noFill/>
                </a:ln>
                <a:solidFill>
                  <a:srgbClr val="7030A0"/>
                </a:solidFill>
                <a:effectLst/>
                <a:uLnTx/>
                <a:uFillTx/>
                <a:latin typeface="Calibri" panose="020F0502020204030204" pitchFamily="34" charset="0"/>
                <a:cs typeface="Calibri" panose="020F0502020204030204" pitchFamily="34" charset="0"/>
              </a:rPr>
              <a:t>:</a:t>
            </a:r>
            <a:r>
              <a:rPr kumimoji="0" lang="en-US" sz="4800" b="1" i="0" u="none" strike="noStrike" kern="1200" cap="none" spc="0" normalizeH="0" noProof="0" dirty="0" smtClean="0">
                <a:ln>
                  <a:noFill/>
                </a:ln>
                <a:solidFill>
                  <a:srgbClr val="7030A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Em</a:t>
            </a:r>
            <a:r>
              <a:rPr kumimoji="0" lang="en-US" sz="48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đọc</a:t>
            </a:r>
            <a:r>
              <a:rPr kumimoji="0" lang="en-US" sz="48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sách</a:t>
            </a:r>
            <a:r>
              <a:rPr kumimoji="0" lang="en-US" sz="48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báo</a:t>
            </a:r>
            <a:endParaRPr kumimoji="0" lang="en-US" sz="48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800" b="1" i="1" noProof="0" dirty="0" err="1" smtClean="0">
                <a:solidFill>
                  <a:srgbClr val="FF0000"/>
                </a:solidFill>
                <a:latin typeface="Calibri" panose="020F0502020204030204" pitchFamily="34" charset="0"/>
                <a:cs typeface="Calibri" panose="020F0502020204030204" pitchFamily="34" charset="0"/>
              </a:rPr>
              <a:t>Đọc</a:t>
            </a:r>
            <a:r>
              <a:rPr lang="en-US" sz="4800" b="1" i="1" noProof="0" dirty="0" smtClean="0">
                <a:solidFill>
                  <a:srgbClr val="FF0000"/>
                </a:solidFill>
                <a:latin typeface="Calibri" panose="020F0502020204030204" pitchFamily="34" charset="0"/>
                <a:cs typeface="Calibri" panose="020F0502020204030204" pitchFamily="34" charset="0"/>
              </a:rPr>
              <a:t> </a:t>
            </a:r>
            <a:r>
              <a:rPr lang="en-US" sz="4800" b="1" i="1" noProof="0" dirty="0" err="1" smtClean="0">
                <a:solidFill>
                  <a:srgbClr val="FF0000"/>
                </a:solidFill>
                <a:latin typeface="Calibri" panose="020F0502020204030204" pitchFamily="34" charset="0"/>
                <a:cs typeface="Calibri" panose="020F0502020204030204" pitchFamily="34" charset="0"/>
              </a:rPr>
              <a:t>sách</a:t>
            </a:r>
            <a:r>
              <a:rPr lang="en-US" sz="4800" b="1" i="1" noProof="0" dirty="0" smtClean="0">
                <a:solidFill>
                  <a:srgbClr val="FF0000"/>
                </a:solidFill>
                <a:latin typeface="Calibri" panose="020F0502020204030204" pitchFamily="34" charset="0"/>
                <a:cs typeface="Calibri" panose="020F0502020204030204" pitchFamily="34" charset="0"/>
              </a:rPr>
              <a:t> </a:t>
            </a:r>
            <a:r>
              <a:rPr lang="en-US" sz="4800" b="1" i="1" noProof="0" dirty="0" err="1" smtClean="0">
                <a:solidFill>
                  <a:srgbClr val="FF0000"/>
                </a:solidFill>
                <a:latin typeface="Calibri" panose="020F0502020204030204" pitchFamily="34" charset="0"/>
                <a:cs typeface="Calibri" panose="020F0502020204030204" pitchFamily="34" charset="0"/>
              </a:rPr>
              <a:t>báo</a:t>
            </a:r>
            <a:r>
              <a:rPr lang="en-US" sz="4800" b="1" i="1" noProof="0" dirty="0" smtClean="0">
                <a:solidFill>
                  <a:srgbClr val="FF0000"/>
                </a:solidFill>
                <a:latin typeface="Calibri" panose="020F0502020204030204" pitchFamily="34" charset="0"/>
                <a:cs typeface="Calibri" panose="020F0502020204030204" pitchFamily="34" charset="0"/>
              </a:rPr>
              <a:t> </a:t>
            </a:r>
            <a:r>
              <a:rPr lang="en-US" sz="4800" b="1" i="1" noProof="0" dirty="0" err="1" smtClean="0">
                <a:solidFill>
                  <a:srgbClr val="FF0000"/>
                </a:solidFill>
                <a:latin typeface="Calibri" panose="020F0502020204030204" pitchFamily="34" charset="0"/>
                <a:cs typeface="Calibri" panose="020F0502020204030204" pitchFamily="34" charset="0"/>
              </a:rPr>
              <a:t>viết</a:t>
            </a:r>
            <a:r>
              <a:rPr lang="en-US" sz="4800" b="1" i="1" noProof="0" dirty="0" smtClean="0">
                <a:solidFill>
                  <a:srgbClr val="FF0000"/>
                </a:solidFill>
                <a:latin typeface="Calibri" panose="020F0502020204030204" pitchFamily="34" charset="0"/>
                <a:cs typeface="Calibri" panose="020F0502020204030204" pitchFamily="34" charset="0"/>
              </a:rPr>
              <a:t> </a:t>
            </a:r>
            <a:r>
              <a:rPr lang="en-US" sz="4800" b="1" i="1" noProof="0" dirty="0" err="1" smtClean="0">
                <a:solidFill>
                  <a:srgbClr val="FF0000"/>
                </a:solidFill>
                <a:latin typeface="Calibri" panose="020F0502020204030204" pitchFamily="34" charset="0"/>
                <a:cs typeface="Calibri" panose="020F0502020204030204" pitchFamily="34" charset="0"/>
              </a:rPr>
              <a:t>về</a:t>
            </a:r>
            <a:r>
              <a:rPr lang="en-US" sz="4800" b="1" i="1" noProof="0" dirty="0" smtClean="0">
                <a:solidFill>
                  <a:srgbClr val="FF0000"/>
                </a:solidFill>
                <a:latin typeface="Calibri" panose="020F0502020204030204" pitchFamily="34" charset="0"/>
                <a:cs typeface="Calibri" panose="020F0502020204030204" pitchFamily="34" charset="0"/>
              </a:rPr>
              <a:t> </a:t>
            </a:r>
            <a:r>
              <a:rPr lang="en-US" sz="4800" b="1" i="1" noProof="0" dirty="0" err="1" smtClean="0">
                <a:solidFill>
                  <a:srgbClr val="FF0000"/>
                </a:solidFill>
                <a:latin typeface="Calibri" panose="020F0502020204030204" pitchFamily="34" charset="0"/>
                <a:cs typeface="Calibri" panose="020F0502020204030204" pitchFamily="34" charset="0"/>
              </a:rPr>
              <a:t>ông</a:t>
            </a:r>
            <a:r>
              <a:rPr lang="en-US" sz="4800" b="1" i="1" noProof="0" dirty="0" smtClean="0">
                <a:solidFill>
                  <a:srgbClr val="FF0000"/>
                </a:solidFill>
                <a:latin typeface="Calibri" panose="020F0502020204030204" pitchFamily="34" charset="0"/>
                <a:cs typeface="Calibri" panose="020F0502020204030204" pitchFamily="34" charset="0"/>
              </a:rPr>
              <a:t> </a:t>
            </a:r>
            <a:r>
              <a:rPr lang="en-US" sz="4800" b="1" i="1" noProof="0" dirty="0" err="1" smtClean="0">
                <a:solidFill>
                  <a:srgbClr val="FF0000"/>
                </a:solidFill>
                <a:latin typeface="Calibri" panose="020F0502020204030204" pitchFamily="34" charset="0"/>
                <a:cs typeface="Calibri" panose="020F0502020204030204" pitchFamily="34" charset="0"/>
              </a:rPr>
              <a:t>bà</a:t>
            </a:r>
            <a:endParaRPr kumimoji="0" lang="en-US" sz="4800" b="1" i="1"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800" b="1" baseline="0" dirty="0" err="1" smtClean="0">
                <a:solidFill>
                  <a:prstClr val="black"/>
                </a:solidFill>
                <a:latin typeface="Calibri" panose="020F0502020204030204" pitchFamily="34" charset="0"/>
                <a:cs typeface="Calibri" panose="020F0502020204030204" pitchFamily="34" charset="0"/>
              </a:rPr>
              <a:t>Lớp</a:t>
            </a:r>
            <a:r>
              <a:rPr lang="en-US" sz="4800" b="1" baseline="0" dirty="0" smtClean="0">
                <a:solidFill>
                  <a:prstClr val="black"/>
                </a:solidFill>
                <a:latin typeface="Calibri" panose="020F0502020204030204" pitchFamily="34" charset="0"/>
                <a:cs typeface="Calibri" panose="020F0502020204030204" pitchFamily="34" charset="0"/>
              </a:rPr>
              <a:t>: </a:t>
            </a:r>
            <a:r>
              <a:rPr lang="en-US" sz="4800" b="1" dirty="0" smtClean="0">
                <a:solidFill>
                  <a:prstClr val="black"/>
                </a:solidFill>
                <a:latin typeface="Calibri" panose="020F0502020204030204" pitchFamily="34" charset="0"/>
                <a:cs typeface="Calibri" panose="020F0502020204030204" pitchFamily="34" charset="0"/>
              </a:rPr>
              <a:t>2C</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xmlns="" id="{75CC4BF0-5EDC-4389-A85C-39C6483A745F}"/>
              </a:ext>
            </a:extLst>
          </p:cNvPr>
          <p:cNvPicPr>
            <a:picLocks noChangeAspect="1"/>
          </p:cNvPicPr>
          <p:nvPr/>
        </p:nvPicPr>
        <p:blipFill>
          <a:blip r:embed="rId5"/>
          <a:stretch>
            <a:fillRect/>
          </a:stretch>
        </p:blipFill>
        <p:spPr>
          <a:xfrm rot="737208" flipH="1">
            <a:off x="5635999" y="820903"/>
            <a:ext cx="919996" cy="919996"/>
          </a:xfrm>
          <a:prstGeom prst="rect">
            <a:avLst/>
          </a:prstGeom>
        </p:spPr>
      </p:pic>
    </p:spTree>
    <p:extLst>
      <p:ext uri="{BB962C8B-B14F-4D97-AF65-F5344CB8AC3E}">
        <p14:creationId xmlns:p14="http://schemas.microsoft.com/office/powerpoint/2010/main" val="3412685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par>
                                <p:cTn id="8" presetID="14"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par>
                                <p:cTn id="14" presetID="14"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randombar(horizontal)">
                                      <p:cBhvr>
                                        <p:cTn id="16" dur="500"/>
                                        <p:tgtEl>
                                          <p:spTgt spid="5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wipe(left)">
                                      <p:cBhvr>
                                        <p:cTn id="28" dur="500"/>
                                        <p:tgtEl>
                                          <p:spTgt spid="28">
                                            <p:txEl>
                                              <p:pRg st="0" end="0"/>
                                            </p:tx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8">
                                            <p:txEl>
                                              <p:pRg st="1" end="1"/>
                                            </p:txEl>
                                          </p:spTgt>
                                        </p:tgtEl>
                                        <p:attrNameLst>
                                          <p:attrName>style.visibility</p:attrName>
                                        </p:attrNameLst>
                                      </p:cBhvr>
                                      <p:to>
                                        <p:strVal val="visible"/>
                                      </p:to>
                                    </p:set>
                                    <p:animEffect transition="in" filter="wipe(left)">
                                      <p:cBhvr>
                                        <p:cTn id="32" dur="500"/>
                                        <p:tgtEl>
                                          <p:spTgt spid="2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xEl>
                                              <p:pRg st="2" end="2"/>
                                            </p:txEl>
                                          </p:spTgt>
                                        </p:tgtEl>
                                        <p:attrNameLst>
                                          <p:attrName>style.visibility</p:attrName>
                                        </p:attrNameLst>
                                      </p:cBhvr>
                                      <p:to>
                                        <p:strVal val="visible"/>
                                      </p:to>
                                    </p:set>
                                    <p:animEffect transition="in" filter="wipe(left)">
                                      <p:cBhvr>
                                        <p:cTn id="37" dur="500"/>
                                        <p:tgtEl>
                                          <p:spTgt spid="2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xEl>
                                              <p:pRg st="3" end="3"/>
                                            </p:txEl>
                                          </p:spTgt>
                                        </p:tgtEl>
                                        <p:attrNameLst>
                                          <p:attrName>style.visibility</p:attrName>
                                        </p:attrNameLst>
                                      </p:cBhvr>
                                      <p:to>
                                        <p:strVal val="visible"/>
                                      </p:to>
                                    </p:set>
                                    <p:animEffect transition="in" filter="wipe(left)">
                                      <p:cBhvr>
                                        <p:cTn id="42"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xmlns=""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77550" y="-94019"/>
            <a:ext cx="12679661" cy="640322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xmlns=""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xmlns=""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xmlns=""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605032" y="-306521"/>
            <a:ext cx="3406282" cy="3495660"/>
          </a:xfrm>
          <a:prstGeom prst="rect">
            <a:avLst/>
          </a:prstGeom>
        </p:spPr>
      </p:pic>
      <p:pic>
        <p:nvPicPr>
          <p:cNvPr id="36" name="图片 35">
            <a:extLst>
              <a:ext uri="{FF2B5EF4-FFF2-40B4-BE49-F238E27FC236}">
                <a16:creationId xmlns:a16="http://schemas.microsoft.com/office/drawing/2014/main" xmlns=""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9123529" y="110579"/>
            <a:ext cx="1935225" cy="2873962"/>
          </a:xfrm>
          <a:prstGeom prst="rect">
            <a:avLst/>
          </a:prstGeom>
        </p:spPr>
      </p:pic>
      <p:sp>
        <p:nvSpPr>
          <p:cNvPr id="2" name="Rectangle 1">
            <a:extLst>
              <a:ext uri="{FF2B5EF4-FFF2-40B4-BE49-F238E27FC236}">
                <a16:creationId xmlns:a16="http://schemas.microsoft.com/office/drawing/2014/main" xmlns="" id="{8E7854D3-9C9C-4370-ABE5-4B27E2737DD0}"/>
              </a:ext>
            </a:extLst>
          </p:cNvPr>
          <p:cNvSpPr/>
          <p:nvPr/>
        </p:nvSpPr>
        <p:spPr>
          <a:xfrm>
            <a:off x="2348061" y="1135323"/>
            <a:ext cx="7128768" cy="110799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normalizeH="0" baseline="0" noProof="0" dirty="0" err="1">
                <a:ln w="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Arial-Rounded" panose="020B0500000000000000" pitchFamily="34" charset="0"/>
                <a:cs typeface="Arial" panose="020B0604020202020204" pitchFamily="34" charset="0"/>
              </a:rPr>
              <a:t>Tự</a:t>
            </a:r>
            <a:r>
              <a:rPr kumimoji="0" lang="en-US" sz="6600" b="1" i="0" u="none" strike="noStrike" kern="1200" normalizeH="0" noProof="0" dirty="0">
                <a:ln w="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600" b="1" i="0" u="none" strike="noStrike" kern="1200" normalizeH="0" noProof="0" dirty="0" err="1">
                <a:ln w="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6600" b="1" i="0" u="none" strike="noStrike" kern="1200" normalizeH="0" noProof="0" dirty="0">
                <a:ln w="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600" b="1" i="0" u="none" strike="noStrike" kern="1200" normalizeH="0" noProof="0" dirty="0" err="1">
                <a:ln w="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Arial-Rounded" panose="020B0500000000000000" pitchFamily="34" charset="0"/>
                <a:cs typeface="Arial" panose="020B0604020202020204" pitchFamily="34" charset="0"/>
              </a:rPr>
              <a:t>sách</a:t>
            </a:r>
            <a:r>
              <a:rPr kumimoji="0" lang="en-US" sz="6600" b="1" i="0" u="none" strike="noStrike" kern="1200" normalizeH="0" noProof="0" dirty="0">
                <a:ln w="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600" b="1" i="0" u="none" strike="noStrike" kern="1200" normalizeH="0" noProof="0" dirty="0" err="1">
                <a:ln w="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Arial-Rounded" panose="020B0500000000000000" pitchFamily="34" charset="0"/>
                <a:cs typeface="Arial" panose="020B0604020202020204" pitchFamily="34" charset="0"/>
              </a:rPr>
              <a:t>báo</a:t>
            </a:r>
            <a:endParaRPr kumimoji="0" lang="en-US" sz="6600" b="1" i="0" u="none" strike="noStrike" kern="1200" normalizeH="0" noProof="0" dirty="0">
              <a:ln w="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EC00030-A436-4E79-A51B-E77AF95A2F69}"/>
              </a:ext>
            </a:extLst>
          </p:cNvPr>
          <p:cNvSpPr txBox="1"/>
          <p:nvPr/>
        </p:nvSpPr>
        <p:spPr>
          <a:xfrm>
            <a:off x="2348381" y="2461300"/>
            <a:ext cx="688307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6600" b="1" dirty="0" err="1">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Đọc</a:t>
            </a:r>
            <a:r>
              <a:rPr lang="en-US" sz="6600" b="1" dirty="0">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6600" b="1" dirty="0" err="1">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sách</a:t>
            </a:r>
            <a:r>
              <a:rPr lang="en-US" sz="6600" b="1" dirty="0">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6600" b="1" dirty="0" err="1">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báo</a:t>
            </a:r>
            <a:r>
              <a:rPr lang="en-US" sz="6600" b="1" dirty="0">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6600" b="1" dirty="0" err="1">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viết</a:t>
            </a:r>
            <a:r>
              <a:rPr lang="en-US" sz="6600" b="1" dirty="0">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6600" b="1" dirty="0" err="1">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về</a:t>
            </a:r>
            <a:r>
              <a:rPr lang="en-US" sz="6600" b="1" dirty="0">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6600" b="1" dirty="0" err="1">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ông</a:t>
            </a:r>
            <a:r>
              <a:rPr lang="en-US" sz="6600" b="1" dirty="0">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6600" b="1" dirty="0" err="1">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bà</a:t>
            </a:r>
            <a:r>
              <a:rPr lang="en-US" sz="6600" b="1" dirty="0">
                <a:ln w="0"/>
                <a:solidFill>
                  <a:schemeClr val="accent6">
                    <a:lumMod val="50000"/>
                  </a:schemeClr>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a:t>
            </a:r>
            <a:endParaRPr kumimoji="0" lang="en-US" sz="6600" b="1" i="0" u="none" strike="noStrike" kern="1200" normalizeH="0" noProof="0" dirty="0">
              <a:ln w="0"/>
              <a:solidFill>
                <a:schemeClr val="accent6">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750"/>
                                        <p:tgtEl>
                                          <p:spTgt spid="38"/>
                                        </p:tgtEl>
                                      </p:cBhvr>
                                    </p:animEffect>
                                    <p:anim calcmode="lin" valueType="num">
                                      <p:cBhvr>
                                        <p:cTn id="18" dur="750" fill="hold"/>
                                        <p:tgtEl>
                                          <p:spTgt spid="38"/>
                                        </p:tgtEl>
                                        <p:attrNameLst>
                                          <p:attrName>ppt_x</p:attrName>
                                        </p:attrNameLst>
                                      </p:cBhvr>
                                      <p:tavLst>
                                        <p:tav tm="0">
                                          <p:val>
                                            <p:strVal val="#ppt_x"/>
                                          </p:val>
                                        </p:tav>
                                        <p:tav tm="100000">
                                          <p:val>
                                            <p:strVal val="#ppt_x"/>
                                          </p:val>
                                        </p:tav>
                                      </p:tavLst>
                                    </p:anim>
                                    <p:anim calcmode="lin" valueType="num">
                                      <p:cBhvr>
                                        <p:cTn id="19"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4">
            <a:extLst>
              <a:ext uri="{FF2B5EF4-FFF2-40B4-BE49-F238E27FC236}">
                <a16:creationId xmlns:a16="http://schemas.microsoft.com/office/drawing/2014/main" xmlns="" id="{90B3BC56-B4ED-4CDB-A0B8-39903493604A}"/>
              </a:ext>
            </a:extLst>
          </p:cNvPr>
          <p:cNvSpPr>
            <a:spLocks noGrp="1"/>
          </p:cNvSpPr>
          <p:nvPr>
            <p:ph type="title"/>
          </p:nvPr>
        </p:nvSpPr>
        <p:spPr>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2800" b="0" i="0" dirty="0">
                <a:solidFill>
                  <a:schemeClr val="tx1"/>
                </a:solidFill>
                <a:effectLst/>
                <a:latin typeface="Times New Roman" pitchFamily="18" charset="0"/>
                <a:ea typeface="Arial-Rounded" panose="020B0500000000000000" pitchFamily="34" charset="0"/>
                <a:cs typeface="Times New Roman" pitchFamily="18" charset="0"/>
              </a:rPr>
              <a:t>1. </a:t>
            </a:r>
            <a:r>
              <a:rPr lang="en-US" sz="2800" dirty="0" err="1">
                <a:solidFill>
                  <a:schemeClr val="tx1"/>
                </a:solidFill>
                <a:latin typeface="Times New Roman" pitchFamily="18" charset="0"/>
                <a:ea typeface="Arial-Rounded" panose="020B0500000000000000" pitchFamily="34" charset="0"/>
                <a:cs typeface="Times New Roman" pitchFamily="18" charset="0"/>
              </a:rPr>
              <a:t>Em</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hãy</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mang</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đến</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lớp</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một</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quyển</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sách</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tờ</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báo</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viết</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về</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ông</a:t>
            </a:r>
            <a:r>
              <a:rPr lang="en-US" sz="2800" dirty="0">
                <a:solidFill>
                  <a:schemeClr val="tx1"/>
                </a:solidFill>
                <a:latin typeface="Times New Roman" pitchFamily="18" charset="0"/>
                <a:ea typeface="Arial-Rounded" panose="020B0500000000000000" pitchFamily="34" charset="0"/>
                <a:cs typeface="Times New Roman" pitchFamily="18" charset="0"/>
              </a:rPr>
              <a:t> </a:t>
            </a:r>
            <a:r>
              <a:rPr lang="en-US" sz="2800" dirty="0" err="1">
                <a:solidFill>
                  <a:schemeClr val="tx1"/>
                </a:solidFill>
                <a:latin typeface="Times New Roman" pitchFamily="18" charset="0"/>
                <a:ea typeface="Arial-Rounded" panose="020B0500000000000000" pitchFamily="34" charset="0"/>
                <a:cs typeface="Times New Roman" pitchFamily="18" charset="0"/>
              </a:rPr>
              <a:t>bà</a:t>
            </a:r>
            <a:r>
              <a:rPr lang="en-US" sz="2800" dirty="0">
                <a:solidFill>
                  <a:schemeClr val="tx1"/>
                </a:solidFill>
                <a:latin typeface="Times New Roman" pitchFamily="18" charset="0"/>
                <a:ea typeface="Arial-Rounded" panose="020B0500000000000000" pitchFamily="34" charset="0"/>
                <a:cs typeface="Times New Roman" pitchFamily="18" charset="0"/>
              </a:rPr>
              <a:t>.</a:t>
            </a:r>
            <a:endParaRPr lang="vi-VN" sz="2800" b="0" i="0" dirty="0">
              <a:solidFill>
                <a:schemeClr val="tx1"/>
              </a:solidFill>
              <a:effectLst/>
              <a:latin typeface="Times New Roman" pitchFamily="18" charset="0"/>
              <a:ea typeface="Arial-Rounded" panose="020B0500000000000000" pitchFamily="34" charset="0"/>
              <a:cs typeface="Times New Roman" pitchFamily="18" charset="0"/>
            </a:endParaRPr>
          </a:p>
        </p:txBody>
      </p:sp>
      <p:pic>
        <p:nvPicPr>
          <p:cNvPr id="3" name="Picture 2">
            <a:extLst>
              <a:ext uri="{FF2B5EF4-FFF2-40B4-BE49-F238E27FC236}">
                <a16:creationId xmlns:a16="http://schemas.microsoft.com/office/drawing/2014/main" xmlns="" id="{040904CD-EC15-47F5-BFA1-0BE06759C751}"/>
              </a:ext>
            </a:extLst>
          </p:cNvPr>
          <p:cNvPicPr>
            <a:picLocks noChangeAspect="1"/>
          </p:cNvPicPr>
          <p:nvPr/>
        </p:nvPicPr>
        <p:blipFill>
          <a:blip r:embed="rId2"/>
          <a:stretch>
            <a:fillRect/>
          </a:stretch>
        </p:blipFill>
        <p:spPr>
          <a:xfrm>
            <a:off x="1066800" y="2714637"/>
            <a:ext cx="10058400" cy="3431166"/>
          </a:xfrm>
          <a:prstGeom prst="rect">
            <a:avLst/>
          </a:prstGeom>
        </p:spPr>
      </p:pic>
    </p:spTree>
    <p:extLst>
      <p:ext uri="{BB962C8B-B14F-4D97-AF65-F5344CB8AC3E}">
        <p14:creationId xmlns:p14="http://schemas.microsoft.com/office/powerpoint/2010/main" val="4333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31ED0437-E5C8-4E02-BFC5-45631CAF7A0E}"/>
              </a:ext>
            </a:extLst>
          </p:cNvPr>
          <p:cNvGrpSpPr/>
          <p:nvPr/>
        </p:nvGrpSpPr>
        <p:grpSpPr>
          <a:xfrm>
            <a:off x="1988598" y="1707143"/>
            <a:ext cx="8280423" cy="4513066"/>
            <a:chOff x="768927" y="1641595"/>
            <a:chExt cx="5340928" cy="2511698"/>
          </a:xfrm>
        </p:grpSpPr>
        <p:grpSp>
          <p:nvGrpSpPr>
            <p:cNvPr id="10" name="Group 9">
              <a:extLst>
                <a:ext uri="{FF2B5EF4-FFF2-40B4-BE49-F238E27FC236}">
                  <a16:creationId xmlns:a16="http://schemas.microsoft.com/office/drawing/2014/main" xmlns="" id="{D2278A9C-6606-4404-B8D1-DFA84F62BAAE}"/>
                </a:ext>
              </a:extLst>
            </p:cNvPr>
            <p:cNvGrpSpPr/>
            <p:nvPr/>
          </p:nvGrpSpPr>
          <p:grpSpPr>
            <a:xfrm>
              <a:off x="768927" y="1641595"/>
              <a:ext cx="5340928" cy="2511698"/>
              <a:chOff x="768927" y="1641595"/>
              <a:chExt cx="5340928" cy="2511698"/>
            </a:xfrm>
          </p:grpSpPr>
          <p:sp>
            <p:nvSpPr>
              <p:cNvPr id="12" name="Rectangle 14">
                <a:extLst>
                  <a:ext uri="{FF2B5EF4-FFF2-40B4-BE49-F238E27FC236}">
                    <a16:creationId xmlns:a16="http://schemas.microsoft.com/office/drawing/2014/main" xmlns=""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3" name="Google Shape;1251;p47">
                <a:extLst>
                  <a:ext uri="{FF2B5EF4-FFF2-40B4-BE49-F238E27FC236}">
                    <a16:creationId xmlns:a16="http://schemas.microsoft.com/office/drawing/2014/main" xmlns="" id="{B049267A-077C-43FC-B9F6-88FBB8BFCC44}"/>
                  </a:ext>
                </a:extLst>
              </p:cNvPr>
              <p:cNvGrpSpPr/>
              <p:nvPr/>
            </p:nvGrpSpPr>
            <p:grpSpPr>
              <a:xfrm>
                <a:off x="768927" y="1641595"/>
                <a:ext cx="5340928" cy="2511698"/>
                <a:chOff x="4875791" y="946666"/>
                <a:chExt cx="1252993" cy="1443671"/>
              </a:xfrm>
            </p:grpSpPr>
            <p:sp>
              <p:nvSpPr>
                <p:cNvPr id="15" name="Google Shape;1252;p47">
                  <a:extLst>
                    <a:ext uri="{FF2B5EF4-FFF2-40B4-BE49-F238E27FC236}">
                      <a16:creationId xmlns:a16="http://schemas.microsoft.com/office/drawing/2014/main" xmlns=""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3;p47">
                  <a:extLst>
                    <a:ext uri="{FF2B5EF4-FFF2-40B4-BE49-F238E27FC236}">
                      <a16:creationId xmlns:a16="http://schemas.microsoft.com/office/drawing/2014/main" xmlns=""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4;p47">
                  <a:extLst>
                    <a:ext uri="{FF2B5EF4-FFF2-40B4-BE49-F238E27FC236}">
                      <a16:creationId xmlns:a16="http://schemas.microsoft.com/office/drawing/2014/main" xmlns=""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5;p47">
                  <a:extLst>
                    <a:ext uri="{FF2B5EF4-FFF2-40B4-BE49-F238E27FC236}">
                      <a16:creationId xmlns:a16="http://schemas.microsoft.com/office/drawing/2014/main" xmlns=""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256;p47">
                  <a:extLst>
                    <a:ext uri="{FF2B5EF4-FFF2-40B4-BE49-F238E27FC236}">
                      <a16:creationId xmlns:a16="http://schemas.microsoft.com/office/drawing/2014/main" xmlns=""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257;p47">
                  <a:extLst>
                    <a:ext uri="{FF2B5EF4-FFF2-40B4-BE49-F238E27FC236}">
                      <a16:creationId xmlns:a16="http://schemas.microsoft.com/office/drawing/2014/main" xmlns=""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258;p47">
                  <a:extLst>
                    <a:ext uri="{FF2B5EF4-FFF2-40B4-BE49-F238E27FC236}">
                      <a16:creationId xmlns:a16="http://schemas.microsoft.com/office/drawing/2014/main" xmlns=""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259;p47">
                  <a:extLst>
                    <a:ext uri="{FF2B5EF4-FFF2-40B4-BE49-F238E27FC236}">
                      <a16:creationId xmlns:a16="http://schemas.microsoft.com/office/drawing/2014/main" xmlns=""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Google Shape;1260;p47">
                  <a:extLst>
                    <a:ext uri="{FF2B5EF4-FFF2-40B4-BE49-F238E27FC236}">
                      <a16:creationId xmlns:a16="http://schemas.microsoft.com/office/drawing/2014/main" xmlns=""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Google Shape;1261;p47">
                  <a:extLst>
                    <a:ext uri="{FF2B5EF4-FFF2-40B4-BE49-F238E27FC236}">
                      <a16:creationId xmlns:a16="http://schemas.microsoft.com/office/drawing/2014/main" xmlns=""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Rectangle 14">
                <a:extLst>
                  <a:ext uri="{FF2B5EF4-FFF2-40B4-BE49-F238E27FC236}">
                    <a16:creationId xmlns:a16="http://schemas.microsoft.com/office/drawing/2014/main" xmlns=""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1" name="TextBox 10">
              <a:extLst>
                <a:ext uri="{FF2B5EF4-FFF2-40B4-BE49-F238E27FC236}">
                  <a16:creationId xmlns:a16="http://schemas.microsoft.com/office/drawing/2014/main" xmlns="" id="{3905E4E2-5934-4996-969A-3A40AF93D95F}"/>
                </a:ext>
              </a:extLst>
            </p:cNvPr>
            <p:cNvSpPr txBox="1"/>
            <p:nvPr/>
          </p:nvSpPr>
          <p:spPr>
            <a:xfrm>
              <a:off x="3042838" y="1727227"/>
              <a:ext cx="1129909" cy="3769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Gợi</a:t>
              </a:r>
              <a:r>
                <a:rPr kumimoji="0" lang="en-US"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sp>
        <p:nvSpPr>
          <p:cNvPr id="27" name="TextBox 26">
            <a:extLst>
              <a:ext uri="{FF2B5EF4-FFF2-40B4-BE49-F238E27FC236}">
                <a16:creationId xmlns:a16="http://schemas.microsoft.com/office/drawing/2014/main" xmlns="" id="{A49C0C32-5994-4615-84DB-6B03E9F92A20}"/>
              </a:ext>
            </a:extLst>
          </p:cNvPr>
          <p:cNvSpPr txBox="1"/>
          <p:nvPr/>
        </p:nvSpPr>
        <p:spPr>
          <a:xfrm>
            <a:off x="2522330" y="2790347"/>
            <a:ext cx="7317335" cy="2622321"/>
          </a:xfrm>
          <a:prstGeom prst="rect">
            <a:avLst/>
          </a:prstGeom>
          <a:noFill/>
        </p:spPr>
        <p:txBody>
          <a:bodyPr wrap="square" rtlCol="0">
            <a:spAutoFit/>
          </a:bodyPr>
          <a:lstStyle/>
          <a:p>
            <a:pPr marL="0" marR="0" lvl="0" indent="0" algn="l" defTabSz="1219170" rtl="0" eaLnBrk="1" fontAlgn="auto" latinLnBrk="0" hangingPunct="1">
              <a:lnSpc>
                <a:spcPts val="4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Tên</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sách</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gì</a:t>
            </a:r>
            <a:r>
              <a:rPr kumimoji="0" lang="en-US"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1219170" rtl="0" eaLnBrk="1" fontAlgn="auto" latinLnBrk="0" hangingPunct="1">
              <a:lnSpc>
                <a:spcPts val="4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tác</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giả</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en-US"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1219170" rtl="0" eaLnBrk="1" fontAlgn="auto" latinLnBrk="0" hangingPunct="1">
              <a:lnSpc>
                <a:spcPts val="4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Nhà</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xuấ</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bản</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457200" marR="0" lvl="0" indent="-457200" algn="l" defTabSz="1219170" rtl="0" eaLnBrk="1" fontAlgn="auto" latinLnBrk="0" hangingPunct="1">
              <a:lnSpc>
                <a:spcPts val="4000"/>
              </a:lnSpc>
              <a:spcBef>
                <a:spcPts val="0"/>
              </a:spcBef>
              <a:spcAft>
                <a:spcPts val="0"/>
              </a:spcAft>
              <a:buClr>
                <a:srgbClr val="000000"/>
              </a:buClr>
              <a:buSzTx/>
              <a:buFontTx/>
              <a:buChar char="-"/>
              <a:tabLst/>
              <a:defRPr/>
            </a:pP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Sách</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điều</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gì</a:t>
            </a: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en-US"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457200" marR="0" lvl="0" indent="-457200" algn="l" defTabSz="1219170" rtl="0" eaLnBrk="1" fontAlgn="auto" latinLnBrk="0" hangingPunct="1">
              <a:lnSpc>
                <a:spcPts val="4000"/>
              </a:lnSpc>
              <a:spcBef>
                <a:spcPts val="0"/>
              </a:spcBef>
              <a:spcAft>
                <a:spcPts val="0"/>
              </a:spcAft>
              <a:buClr>
                <a:srgbClr val="000000"/>
              </a:buClr>
              <a:buSzTx/>
              <a:buFontTx/>
              <a:buChar char="-"/>
              <a:tabLst/>
              <a:defRPr/>
            </a:pP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suy</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xong</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8" name="Google Shape;1029;p42">
            <a:extLst>
              <a:ext uri="{FF2B5EF4-FFF2-40B4-BE49-F238E27FC236}">
                <a16:creationId xmlns:a16="http://schemas.microsoft.com/office/drawing/2014/main" xmlns="" id="{51CA20DD-C4F6-452C-941A-C30EDD282F23}"/>
              </a:ext>
            </a:extLst>
          </p:cNvPr>
          <p:cNvGrpSpPr/>
          <p:nvPr/>
        </p:nvGrpSpPr>
        <p:grpSpPr>
          <a:xfrm rot="20594821">
            <a:off x="8586667" y="5070848"/>
            <a:ext cx="1566687" cy="1197813"/>
            <a:chOff x="7570574" y="3912596"/>
            <a:chExt cx="1175015" cy="898360"/>
          </a:xfrm>
        </p:grpSpPr>
        <p:grpSp>
          <p:nvGrpSpPr>
            <p:cNvPr id="29" name="Google Shape;1030;p42">
              <a:extLst>
                <a:ext uri="{FF2B5EF4-FFF2-40B4-BE49-F238E27FC236}">
                  <a16:creationId xmlns:a16="http://schemas.microsoft.com/office/drawing/2014/main" xmlns="" id="{813068FE-422E-4410-BDB3-AAF488745F17}"/>
                </a:ext>
              </a:extLst>
            </p:cNvPr>
            <p:cNvGrpSpPr/>
            <p:nvPr/>
          </p:nvGrpSpPr>
          <p:grpSpPr>
            <a:xfrm>
              <a:off x="8115957" y="3912596"/>
              <a:ext cx="629632" cy="591794"/>
              <a:chOff x="6528424" y="1260656"/>
              <a:chExt cx="1975626" cy="1856900"/>
            </a:xfrm>
          </p:grpSpPr>
          <p:sp>
            <p:nvSpPr>
              <p:cNvPr id="31" name="Google Shape;1031;p42">
                <a:extLst>
                  <a:ext uri="{FF2B5EF4-FFF2-40B4-BE49-F238E27FC236}">
                    <a16:creationId xmlns:a16="http://schemas.microsoft.com/office/drawing/2014/main" xmlns=""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Google Shape;1032;p42">
                <a:extLst>
                  <a:ext uri="{FF2B5EF4-FFF2-40B4-BE49-F238E27FC236}">
                    <a16:creationId xmlns:a16="http://schemas.microsoft.com/office/drawing/2014/main" xmlns=""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Google Shape;1033;p42">
                <a:extLst>
                  <a:ext uri="{FF2B5EF4-FFF2-40B4-BE49-F238E27FC236}">
                    <a16:creationId xmlns:a16="http://schemas.microsoft.com/office/drawing/2014/main" xmlns=""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Google Shape;1034;p42">
                <a:extLst>
                  <a:ext uri="{FF2B5EF4-FFF2-40B4-BE49-F238E27FC236}">
                    <a16:creationId xmlns:a16="http://schemas.microsoft.com/office/drawing/2014/main" xmlns=""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Google Shape;1035;p42">
                <a:extLst>
                  <a:ext uri="{FF2B5EF4-FFF2-40B4-BE49-F238E27FC236}">
                    <a16:creationId xmlns:a16="http://schemas.microsoft.com/office/drawing/2014/main" xmlns=""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036;p42">
                <a:extLst>
                  <a:ext uri="{FF2B5EF4-FFF2-40B4-BE49-F238E27FC236}">
                    <a16:creationId xmlns:a16="http://schemas.microsoft.com/office/drawing/2014/main" xmlns=""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037;p42">
                <a:extLst>
                  <a:ext uri="{FF2B5EF4-FFF2-40B4-BE49-F238E27FC236}">
                    <a16:creationId xmlns:a16="http://schemas.microsoft.com/office/drawing/2014/main" xmlns=""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038;p42">
                <a:extLst>
                  <a:ext uri="{FF2B5EF4-FFF2-40B4-BE49-F238E27FC236}">
                    <a16:creationId xmlns:a16="http://schemas.microsoft.com/office/drawing/2014/main" xmlns=""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039;p42">
                <a:extLst>
                  <a:ext uri="{FF2B5EF4-FFF2-40B4-BE49-F238E27FC236}">
                    <a16:creationId xmlns:a16="http://schemas.microsoft.com/office/drawing/2014/main" xmlns=""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040;p42">
                <a:extLst>
                  <a:ext uri="{FF2B5EF4-FFF2-40B4-BE49-F238E27FC236}">
                    <a16:creationId xmlns:a16="http://schemas.microsoft.com/office/drawing/2014/main" xmlns=""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041;p42">
                <a:extLst>
                  <a:ext uri="{FF2B5EF4-FFF2-40B4-BE49-F238E27FC236}">
                    <a16:creationId xmlns:a16="http://schemas.microsoft.com/office/drawing/2014/main" xmlns=""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042;p42">
                <a:extLst>
                  <a:ext uri="{FF2B5EF4-FFF2-40B4-BE49-F238E27FC236}">
                    <a16:creationId xmlns:a16="http://schemas.microsoft.com/office/drawing/2014/main" xmlns=""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043;p42">
                <a:extLst>
                  <a:ext uri="{FF2B5EF4-FFF2-40B4-BE49-F238E27FC236}">
                    <a16:creationId xmlns:a16="http://schemas.microsoft.com/office/drawing/2014/main" xmlns=""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044;p42">
                <a:extLst>
                  <a:ext uri="{FF2B5EF4-FFF2-40B4-BE49-F238E27FC236}">
                    <a16:creationId xmlns:a16="http://schemas.microsoft.com/office/drawing/2014/main" xmlns=""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045;p42">
                <a:extLst>
                  <a:ext uri="{FF2B5EF4-FFF2-40B4-BE49-F238E27FC236}">
                    <a16:creationId xmlns:a16="http://schemas.microsoft.com/office/drawing/2014/main" xmlns=""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Google Shape;1046;p42">
                <a:extLst>
                  <a:ext uri="{FF2B5EF4-FFF2-40B4-BE49-F238E27FC236}">
                    <a16:creationId xmlns:a16="http://schemas.microsoft.com/office/drawing/2014/main" xmlns=""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Google Shape;1047;p42">
                <a:extLst>
                  <a:ext uri="{FF2B5EF4-FFF2-40B4-BE49-F238E27FC236}">
                    <a16:creationId xmlns:a16="http://schemas.microsoft.com/office/drawing/2014/main" xmlns=""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Google Shape;1048;p42">
                <a:extLst>
                  <a:ext uri="{FF2B5EF4-FFF2-40B4-BE49-F238E27FC236}">
                    <a16:creationId xmlns:a16="http://schemas.microsoft.com/office/drawing/2014/main" xmlns=""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9" name="Google Shape;1049;p42">
                <a:extLst>
                  <a:ext uri="{FF2B5EF4-FFF2-40B4-BE49-F238E27FC236}">
                    <a16:creationId xmlns:a16="http://schemas.microsoft.com/office/drawing/2014/main" xmlns=""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0" name="Google Shape;1050;p42">
                <a:extLst>
                  <a:ext uri="{FF2B5EF4-FFF2-40B4-BE49-F238E27FC236}">
                    <a16:creationId xmlns:a16="http://schemas.microsoft.com/office/drawing/2014/main" xmlns=""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1" name="Google Shape;1051;p42">
                <a:extLst>
                  <a:ext uri="{FF2B5EF4-FFF2-40B4-BE49-F238E27FC236}">
                    <a16:creationId xmlns:a16="http://schemas.microsoft.com/office/drawing/2014/main" xmlns=""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0" name="Google Shape;1052;p42">
              <a:extLst>
                <a:ext uri="{FF2B5EF4-FFF2-40B4-BE49-F238E27FC236}">
                  <a16:creationId xmlns:a16="http://schemas.microsoft.com/office/drawing/2014/main" xmlns=""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2" name="Title 4">
            <a:extLst>
              <a:ext uri="{FF2B5EF4-FFF2-40B4-BE49-F238E27FC236}">
                <a16:creationId xmlns:a16="http://schemas.microsoft.com/office/drawing/2014/main" xmlns="" id="{575F33B7-3AD6-426E-AB6F-C0FC42D4576A}"/>
              </a:ext>
            </a:extLst>
          </p:cNvPr>
          <p:cNvSpPr txBox="1">
            <a:spLocks/>
          </p:cNvSpPr>
          <p:nvPr/>
        </p:nvSpPr>
        <p:spPr>
          <a:xfrm>
            <a:off x="908240" y="556806"/>
            <a:ext cx="9763401" cy="984110"/>
          </a:xfrm>
          <a:prstGeom prst="roundRect">
            <a:avLst/>
          </a:prstGeom>
          <a:solidFill>
            <a:srgbClr val="4472C4">
              <a:lumMod val="60000"/>
              <a:lumOff val="40000"/>
            </a:srgbClr>
          </a:solidFill>
          <a:ln w="12700" cap="flat" cmpd="sng" algn="ctr">
            <a:solidFill>
              <a:srgbClr val="70AD47">
                <a:shade val="50000"/>
              </a:srgbClr>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Text" lastClr="000000"/>
                </a:solidFill>
                <a:effectLst/>
                <a:uLnTx/>
                <a:uFillTx/>
                <a:latin typeface="Times New Roman" pitchFamily="18" charset="0"/>
                <a:ea typeface="Arial-Rounded" panose="020B0500000000000000" pitchFamily="34" charset="0"/>
                <a:cs typeface="Times New Roman" pitchFamily="18" charset="0"/>
              </a:rPr>
              <a:t>2. Giới thiệu sách, báo với các bạn trong nhóm</a:t>
            </a:r>
            <a:endParaRPr kumimoji="0" lang="vi-VN" sz="3600" b="0" i="0" u="none" strike="noStrike" kern="1200" cap="none" spc="0" normalizeH="0" baseline="0" noProof="0" dirty="0">
              <a:ln>
                <a:noFill/>
              </a:ln>
              <a:solidFill>
                <a:sysClr val="windowText" lastClr="00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91938508"/>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0B3BC56-B4ED-4CDB-A0B8-39903493604A}"/>
              </a:ext>
            </a:extLst>
          </p:cNvPr>
          <p:cNvSpPr>
            <a:spLocks noGrp="1"/>
          </p:cNvSpPr>
          <p:nvPr>
            <p:ph type="title"/>
          </p:nvPr>
        </p:nvSpPr>
        <p:spPr>
          <a:xfrm>
            <a:off x="680014" y="239865"/>
            <a:ext cx="11159060" cy="984110"/>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3600" dirty="0">
                <a:solidFill>
                  <a:schemeClr val="tx1"/>
                </a:solidFill>
                <a:latin typeface="Times New Roman" pitchFamily="18" charset="0"/>
                <a:ea typeface="Arial-Rounded" panose="020B0500000000000000" pitchFamily="34" charset="0"/>
                <a:cs typeface="Times New Roman" pitchFamily="18" charset="0"/>
              </a:rPr>
              <a:t>2. </a:t>
            </a:r>
            <a:r>
              <a:rPr lang="en-US" sz="3600" dirty="0" err="1">
                <a:solidFill>
                  <a:schemeClr val="tx1"/>
                </a:solidFill>
                <a:latin typeface="Times New Roman" pitchFamily="18" charset="0"/>
                <a:ea typeface="Arial-Rounded" panose="020B0500000000000000" pitchFamily="34" charset="0"/>
                <a:cs typeface="Times New Roman" pitchFamily="18" charset="0"/>
              </a:rPr>
              <a:t>Giới</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thiệu</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sách</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báo</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với</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các</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bạn</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trong</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nhóm</a:t>
            </a:r>
            <a:endParaRPr lang="vi-VN" sz="3600" b="0" i="0" dirty="0">
              <a:solidFill>
                <a:schemeClr val="tx1"/>
              </a:solidFill>
              <a:effectLst/>
              <a:latin typeface="Times New Roman" pitchFamily="18" charset="0"/>
              <a:ea typeface="Arial-Rounded" panose="020B0500000000000000" pitchFamily="34" charset="0"/>
              <a:cs typeface="Times New Roman" pitchFamily="18" charset="0"/>
            </a:endParaRPr>
          </a:p>
        </p:txBody>
      </p:sp>
      <p:sp>
        <p:nvSpPr>
          <p:cNvPr id="3" name="Rounded Rectangle 2"/>
          <p:cNvSpPr/>
          <p:nvPr/>
        </p:nvSpPr>
        <p:spPr>
          <a:xfrm>
            <a:off x="417094" y="1759528"/>
            <a:ext cx="6539345" cy="469669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Times New Roman" pitchFamily="18" charset="0"/>
              <a:cs typeface="Times New Roman" pitchFamily="18" charset="0"/>
            </a:endParaRPr>
          </a:p>
          <a:p>
            <a:pPr algn="ctr"/>
            <a:endParaRPr lang="en-US" sz="2400" dirty="0">
              <a:solidFill>
                <a:srgbClr val="000000"/>
              </a:solidFill>
              <a:latin typeface="OpenSans"/>
            </a:endParaRPr>
          </a:p>
          <a:p>
            <a:pPr algn="ctr"/>
            <a:r>
              <a:rPr lang="vi-VN" sz="2800" dirty="0">
                <a:solidFill>
                  <a:srgbClr val="000000"/>
                </a:solidFill>
                <a:latin typeface="Times New Roman" panose="02020603050405020304" pitchFamily="18" charset="0"/>
                <a:cs typeface="Times New Roman" panose="02020603050405020304" pitchFamily="18" charset="0"/>
              </a:rPr>
              <a:t>Cuốn sách mà tớ yêu thích là </a:t>
            </a:r>
            <a:r>
              <a:rPr lang="vi-VN" sz="2800" b="1" i="1" dirty="0">
                <a:solidFill>
                  <a:schemeClr val="accent6">
                    <a:lumMod val="50000"/>
                  </a:schemeClr>
                </a:solidFill>
                <a:latin typeface="Times New Roman" panose="02020603050405020304" pitchFamily="18" charset="0"/>
                <a:cs typeface="Times New Roman" panose="02020603050405020304" pitchFamily="18" charset="0"/>
              </a:rPr>
              <a:t>“Bà ơi, cháu rất muốn gặp bà!” </a:t>
            </a:r>
            <a:r>
              <a:rPr lang="vi-VN" sz="2800" dirty="0">
                <a:solidFill>
                  <a:srgbClr val="000000"/>
                </a:solidFill>
                <a:latin typeface="Times New Roman" panose="02020603050405020304" pitchFamily="18" charset="0"/>
                <a:cs typeface="Times New Roman" panose="02020603050405020304" pitchFamily="18" charset="0"/>
              </a:rPr>
              <a:t>của tác giả Gomi Taro. Sách do Nhà xuất bản Phụ nữ phát hành. Sách viết về chuyện của Youchan và bà của mình. Hai bà cháu ở cách xa nhau, một ngày nào đó hai bà cháu rất nhớ nhau nên đã tìm đường tới gặp nhau. Sách có tranh ảnh minh họa nên tớ rất thích. Đọc xong tớ thấy mình thật may mắn vì luôn có bà ở ngay bên cạnh mình</a:t>
            </a:r>
            <a:r>
              <a:rPr lang="en-US" sz="28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OpenSans"/>
              </a:rPr>
              <a:t/>
            </a:r>
            <a:br>
              <a:rPr lang="vi-VN" sz="2400" dirty="0">
                <a:solidFill>
                  <a:srgbClr val="000000"/>
                </a:solidFill>
                <a:latin typeface="OpenSans"/>
              </a:rPr>
            </a:br>
            <a:r>
              <a:rPr lang="vi-VN" sz="2400" dirty="0">
                <a:solidFill>
                  <a:srgbClr val="000000"/>
                </a:solidFill>
                <a:latin typeface="OpenSans"/>
              </a:rPr>
              <a:t/>
            </a:r>
            <a:br>
              <a:rPr lang="vi-VN" sz="2400"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pic>
        <p:nvPicPr>
          <p:cNvPr id="1026" name="Picture 2" descr="10 bộ sách Ehon Nhật Bản được yêu thích năm 2019 - VietNamNet">
            <a:extLst>
              <a:ext uri="{FF2B5EF4-FFF2-40B4-BE49-F238E27FC236}">
                <a16:creationId xmlns:a16="http://schemas.microsoft.com/office/drawing/2014/main" xmlns="" id="{1216F546-D925-4D24-A023-22780B89C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074" y="1973179"/>
            <a:ext cx="4507832" cy="338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0B3BC56-B4ED-4CDB-A0B8-39903493604A}"/>
              </a:ext>
            </a:extLst>
          </p:cNvPr>
          <p:cNvSpPr>
            <a:spLocks noGrp="1"/>
          </p:cNvSpPr>
          <p:nvPr>
            <p:ph type="title"/>
          </p:nvPr>
        </p:nvSpPr>
        <p:spPr>
          <a:xfrm>
            <a:off x="838200" y="365125"/>
            <a:ext cx="10254916" cy="789907"/>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3600" dirty="0">
                <a:solidFill>
                  <a:schemeClr val="tx1"/>
                </a:solidFill>
                <a:latin typeface="Times New Roman" pitchFamily="18" charset="0"/>
                <a:ea typeface="Arial-Rounded" panose="020B0500000000000000" pitchFamily="34" charset="0"/>
                <a:cs typeface="Times New Roman" pitchFamily="18" charset="0"/>
              </a:rPr>
              <a:t>3. </a:t>
            </a:r>
            <a:r>
              <a:rPr lang="en-US" sz="3600" dirty="0" err="1">
                <a:solidFill>
                  <a:schemeClr val="tx1"/>
                </a:solidFill>
                <a:latin typeface="Times New Roman" pitchFamily="18" charset="0"/>
                <a:ea typeface="Arial-Rounded" panose="020B0500000000000000" pitchFamily="34" charset="0"/>
                <a:cs typeface="Times New Roman" pitchFamily="18" charset="0"/>
              </a:rPr>
              <a:t>Tự</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đọc</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một</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truyện</a:t>
            </a:r>
            <a:r>
              <a:rPr lang="en-US" sz="3600" dirty="0">
                <a:solidFill>
                  <a:schemeClr val="tx1"/>
                </a:solidFill>
                <a:latin typeface="Times New Roman" pitchFamily="18" charset="0"/>
                <a:ea typeface="Arial-Rounded" panose="020B0500000000000000" pitchFamily="34" charset="0"/>
                <a:cs typeface="Times New Roman" pitchFamily="18" charset="0"/>
              </a:rPr>
              <a:t> ( </a:t>
            </a:r>
            <a:r>
              <a:rPr lang="en-US" sz="3600" dirty="0" err="1">
                <a:solidFill>
                  <a:schemeClr val="tx1"/>
                </a:solidFill>
                <a:latin typeface="Times New Roman" pitchFamily="18" charset="0"/>
                <a:ea typeface="Arial-Rounded" panose="020B0500000000000000" pitchFamily="34" charset="0"/>
                <a:cs typeface="Times New Roman" pitchFamily="18" charset="0"/>
              </a:rPr>
              <a:t>một</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bài</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thơ</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bài</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báo</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em</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thích</a:t>
            </a:r>
            <a:endParaRPr lang="vi-VN" sz="3600" b="0" i="0" dirty="0">
              <a:solidFill>
                <a:schemeClr val="tx1"/>
              </a:solidFill>
              <a:effectLst/>
              <a:latin typeface="Times New Roman" pitchFamily="18" charset="0"/>
              <a:ea typeface="Arial-Rounded" panose="020B0500000000000000" pitchFamily="34" charset="0"/>
              <a:cs typeface="Times New Roman" pitchFamily="18" charset="0"/>
            </a:endParaRPr>
          </a:p>
        </p:txBody>
      </p:sp>
      <p:sp>
        <p:nvSpPr>
          <p:cNvPr id="6" name="TextBox 5"/>
          <p:cNvSpPr txBox="1"/>
          <p:nvPr/>
        </p:nvSpPr>
        <p:spPr>
          <a:xfrm>
            <a:off x="2496457" y="1269349"/>
            <a:ext cx="1449436" cy="584775"/>
          </a:xfrm>
          <a:prstGeom prst="rect">
            <a:avLst/>
          </a:prstGeom>
          <a:solidFill>
            <a:schemeClr val="accent2">
              <a:lumMod val="40000"/>
              <a:lumOff val="60000"/>
            </a:schemeClr>
          </a:solidFill>
        </p:spPr>
        <p:txBody>
          <a:bodyPr wrap="none" rtlCol="0">
            <a:spAutoFit/>
          </a:bodyPr>
          <a:lstStyle/>
          <a:p>
            <a:r>
              <a:rPr lang="en-US" sz="3200" dirty="0" err="1">
                <a:latin typeface="Times New Roman" pitchFamily="18" charset="0"/>
                <a:cs typeface="Times New Roman" pitchFamily="18" charset="0"/>
              </a:rPr>
              <a:t>Thỏ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thẻ</a:t>
            </a:r>
            <a:endParaRPr lang="en-US" sz="3200" dirty="0">
              <a:latin typeface="Times New Roman" pitchFamily="18" charset="0"/>
              <a:cs typeface="Times New Roman" pitchFamily="18" charset="0"/>
            </a:endParaRPr>
          </a:p>
        </p:txBody>
      </p:sp>
      <p:sp>
        <p:nvSpPr>
          <p:cNvPr id="7" name="TextBox 6"/>
          <p:cNvSpPr txBox="1"/>
          <p:nvPr/>
        </p:nvSpPr>
        <p:spPr>
          <a:xfrm>
            <a:off x="2026359" y="2097006"/>
            <a:ext cx="2702984" cy="5539978"/>
          </a:xfrm>
          <a:prstGeom prst="rect">
            <a:avLst/>
          </a:prstGeom>
          <a:noFill/>
        </p:spPr>
        <p:txBody>
          <a:bodyPr wrap="none" rtlCol="0">
            <a:spAutoFit/>
          </a:bodyPr>
          <a:lstStyle/>
          <a:p>
            <a:r>
              <a:rPr lang="en-US" sz="2000" dirty="0" err="1">
                <a:solidFill>
                  <a:srgbClr val="000000"/>
                </a:solidFill>
                <a:latin typeface="Times New Roman" pitchFamily="18" charset="0"/>
                <a:cs typeface="Times New Roman" pitchFamily="18" charset="0"/>
              </a:rPr>
              <a:t>Hôm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ông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có</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khách</a:t>
            </a:r>
            <a:endParaRPr lang="en-US" sz="2000" dirty="0">
              <a:solidFill>
                <a:srgbClr val="000000"/>
              </a:solidFill>
              <a:latin typeface="Times New Roman" pitchFamily="18" charset="0"/>
              <a:cs typeface="Times New Roman" pitchFamily="18" charset="0"/>
            </a:endParaRPr>
          </a:p>
          <a:p>
            <a:r>
              <a:rPr lang="en-US" sz="2000" dirty="0" err="1">
                <a:solidFill>
                  <a:srgbClr val="000000"/>
                </a:solidFill>
                <a:latin typeface="Times New Roman" pitchFamily="18" charset="0"/>
                <a:cs typeface="Times New Roman" pitchFamily="18" charset="0"/>
              </a:rPr>
              <a:t>Để</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cháu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đun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nước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cho</a:t>
            </a:r>
            <a:endParaRPr lang="en-US" sz="2000" dirty="0">
              <a:solidFill>
                <a:srgbClr val="000000"/>
              </a:solidFill>
              <a:latin typeface="Times New Roman" pitchFamily="18" charset="0"/>
              <a:cs typeface="Times New Roman" pitchFamily="18" charset="0"/>
            </a:endParaRPr>
          </a:p>
          <a:p>
            <a:r>
              <a:rPr lang="en-US" sz="2000" dirty="0" err="1">
                <a:solidFill>
                  <a:srgbClr val="000000"/>
                </a:solidFill>
                <a:latin typeface="Times New Roman" pitchFamily="18" charset="0"/>
                <a:cs typeface="Times New Roman" pitchFamily="18" charset="0"/>
              </a:rPr>
              <a:t>Nhưng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cái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siêu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nó</a:t>
            </a:r>
            <a:r>
              <a:rPr lang="en-US" sz="2000" dirty="0">
                <a:solidFill>
                  <a:srgbClr val="000000"/>
                </a:solidFill>
                <a:latin typeface="Times New Roman" pitchFamily="18" charset="0"/>
                <a:cs typeface="Times New Roman" pitchFamily="18" charset="0"/>
              </a:rPr>
              <a:t> to</a:t>
            </a:r>
          </a:p>
          <a:p>
            <a:r>
              <a:rPr lang="en-US" sz="2000" dirty="0" err="1">
                <a:solidFill>
                  <a:srgbClr val="000000"/>
                </a:solidFill>
                <a:latin typeface="Times New Roman" pitchFamily="18" charset="0"/>
                <a:cs typeface="Times New Roman" pitchFamily="18" charset="0"/>
              </a:rPr>
              <a:t>Cháu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nhờ</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ông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xách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nhé</a:t>
            </a:r>
            <a:r>
              <a:rPr lang="en-US" sz="2000" dirty="0">
                <a:solidFill>
                  <a:srgbClr val="000000"/>
                </a:solidFill>
                <a:latin typeface="Times New Roman" pitchFamily="18" charset="0"/>
                <a:cs typeface="Times New Roman" pitchFamily="18" charset="0"/>
              </a:rPr>
              <a:t>!</a:t>
            </a:r>
          </a:p>
          <a:p>
            <a:endParaRPr lang="en-US" sz="2000" dirty="0">
              <a:solidFill>
                <a:srgbClr val="000000"/>
              </a:solidFill>
              <a:latin typeface="Times New Roman" pitchFamily="18" charset="0"/>
              <a:cs typeface="Times New Roman" pitchFamily="18" charset="0"/>
            </a:endParaRPr>
          </a:p>
          <a:p>
            <a:r>
              <a:rPr lang="en-US" sz="2000" dirty="0" err="1">
                <a:solidFill>
                  <a:srgbClr val="000000"/>
                </a:solidFill>
                <a:latin typeface="Times New Roman" pitchFamily="18" charset="0"/>
                <a:cs typeface="Times New Roman" pitchFamily="18" charset="0"/>
              </a:rPr>
              <a:t>Cháu</a:t>
            </a:r>
            <a:r>
              <a:rPr lang="en-US" sz="2000" dirty="0">
                <a:solidFill>
                  <a:srgbClr val="000000"/>
                </a:solidFill>
                <a:latin typeface="Times New Roman" pitchFamily="18" charset="0"/>
                <a:cs typeface="Times New Roman" pitchFamily="18" charset="0"/>
              </a:rPr>
              <a:t> ra </a:t>
            </a:r>
            <a:r>
              <a:rPr lang="en-US" sz="2000" dirty="0" err="1">
                <a:solidFill>
                  <a:srgbClr val="000000"/>
                </a:solidFill>
                <a:latin typeface="Times New Roman" pitchFamily="18" charset="0"/>
                <a:cs typeface="Times New Roman" pitchFamily="18" charset="0"/>
              </a:rPr>
              <a:t>sân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rút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rạ</a:t>
            </a:r>
            <a:endParaRPr lang="en-US" sz="2000" dirty="0">
              <a:solidFill>
                <a:srgbClr val="000000"/>
              </a:solidFill>
              <a:latin typeface="Times New Roman" pitchFamily="18" charset="0"/>
              <a:cs typeface="Times New Roman" pitchFamily="18" charset="0"/>
            </a:endParaRPr>
          </a:p>
          <a:p>
            <a:r>
              <a:rPr lang="en-US" sz="2000" dirty="0" err="1">
                <a:solidFill>
                  <a:srgbClr val="000000"/>
                </a:solidFill>
                <a:latin typeface="Times New Roman" pitchFamily="18" charset="0"/>
                <a:cs typeface="Times New Roman" pitchFamily="18" charset="0"/>
              </a:rPr>
              <a:t>Ông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phải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ôm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cơ</a:t>
            </a:r>
            <a:endParaRPr lang="en-US" sz="2000" dirty="0">
              <a:solidFill>
                <a:srgbClr val="000000"/>
              </a:solidFill>
              <a:latin typeface="Times New Roman" pitchFamily="18" charset="0"/>
              <a:cs typeface="Times New Roman" pitchFamily="18" charset="0"/>
            </a:endParaRPr>
          </a:p>
          <a:p>
            <a:r>
              <a:rPr lang="en-US" sz="2000" dirty="0" err="1">
                <a:solidFill>
                  <a:srgbClr val="000000"/>
                </a:solidFill>
                <a:latin typeface="Times New Roman" pitchFamily="18" charset="0"/>
                <a:cs typeface="Times New Roman" pitchFamily="18" charset="0"/>
              </a:rPr>
              <a:t>Ngọn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lửa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nó</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bùng</a:t>
            </a:r>
            <a:r>
              <a:rPr lang="en-US" sz="2000" dirty="0">
                <a:solidFill>
                  <a:srgbClr val="000000"/>
                </a:solidFill>
                <a:latin typeface="Times New Roman" pitchFamily="18" charset="0"/>
                <a:cs typeface="Times New Roman" pitchFamily="18" charset="0"/>
              </a:rPr>
              <a:t> to</a:t>
            </a:r>
          </a:p>
          <a:p>
            <a:r>
              <a:rPr lang="en-US" sz="2000" dirty="0" err="1">
                <a:solidFill>
                  <a:srgbClr val="000000"/>
                </a:solidFill>
                <a:latin typeface="Times New Roman" pitchFamily="18" charset="0"/>
                <a:cs typeface="Times New Roman" pitchFamily="18" charset="0"/>
              </a:rPr>
              <a:t>Cháu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nhờ</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ông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dập</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bớt</a:t>
            </a:r>
            <a:r>
              <a:rPr lang="en-US" sz="2000" dirty="0">
                <a:solidFill>
                  <a:srgbClr val="000000"/>
                </a:solidFill>
                <a:latin typeface="Times New Roman" pitchFamily="18" charset="0"/>
                <a:cs typeface="Times New Roman" pitchFamily="18" charset="0"/>
              </a:rPr>
              <a:t>.</a:t>
            </a:r>
          </a:p>
          <a:p>
            <a:endParaRPr lang="en-US" sz="2000" dirty="0">
              <a:solidFill>
                <a:srgbClr val="000000"/>
              </a:solidFill>
              <a:latin typeface="Times New Roman" pitchFamily="18" charset="0"/>
              <a:cs typeface="Times New Roman" pitchFamily="18" charset="0"/>
            </a:endParaRPr>
          </a:p>
          <a:p>
            <a:r>
              <a:rPr lang="en-US" sz="2000" dirty="0" err="1">
                <a:solidFill>
                  <a:srgbClr val="000000"/>
                </a:solidFill>
                <a:latin typeface="Times New Roman" pitchFamily="18" charset="0"/>
                <a:cs typeface="Times New Roman" pitchFamily="18" charset="0"/>
              </a:rPr>
              <a:t>Khói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nó</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chui</a:t>
            </a:r>
            <a:r>
              <a:rPr lang="en-US" sz="2000" dirty="0">
                <a:solidFill>
                  <a:srgbClr val="000000"/>
                </a:solidFill>
                <a:latin typeface="Times New Roman" pitchFamily="18" charset="0"/>
                <a:cs typeface="Times New Roman" pitchFamily="18" charset="0"/>
              </a:rPr>
              <a:t> ra </a:t>
            </a:r>
            <a:r>
              <a:rPr lang="en-US" sz="2000" dirty="0" err="1">
                <a:solidFill>
                  <a:srgbClr val="000000"/>
                </a:solidFill>
                <a:latin typeface="Times New Roman" pitchFamily="18" charset="0"/>
                <a:cs typeface="Times New Roman" pitchFamily="18" charset="0"/>
              </a:rPr>
              <a:t>bếp</a:t>
            </a:r>
            <a:endParaRPr lang="en-US" sz="2000" dirty="0">
              <a:solidFill>
                <a:srgbClr val="000000"/>
              </a:solidFill>
              <a:latin typeface="Times New Roman" pitchFamily="18" charset="0"/>
              <a:cs typeface="Times New Roman" pitchFamily="18" charset="0"/>
            </a:endParaRPr>
          </a:p>
          <a:p>
            <a:r>
              <a:rPr lang="en-US" sz="2000" dirty="0" err="1">
                <a:solidFill>
                  <a:srgbClr val="000000"/>
                </a:solidFill>
                <a:latin typeface="Times New Roman" pitchFamily="18" charset="0"/>
                <a:cs typeface="Times New Roman" pitchFamily="18" charset="0"/>
              </a:rPr>
              <a:t>Ông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thổi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hết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khói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đi</a:t>
            </a:r>
            <a:r>
              <a:rPr lang="en-US" sz="2000" dirty="0">
                <a:solidFill>
                  <a:srgbClr val="000000"/>
                </a:solidFill>
                <a:latin typeface="Times New Roman" pitchFamily="18" charset="0"/>
                <a:cs typeface="Times New Roman" pitchFamily="18" charset="0"/>
              </a:rPr>
              <a:t>.</a:t>
            </a:r>
          </a:p>
          <a:p>
            <a:r>
              <a:rPr lang="en-US" sz="2000" dirty="0" err="1">
                <a:solidFill>
                  <a:srgbClr val="000000"/>
                </a:solidFill>
                <a:latin typeface="Times New Roman" pitchFamily="18" charset="0"/>
                <a:cs typeface="Times New Roman" pitchFamily="18" charset="0"/>
              </a:rPr>
              <a:t>Ông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cười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xoà</a:t>
            </a:r>
            <a:r>
              <a:rPr lang="en-US" sz="2000" dirty="0">
                <a:solidFill>
                  <a:srgbClr val="000000"/>
                </a:solidFill>
                <a:latin typeface="Times New Roman" pitchFamily="18" charset="0"/>
                <a:cs typeface="Times New Roman" pitchFamily="18" charset="0"/>
              </a:rPr>
              <a:t>: “ </a:t>
            </a:r>
            <a:r>
              <a:rPr lang="en-US" sz="2000" dirty="0" err="1">
                <a:solidFill>
                  <a:srgbClr val="000000"/>
                </a:solidFill>
                <a:latin typeface="Times New Roman" pitchFamily="18" charset="0"/>
                <a:cs typeface="Times New Roman" pitchFamily="18" charset="0"/>
              </a:rPr>
              <a:t>Thế</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thì</a:t>
            </a:r>
            <a:endParaRPr lang="en-US" sz="2000" dirty="0">
              <a:solidFill>
                <a:srgbClr val="000000"/>
              </a:solidFill>
              <a:latin typeface="Times New Roman" pitchFamily="18" charset="0"/>
              <a:cs typeface="Times New Roman" pitchFamily="18" charset="0"/>
            </a:endParaRPr>
          </a:p>
          <a:p>
            <a:r>
              <a:rPr lang="en-US" sz="2000" dirty="0" err="1">
                <a:solidFill>
                  <a:srgbClr val="000000"/>
                </a:solidFill>
                <a:latin typeface="Times New Roman" pitchFamily="18" charset="0"/>
                <a:cs typeface="Times New Roman" pitchFamily="18" charset="0"/>
              </a:rPr>
              <a:t>Lấy</a:t>
            </a:r>
            <a:r>
              <a:rPr lang="en-US" sz="2000" dirty="0">
                <a:solidFill>
                  <a:srgbClr val="000000"/>
                </a:solidFill>
                <a:latin typeface="Times New Roman" pitchFamily="18" charset="0"/>
                <a:cs typeface="Times New Roman" pitchFamily="18" charset="0"/>
              </a:rPr>
              <a:t> ai </a:t>
            </a:r>
            <a:r>
              <a:rPr lang="en-US" sz="2000" dirty="0" err="1">
                <a:solidFill>
                  <a:srgbClr val="000000"/>
                </a:solidFill>
                <a:latin typeface="Times New Roman" pitchFamily="18" charset="0"/>
                <a:cs typeface="Times New Roman" pitchFamily="18" charset="0"/>
              </a:rPr>
              <a:t>ngồi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tiếp</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khách</a:t>
            </a:r>
            <a:r>
              <a:rPr lang="en-US" sz="2000" dirty="0">
                <a:solidFill>
                  <a:srgbClr val="000000"/>
                </a:solidFill>
                <a:latin typeface="Times New Roman" pitchFamily="18" charset="0"/>
                <a:cs typeface="Times New Roman" pitchFamily="18" charset="0"/>
              </a:rPr>
              <a:t>?”</a:t>
            </a:r>
          </a:p>
          <a:p>
            <a:pPr algn="r"/>
            <a:r>
              <a:rPr lang="en-US" sz="1400" dirty="0">
                <a:solidFill>
                  <a:srgbClr val="000000"/>
                </a:solidFill>
                <a:latin typeface="Times New Roman" pitchFamily="18" charset="0"/>
                <a:cs typeface="Times New Roman" pitchFamily="18" charset="0"/>
              </a:rPr>
              <a:t>HOÀNG TÁ</a:t>
            </a:r>
            <a:endParaRPr lang="vi-VN" sz="1400" dirty="0">
              <a:solidFill>
                <a:srgbClr val="000000"/>
              </a:solidFill>
              <a:latin typeface="Times New Roman" pitchFamily="18" charset="0"/>
              <a:cs typeface="Times New Roman" pitchFamily="18" charset="0"/>
            </a:endParaRP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
        <p:nvSpPr>
          <p:cNvPr id="10" name="Rectangle 3"/>
          <p:cNvSpPr>
            <a:spLocks noChangeArrowheads="1"/>
          </p:cNvSpPr>
          <p:nvPr/>
        </p:nvSpPr>
        <p:spPr bwMode="auto">
          <a:xfrm>
            <a:off x="12301538" y="4552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OpenSans"/>
                <a:cs typeface="Arial" pitchFamily="34" charset="0"/>
              </a:rPr>
              <a:t/>
            </a:r>
            <a:br>
              <a:rPr kumimoji="0" lang="en-US" sz="1000" b="0" i="0" u="none" strike="noStrike" cap="none" normalizeH="0" baseline="0">
                <a:ln>
                  <a:noFill/>
                </a:ln>
                <a:solidFill>
                  <a:srgbClr val="000000"/>
                </a:solidFill>
                <a:effectLst/>
                <a:latin typeface="OpenSans"/>
                <a:cs typeface="Arial" pitchFamily="34" charset="0"/>
              </a:rPr>
            </a:br>
            <a:r>
              <a:rPr kumimoji="0" lang="en-US" sz="1000" b="0" i="0" u="none" strike="noStrike" cap="none" normalizeH="0" baseline="0">
                <a:ln>
                  <a:noFill/>
                </a:ln>
                <a:solidFill>
                  <a:srgbClr val="000000"/>
                </a:solidFill>
                <a:effectLst/>
                <a:latin typeface="OpenSans"/>
                <a:cs typeface="Arial" pitchFamily="34" charset="0"/>
              </a:rPr>
              <a:t/>
            </a:r>
            <a:br>
              <a:rPr kumimoji="0" lang="en-US" sz="1000" b="0" i="0" u="none" strike="noStrike" cap="none" normalizeH="0" baseline="0">
                <a:ln>
                  <a:noFill/>
                </a:ln>
                <a:solidFill>
                  <a:srgbClr val="000000"/>
                </a:solidFill>
                <a:effectLst/>
                <a:latin typeface="OpenSans"/>
                <a:cs typeface="Arial" pitchFamily="34" charset="0"/>
              </a:rPr>
            </a:br>
            <a:r>
              <a:rPr kumimoji="0" lang="en-US" sz="1000" b="0" i="0" u="none" strike="noStrike" cap="none" normalizeH="0" baseline="0">
                <a:ln>
                  <a:noFill/>
                </a:ln>
                <a:solidFill>
                  <a:srgbClr val="000000"/>
                </a:solidFill>
                <a:effectLst/>
                <a:latin typeface="OpenSans"/>
                <a:cs typeface="Arial" pitchFamily="34" charset="0"/>
              </a:rPr>
              <a:t>Xem thêm tại: </a:t>
            </a:r>
            <a:r>
              <a:rPr kumimoji="0" lang="en-US" sz="1000" b="0" i="0" u="none" strike="noStrike" cap="none" normalizeH="0" baseline="0">
                <a:ln>
                  <a:noFill/>
                </a:ln>
                <a:solidFill>
                  <a:srgbClr val="003399"/>
                </a:solidFill>
                <a:effectLst/>
                <a:latin typeface="OpenSans"/>
                <a:cs typeface="Arial" pitchFamily="34" charset="0"/>
                <a:hlinkClick r:id="rId2"/>
              </a:rPr>
              <a:t>https://loigiaihay.com/giai-bai-10-tu-doc-sach-bao-doc-sach-bao-viet-ve-hoc-tap-sgk-tieng-viet-2-tap-1-canh-dieu-a87310.html#ixzz75MzBD6ab</a:t>
            </a:r>
            <a:r>
              <a:rPr kumimoji="0" lang="en-US" sz="11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3" name="Picture Placeholder 12"/>
          <p:cNvGraphicFramePr>
            <a:graphicFrameLocks noGrp="1"/>
          </p:cNvGraphicFramePr>
          <p:nvPr>
            <p:ph type="pic" sz="quarter" idx="13"/>
          </p:nvPr>
        </p:nvGraphicFramePr>
        <p:xfrm>
          <a:off x="12301538" y="4553231"/>
          <a:ext cx="914400" cy="313764"/>
        </p:xfrm>
        <a:graphic>
          <a:graphicData uri="http://schemas.openxmlformats.org/drawingml/2006/table">
            <a:tbl>
              <a:tblPr/>
              <a:tblGrid>
                <a:gridCol w="914400">
                  <a:extLst>
                    <a:ext uri="{9D8B030D-6E8A-4147-A177-3AD203B41FA5}">
                      <a16:colId xmlns:a16="http://schemas.microsoft.com/office/drawing/2014/main" xmlns="" val="20000"/>
                    </a:ext>
                  </a:extLst>
                </a:gridCol>
              </a:tblGrid>
              <a:tr h="267135">
                <a:tc>
                  <a:txBody>
                    <a:bodyPr/>
                    <a:lstStyle/>
                    <a:p>
                      <a:pPr fontAlgn="t"/>
                      <a:r>
                        <a:rPr lang="vi-VN" sz="200" b="0" dirty="0">
                          <a:effectLst/>
                        </a:rPr>
                        <a:t>Lời cô ngọt ngào</a:t>
                      </a:r>
                    </a:p>
                    <a:p>
                      <a:pPr fontAlgn="t"/>
                      <a:r>
                        <a:rPr lang="vi-VN" sz="200" b="0" dirty="0">
                          <a:effectLst/>
                        </a:rPr>
                        <a:t>Thấm từng trang sách</a:t>
                      </a:r>
                    </a:p>
                    <a:p>
                      <a:pPr fontAlgn="t"/>
                      <a:r>
                        <a:rPr lang="vi-VN" sz="200" b="0" dirty="0">
                          <a:effectLst/>
                        </a:rPr>
                        <a:t>Ngày không đến lớp</a:t>
                      </a:r>
                    </a:p>
                    <a:p>
                      <a:pPr fontAlgn="t"/>
                      <a:r>
                        <a:rPr lang="vi-VN" sz="200" b="0" dirty="0">
                          <a:effectLst/>
                        </a:rPr>
                        <a:t>Thấy nhớ nhớ ghê.</a:t>
                      </a:r>
                    </a:p>
                    <a:p>
                      <a:pPr fontAlgn="t"/>
                      <a:r>
                        <a:rPr lang="vi-VN" sz="200" b="0" dirty="0">
                          <a:effectLst/>
                        </a:rPr>
                        <a:t> </a:t>
                      </a:r>
                    </a:p>
                    <a:p>
                      <a:pPr fontAlgn="t"/>
                      <a:r>
                        <a:rPr lang="vi-VN" sz="200" b="0" dirty="0">
                          <a:effectLst/>
                        </a:rPr>
                        <a:t>Có đêm trong mơ</a:t>
                      </a:r>
                    </a:p>
                    <a:p>
                      <a:pPr fontAlgn="t"/>
                      <a:r>
                        <a:rPr lang="vi-VN" sz="200" b="0" dirty="0">
                          <a:effectLst/>
                        </a:rPr>
                        <a:t>Bỗng cười khúc khích</a:t>
                      </a:r>
                    </a:p>
                    <a:p>
                      <a:pPr fontAlgn="t"/>
                      <a:r>
                        <a:rPr lang="vi-VN" sz="200" b="0" dirty="0">
                          <a:effectLst/>
                        </a:rPr>
                        <a:t>Ngỡ đang ở lớp</a:t>
                      </a:r>
                    </a:p>
                    <a:p>
                      <a:pPr fontAlgn="t"/>
                      <a:r>
                        <a:rPr lang="vi-VN" sz="200" b="0" dirty="0">
                          <a:effectLst/>
                        </a:rPr>
                        <a:t>Cùng bạn đùa vui…</a:t>
                      </a:r>
                    </a:p>
                    <a:p>
                      <a:pPr algn="r" fontAlgn="t"/>
                      <a:r>
                        <a:rPr lang="vi-VN" sz="200" b="0" dirty="0">
                          <a:effectLst/>
                        </a:rPr>
                        <a:t>NGUYỄN TRỌNG HOÀN</a:t>
                      </a:r>
                    </a:p>
                  </a:txBody>
                  <a:tcPr marL="4482" marR="4482" marT="4482" marB="4482">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4" name="Rectangle 4"/>
          <p:cNvSpPr>
            <a:spLocks noChangeArrowheads="1"/>
          </p:cNvSpPr>
          <p:nvPr/>
        </p:nvSpPr>
        <p:spPr bwMode="auto">
          <a:xfrm>
            <a:off x="12301538" y="4552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OpenSans"/>
                <a:cs typeface="Arial" pitchFamily="34" charset="0"/>
              </a:rPr>
              <a:t/>
            </a:r>
            <a:br>
              <a:rPr kumimoji="0" lang="en-US" sz="1000" b="0" i="0" u="none" strike="noStrike" cap="none" normalizeH="0" baseline="0" dirty="0">
                <a:ln>
                  <a:noFill/>
                </a:ln>
                <a:solidFill>
                  <a:srgbClr val="000000"/>
                </a:solidFill>
                <a:effectLst/>
                <a:latin typeface="OpenSans"/>
                <a:cs typeface="Arial" pitchFamily="34" charset="0"/>
              </a:rPr>
            </a:br>
            <a:r>
              <a:rPr kumimoji="0" lang="en-US" sz="1000" b="0" i="0" u="none" strike="noStrike" cap="none" normalizeH="0" baseline="0" dirty="0">
                <a:ln>
                  <a:noFill/>
                </a:ln>
                <a:solidFill>
                  <a:srgbClr val="000000"/>
                </a:solidFill>
                <a:effectLst/>
                <a:latin typeface="OpenSans"/>
                <a:cs typeface="Arial" pitchFamily="34" charset="0"/>
              </a:rPr>
              <a:t/>
            </a:r>
            <a:br>
              <a:rPr kumimoji="0" lang="en-US" sz="1000" b="0" i="0" u="none" strike="noStrike" cap="none" normalizeH="0" baseline="0" dirty="0">
                <a:ln>
                  <a:noFill/>
                </a:ln>
                <a:solidFill>
                  <a:srgbClr val="000000"/>
                </a:solidFill>
                <a:effectLst/>
                <a:latin typeface="OpenSans"/>
                <a:cs typeface="Arial" pitchFamily="34" charset="0"/>
              </a:rPr>
            </a:br>
            <a:r>
              <a:rPr kumimoji="0" lang="en-US" sz="1000" b="0" i="0" u="none" strike="noStrike" cap="none" normalizeH="0" baseline="0" dirty="0" err="1">
                <a:ln>
                  <a:noFill/>
                </a:ln>
                <a:solidFill>
                  <a:srgbClr val="000000"/>
                </a:solidFill>
                <a:effectLst/>
                <a:latin typeface="OpenSans"/>
                <a:cs typeface="Arial" pitchFamily="34" charset="0"/>
              </a:rPr>
              <a:t>Xem</a:t>
            </a:r>
            <a:r>
              <a:rPr kumimoji="0" lang="en-US" sz="1000" b="0" i="0" u="none" strike="noStrike" cap="none" normalizeH="0" baseline="0" dirty="0">
                <a:ln>
                  <a:noFill/>
                </a:ln>
                <a:solidFill>
                  <a:srgbClr val="000000"/>
                </a:solidFill>
                <a:effectLst/>
                <a:latin typeface="OpenSans"/>
                <a:cs typeface="Arial" pitchFamily="34" charset="0"/>
              </a:rPr>
              <a:t> </a:t>
            </a:r>
            <a:r>
              <a:rPr kumimoji="0" lang="en-US" sz="1000" b="0" i="0" u="none" strike="noStrike" cap="none" normalizeH="0" baseline="0" dirty="0" err="1">
                <a:ln>
                  <a:noFill/>
                </a:ln>
                <a:solidFill>
                  <a:srgbClr val="000000"/>
                </a:solidFill>
                <a:effectLst/>
                <a:latin typeface="OpenSans"/>
                <a:cs typeface="Arial" pitchFamily="34" charset="0"/>
              </a:rPr>
              <a:t>thêm</a:t>
            </a:r>
            <a:r>
              <a:rPr kumimoji="0" lang="en-US" sz="1000" b="0" i="0" u="none" strike="noStrike" cap="none" normalizeH="0" baseline="0" dirty="0">
                <a:ln>
                  <a:noFill/>
                </a:ln>
                <a:solidFill>
                  <a:srgbClr val="000000"/>
                </a:solidFill>
                <a:effectLst/>
                <a:latin typeface="OpenSans"/>
                <a:cs typeface="Arial" pitchFamily="34" charset="0"/>
              </a:rPr>
              <a:t> </a:t>
            </a:r>
            <a:r>
              <a:rPr kumimoji="0" lang="en-US" sz="1000" b="0" i="0" u="none" strike="noStrike" cap="none" normalizeH="0" baseline="0" dirty="0" err="1">
                <a:ln>
                  <a:noFill/>
                </a:ln>
                <a:solidFill>
                  <a:srgbClr val="000000"/>
                </a:solidFill>
                <a:effectLst/>
                <a:latin typeface="OpenSans"/>
                <a:cs typeface="Arial" pitchFamily="34" charset="0"/>
              </a:rPr>
              <a:t>tại</a:t>
            </a:r>
            <a:r>
              <a:rPr kumimoji="0" lang="en-US" sz="1000" b="0" i="0" u="none" strike="noStrike" cap="none" normalizeH="0" baseline="0" dirty="0">
                <a:ln>
                  <a:noFill/>
                </a:ln>
                <a:solidFill>
                  <a:srgbClr val="000000"/>
                </a:solidFill>
                <a:effectLst/>
                <a:latin typeface="OpenSans"/>
                <a:cs typeface="Arial" pitchFamily="34" charset="0"/>
              </a:rPr>
              <a:t>: </a:t>
            </a:r>
            <a:r>
              <a:rPr kumimoji="0" lang="en-US" sz="1000" b="0" i="0" u="none" strike="noStrike" cap="none" normalizeH="0" baseline="0" dirty="0">
                <a:ln>
                  <a:noFill/>
                </a:ln>
                <a:solidFill>
                  <a:srgbClr val="003399"/>
                </a:solidFill>
                <a:effectLst/>
                <a:latin typeface="OpenSans"/>
                <a:cs typeface="Arial" pitchFamily="34" charset="0"/>
                <a:hlinkClick r:id="rId2"/>
              </a:rPr>
              <a:t>https://loigiaihay.com/giai-bai-10-tu-doc-sach-bao-doc-sach-bao-viet-ve-hoc-tap-sgk-tieng-viet-2-tap-1-canh-dieu-a87310.html#ixzz75MzBD6ab</a:t>
            </a:r>
            <a:r>
              <a:rPr kumimoji="0" lang="en-US" sz="1100" b="0" i="0" u="none" strike="noStrike" cap="none" normalizeH="0" baseline="0" dirty="0">
                <a:ln>
                  <a:noFill/>
                </a:ln>
                <a:solidFill>
                  <a:schemeClr val="tx1"/>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Content Placeholder 2">
            <a:extLst>
              <a:ext uri="{FF2B5EF4-FFF2-40B4-BE49-F238E27FC236}">
                <a16:creationId xmlns:a16="http://schemas.microsoft.com/office/drawing/2014/main" xmlns="" id="{2F7A933D-F77F-4F98-AE2F-3BC26EA907B6}"/>
              </a:ext>
            </a:extLst>
          </p:cNvPr>
          <p:cNvPicPr>
            <a:picLocks noGrp="1" noChangeAspect="1"/>
          </p:cNvPicPr>
          <p:nvPr>
            <p:ph idx="1"/>
          </p:nvPr>
        </p:nvPicPr>
        <p:blipFill>
          <a:blip r:embed="rId3"/>
          <a:stretch>
            <a:fillRect/>
          </a:stretch>
        </p:blipFill>
        <p:spPr>
          <a:xfrm>
            <a:off x="5515429" y="1554670"/>
            <a:ext cx="6676571" cy="5349886"/>
          </a:xfrm>
          <a:prstGeom prst="rect">
            <a:avLst/>
          </a:prstGeom>
        </p:spPr>
      </p:pic>
    </p:spTree>
    <p:extLst>
      <p:ext uri="{BB962C8B-B14F-4D97-AF65-F5344CB8AC3E}">
        <p14:creationId xmlns:p14="http://schemas.microsoft.com/office/powerpoint/2010/main" val="141104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6168" y="213394"/>
            <a:ext cx="10515600" cy="4351338"/>
          </a:xfrm>
          <a:prstGeom prst="ellipse">
            <a:avLst/>
          </a:prstGeom>
          <a:solidFill>
            <a:srgbClr val="0070C0"/>
          </a:solidFill>
          <a:ln w="12700" cap="flat" cmpd="sng" algn="ctr">
            <a:solidFill>
              <a:srgbClr val="4472C4">
                <a:shade val="50000"/>
              </a:srgbClr>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4. </a:t>
            </a:r>
            <a:r>
              <a:rPr kumimoji="0" lang="en-US" sz="4000" b="0"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Đọc</a:t>
            </a:r>
            <a:r>
              <a:rPr kumimoji="0" lang="en-US" sz="4000" b="0"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lại</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hoặc</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kể</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lại</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cho</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các</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bạn</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nghe</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một</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truyện</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một</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đoạn</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truyện</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bài</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thơ</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bài</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báo</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em</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vừa</a:t>
            </a:r>
            <a:r>
              <a:rPr kumimoji="0" lang="en-US" sz="4000" b="0"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4000" b="0"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đọc</a:t>
            </a:r>
            <a:endParaRPr kumimoji="0" lang="en-US" sz="4000" b="0" i="0" u="none" strike="noStrike" kern="0" cap="none" spc="0" normalizeH="0" baseline="0" noProof="0" dirty="0">
              <a:ln>
                <a:noFill/>
              </a:ln>
              <a:solidFill>
                <a:schemeClr val="bg1"/>
              </a:solidFill>
              <a:effectLst/>
              <a:uLnTx/>
              <a:uFillTx/>
              <a:latin typeface="Arial"/>
              <a:ea typeface="+mn-ea"/>
            </a:endParaRPr>
          </a:p>
        </p:txBody>
      </p:sp>
    </p:spTree>
    <p:extLst>
      <p:ext uri="{BB962C8B-B14F-4D97-AF65-F5344CB8AC3E}">
        <p14:creationId xmlns:p14="http://schemas.microsoft.com/office/powerpoint/2010/main" val="368216784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Củng</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cố</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bài</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học</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xmlns=""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xmlns=""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xmlns=""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xmlns=""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xmlns=""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xmlns=""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xmlns=""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xmlns=""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xmlns=""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xmlns=""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xmlns=""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xmlns=""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xmlns=""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xmlns=""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xmlns=""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xmlns=""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xmlns=""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xmlns=""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xmlns=""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xmlns=""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xmlns=""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xmlns=""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xmlns=""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xmlns=""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xmlns=""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xmlns=""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xmlns=""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xmlns=""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xmlns=""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xmlns=""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xmlns=""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xmlns=""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xmlns=""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xmlns=""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xmlns=""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xmlns=""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xmlns=""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xmlns=""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xmlns=""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xmlns=""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xmlns=""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xmlns=""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xmlns=""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xmlns=""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xmlns=""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2062077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368</Words>
  <Application>Microsoft Office PowerPoint</Application>
  <PresentationFormat>Custom</PresentationFormat>
  <Paragraphs>57</Paragraphs>
  <Slides>9</Slides>
  <Notes>4</Notes>
  <HiddenSlides>0</HiddenSlides>
  <MMClips>0</MMClips>
  <ScaleCrop>false</ScaleCrop>
  <HeadingPairs>
    <vt:vector size="4" baseType="variant">
      <vt:variant>
        <vt:lpstr>Theme</vt:lpstr>
      </vt:variant>
      <vt:variant>
        <vt:i4>10</vt:i4>
      </vt:variant>
      <vt:variant>
        <vt:lpstr>Slide Titles</vt:lpstr>
      </vt:variant>
      <vt:variant>
        <vt:i4>9</vt:i4>
      </vt:variant>
    </vt:vector>
  </HeadingPairs>
  <TitlesOfParts>
    <vt:vector size="19" baseType="lpstr">
      <vt:lpstr>1_Office 主题​​</vt:lpstr>
      <vt:lpstr>1_Office 主题</vt:lpstr>
      <vt:lpstr>Office 主题</vt:lpstr>
      <vt:lpstr>https://www.freeppt7.com</vt:lpstr>
      <vt:lpstr>6_Office Theme</vt:lpstr>
      <vt:lpstr>Hoạt động</vt:lpstr>
      <vt:lpstr>4_Office 主题​​</vt:lpstr>
      <vt:lpstr>5_Office 主题​​</vt:lpstr>
      <vt:lpstr>第一PPT，www.1ppt.com</vt:lpstr>
      <vt:lpstr>千图网拥有20W+精美PPT模板 更多PPT模板下载至：www.58pic.com/office/ppt​​</vt:lpstr>
      <vt:lpstr>PowerPoint Presentation</vt:lpstr>
      <vt:lpstr>PowerPoint Presentation</vt:lpstr>
      <vt:lpstr>1. Em hãy mang đến lớp một quyển sách( tờ báo) viết về ông bà.</vt:lpstr>
      <vt:lpstr>PowerPoint Presentation</vt:lpstr>
      <vt:lpstr>2. Giới thiệu sách, báo với các bạn trong nhóm</vt:lpstr>
      <vt:lpstr>3. Tự đọc một truyện ( một bài thơ, bài báo) em thích</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19</cp:revision>
  <dcterms:created xsi:type="dcterms:W3CDTF">2021-07-24T02:29:38Z</dcterms:created>
  <dcterms:modified xsi:type="dcterms:W3CDTF">2025-02-12T04:22:46Z</dcterms:modified>
</cp:coreProperties>
</file>