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9" r:id="rId6"/>
    <p:sldId id="258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0" r:id="rId16"/>
    <p:sldId id="26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2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B8E2-D89E-48D3-AB95-3DA933090E1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63C5E-15F3-4147-A3BE-D0E8A56FF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"/>
            <a:ext cx="81534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300"/>
            <a:ext cx="8686799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899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1450"/>
            <a:ext cx="8839199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6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91600" cy="5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4095750"/>
            <a:ext cx="9067799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32435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90678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7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90678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"/>
            <a:ext cx="81534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09550"/>
            <a:ext cx="8077200" cy="4762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033058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Thủy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Tinh thua cuộc nên hàng năm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gây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ra điều gì?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195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Vừa rồi cô kể cho em nghe chuyện gì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8953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Truyện có những nhân vật nào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54168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Sơn Tinh có tài gì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188012"/>
            <a:ext cx="768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Tinh có tài gì?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"/>
            <a:ext cx="81534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943350"/>
            <a:ext cx="8001000" cy="914400"/>
          </a:xfrm>
          <a:prstGeom prst="rect">
            <a:avLst/>
          </a:prstGeom>
          <a:solidFill>
            <a:srgbClr val="ABBD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7909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28761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pPr algn="l"/>
            <a:r>
              <a:rPr lang="vi-VN" sz="3600" dirty="0">
                <a:solidFill>
                  <a:srgbClr val="FF0000"/>
                </a:solidFill>
              </a:rPr>
              <a:t>Tuyệt trần: </a:t>
            </a:r>
            <a:r>
              <a:rPr lang="vi-VN" sz="3600" dirty="0"/>
              <a:t>Rất là đẹp, đẹp không gì </a:t>
            </a:r>
            <a:r>
              <a:rPr lang="vi-VN" sz="3600" dirty="0" smtClean="0"/>
              <a:t>sánh</a:t>
            </a:r>
            <a:r>
              <a:rPr lang="en-US" sz="3600" dirty="0" smtClean="0"/>
              <a:t> </a:t>
            </a:r>
            <a:r>
              <a:rPr lang="vi-VN" sz="3600" dirty="0" smtClean="0"/>
              <a:t>bằng</a:t>
            </a:r>
            <a:r>
              <a:rPr lang="vi-VN" sz="3600" dirty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1"/>
            <a:ext cx="89916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Dũng mãnh: </a:t>
            </a:r>
            <a:r>
              <a:rPr lang="vi-VN" sz="3600" dirty="0">
                <a:latin typeface="+mj-lt"/>
              </a:rPr>
              <a:t>Can đảm và mạnh mẽ</a:t>
            </a:r>
            <a:r>
              <a:rPr lang="vi-VN" sz="3600" dirty="0" smtClean="0">
                <a:latin typeface="+mj-lt"/>
              </a:rPr>
              <a:t>.</a:t>
            </a:r>
            <a:endParaRPr lang="en-US" sz="36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1935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 khoăn: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lo lắng, áy náy không y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027"/>
            <a:ext cx="8686800" cy="470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7145" y="4019550"/>
            <a:ext cx="8534400" cy="990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24815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người đến cầu hôn Mị 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1"/>
            <a:ext cx="8382000" cy="467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0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8534400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8763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1" y="3943350"/>
            <a:ext cx="87630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189907"/>
            <a:ext cx="8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68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4301"/>
            <a:ext cx="8686800" cy="45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8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116</Words>
  <Application>Microsoft Office PowerPoint</Application>
  <PresentationFormat>On-screen Show (16:9)</PresentationFormat>
  <Paragraphs>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Tuyệt trần: Rất là đẹp, đẹp không gì sánh bằng.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2024-11-19T03:08:31Z</dcterms:created>
  <dcterms:modified xsi:type="dcterms:W3CDTF">2024-11-29T05:20:26Z</dcterms:modified>
</cp:coreProperties>
</file>