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96" r:id="rId4"/>
    <p:sldId id="295" r:id="rId5"/>
    <p:sldId id="292" r:id="rId6"/>
    <p:sldId id="293" r:id="rId7"/>
    <p:sldId id="294" r:id="rId8"/>
    <p:sldId id="291" r:id="rId9"/>
    <p:sldId id="290" r:id="rId10"/>
    <p:sldId id="265" r:id="rId11"/>
    <p:sldId id="289" r:id="rId12"/>
    <p:sldId id="286" r:id="rId13"/>
    <p:sldId id="287" r:id="rId14"/>
    <p:sldId id="284" r:id="rId15"/>
    <p:sldId id="281" r:id="rId16"/>
    <p:sldId id="282" r:id="rId17"/>
    <p:sldId id="283" r:id="rId18"/>
    <p:sldId id="269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27" y="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5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7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4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8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8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0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9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3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08A5-0B36-41BD-BAAA-D068409D1047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D2E26-89E8-453A-93AB-877B0E34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7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491" y="3236119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58" y="255181"/>
            <a:ext cx="12192000" cy="703810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922" y="2121205"/>
            <a:ext cx="9260958" cy="165576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NHIỆT LIỆN CHÀO ĐÓN CÁC BẠN ĐẾN VỚI TIẾT ĐỌC THƯ VIỆN </a:t>
            </a:r>
          </a:p>
        </p:txBody>
      </p:sp>
    </p:spTree>
    <p:extLst>
      <p:ext uri="{BB962C8B-B14F-4D97-AF65-F5344CB8AC3E}">
        <p14:creationId xmlns:p14="http://schemas.microsoft.com/office/powerpoint/2010/main" val="2205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797442"/>
            <a:ext cx="5143500" cy="633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009" y="1524073"/>
            <a:ext cx="9920177" cy="3196782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Vẽ</a:t>
            </a:r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bức</a:t>
            </a:r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tranh</a:t>
            </a:r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chuyện</a:t>
            </a:r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Tích</a:t>
            </a:r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Chu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4199861" y="2551814"/>
            <a:ext cx="4805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Dặn</a:t>
            </a:r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dò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 descr="unnamed">
            <a:extLst>
              <a:ext uri="{FF2B5EF4-FFF2-40B4-BE49-F238E27FC236}">
                <a16:creationId xmlns:a16="http://schemas.microsoft.com/office/drawing/2014/main" xmlns="" id="{D62AAFD5-1AC2-4A49-AC06-4036F532F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0" y="0"/>
            <a:ext cx="1728097" cy="10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2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/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23499" y="2028375"/>
              <a:ext cx="24372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u="sng" dirty="0" err="1" smtClean="0">
                  <a:latin typeface="UTM Avo" pitchFamily="18" charset="0"/>
                </a:rPr>
                <a:t>Đọc</a:t>
              </a:r>
              <a:r>
                <a:rPr lang="en-US" sz="4400" b="1" u="sng" dirty="0" smtClean="0">
                  <a:latin typeface="UTM Avo" pitchFamily="18" charset="0"/>
                </a:rPr>
                <a:t> </a:t>
              </a:r>
              <a:r>
                <a:rPr lang="en-US" sz="4400" b="1" u="sng" dirty="0" err="1" smtClean="0">
                  <a:latin typeface="UTM Avo" pitchFamily="18" charset="0"/>
                </a:rPr>
                <a:t>thư</a:t>
              </a:r>
              <a:r>
                <a:rPr lang="en-US" sz="4400" b="1" u="sng" dirty="0" smtClean="0">
                  <a:latin typeface="UTM Avo" pitchFamily="18" charset="0"/>
                </a:rPr>
                <a:t> </a:t>
              </a:r>
              <a:r>
                <a:rPr lang="en-US" sz="4400" b="1" u="sng" dirty="0" err="1" smtClean="0">
                  <a:latin typeface="UTM Avo" pitchFamily="18" charset="0"/>
                </a:rPr>
                <a:t>viện</a:t>
              </a:r>
              <a:endParaRPr lang="en-US" sz="4400" b="1" u="sng" dirty="0">
                <a:latin typeface="UTM Avo" pitchFamily="18" charset="0"/>
              </a:endParaRPr>
            </a:p>
          </p:txBody>
        </p:sp>
      </p:grpSp>
      <p:pic>
        <p:nvPicPr>
          <p:cNvPr id="5" name="Picture 4" descr="unnamed">
            <a:extLst>
              <a:ext uri="{FF2B5EF4-FFF2-40B4-BE49-F238E27FC236}">
                <a16:creationId xmlns:a16="http://schemas.microsoft.com/office/drawing/2014/main" xmlns="" id="{D62AAFD5-1AC2-4A49-AC06-4036F532F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0"/>
            <a:ext cx="1728097" cy="10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18437" y="2829388"/>
            <a:ext cx="90057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</a:rPr>
              <a:t>Cùng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</a:rPr>
              <a:t>đọc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</a:rPr>
              <a:t> to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</a:rPr>
              <a:t>nghe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</a:rPr>
              <a:t>chung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</a:rPr>
              <a:t>câu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UTM Avo" pitchFamily="18" charset="0"/>
              </a:rPr>
              <a:t>chuyện</a:t>
            </a:r>
            <a:endParaRPr lang="en-US" sz="4400" b="1" dirty="0" smtClean="0">
              <a:solidFill>
                <a:schemeClr val="accent5">
                  <a:lumMod val="50000"/>
                </a:schemeClr>
              </a:solidFill>
              <a:latin typeface="UTM Avo" pitchFamily="18" charset="0"/>
            </a:endParaRPr>
          </a:p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UTM Avo" pitchFamily="18" charset="0"/>
              </a:rPr>
              <a:t>Tích</a:t>
            </a:r>
            <a:r>
              <a:rPr lang="en-US" sz="9600" b="1" dirty="0" smtClean="0">
                <a:solidFill>
                  <a:srgbClr val="FF0000"/>
                </a:solidFill>
                <a:latin typeface="UTM Avo" pitchFamily="18" charset="0"/>
              </a:rPr>
              <a:t> Chu</a:t>
            </a:r>
            <a:endParaRPr lang="en-US" sz="96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9793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-329611"/>
            <a:ext cx="5143500" cy="642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35</Words>
  <Application>Microsoft Office PowerPoint</Application>
  <PresentationFormat>Custom</PresentationFormat>
  <Paragraphs>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Vẽ một bức tranh về câu chuyện Tích Chu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phanducky020798@gmail.com</dc:creator>
  <cp:lastModifiedBy>Admin</cp:lastModifiedBy>
  <cp:revision>80</cp:revision>
  <dcterms:created xsi:type="dcterms:W3CDTF">2019-09-27T16:13:17Z</dcterms:created>
  <dcterms:modified xsi:type="dcterms:W3CDTF">2025-02-12T04:26:55Z</dcterms:modified>
</cp:coreProperties>
</file>