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56" r:id="rId2"/>
    <p:sldMasterId id="2147483767" r:id="rId3"/>
    <p:sldMasterId id="2147483778" r:id="rId4"/>
    <p:sldMasterId id="2147483789" r:id="rId5"/>
    <p:sldMasterId id="2147483800" r:id="rId6"/>
  </p:sldMasterIdLst>
  <p:notesMasterIdLst>
    <p:notesMasterId r:id="rId25"/>
  </p:notesMasterIdLst>
  <p:sldIdLst>
    <p:sldId id="423" r:id="rId7"/>
    <p:sldId id="424" r:id="rId8"/>
    <p:sldId id="258" r:id="rId9"/>
    <p:sldId id="430" r:id="rId10"/>
    <p:sldId id="431" r:id="rId11"/>
    <p:sldId id="429" r:id="rId12"/>
    <p:sldId id="432" r:id="rId13"/>
    <p:sldId id="433" r:id="rId14"/>
    <p:sldId id="426" r:id="rId15"/>
    <p:sldId id="372" r:id="rId16"/>
    <p:sldId id="374" r:id="rId17"/>
    <p:sldId id="373" r:id="rId18"/>
    <p:sldId id="377" r:id="rId19"/>
    <p:sldId id="397" r:id="rId20"/>
    <p:sldId id="378" r:id="rId21"/>
    <p:sldId id="376" r:id="rId22"/>
    <p:sldId id="379" r:id="rId23"/>
    <p:sldId id="428" r:id="rId24"/>
  </p:sldIdLst>
  <p:sldSz cx="9144000" cy="5143500" type="screen16x9"/>
  <p:notesSz cx="6858000" cy="9144000"/>
  <p:embeddedFontLst>
    <p:embeddedFont>
      <p:font typeface="Bebas Neue" panose="020B0604020202020204" charset="0"/>
      <p:regular r:id="rId26"/>
    </p:embeddedFont>
    <p:embeddedFont>
      <p:font typeface="Nunito ExtraBold" panose="020B0604020202020204" charset="0"/>
      <p:bold r:id="rId27"/>
      <p:boldItalic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2602"/>
    <a:srgbClr val="F99B33"/>
    <a:srgbClr val="FAA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CEED3C-44B4-437D-BB83-93107F44B070}">
  <a:tblStyle styleId="{80CEED3C-44B4-437D-BB83-93107F44B0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3" autoAdjust="0"/>
    <p:restoredTop sz="91897" autoAdjust="0"/>
  </p:normalViewPr>
  <p:slideViewPr>
    <p:cSldViewPr snapToGrid="0">
      <p:cViewPr varScale="1">
        <p:scale>
          <a:sx n="89" d="100"/>
          <a:sy n="89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286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1ba2175a9_0_23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1ba2175a9_0_23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54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436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Link: https://www.youtube.com/watch?v=2G85e-xBPX4&amp;t=14s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3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2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 smtClean="0"/>
              <a:t>Click</a:t>
            </a:r>
            <a:r>
              <a:rPr lang="en-US" baseline="0" dirty="0" smtClean="0"/>
              <a:t> on the blue part to show pictures/words, if pupils get the correct pairs, leave the square open. </a:t>
            </a:r>
          </a:p>
          <a:p>
            <a:pPr marL="457200" indent="-298450"/>
            <a:r>
              <a:rPr lang="en-US" baseline="0" dirty="0" smtClean="0"/>
              <a:t>If pupils answer incorrectly, click on the red circle to cover the square again. </a:t>
            </a:r>
          </a:p>
          <a:p>
            <a:pPr marL="457200" indent="-298450"/>
            <a:r>
              <a:rPr lang="en-US" baseline="0" dirty="0" smtClean="0"/>
              <a:t>Repeat until pupils match all the words with the corresponding pictures. </a:t>
            </a:r>
          </a:p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04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108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33560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856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25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95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23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670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76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7623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27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539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19315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7147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509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724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917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785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606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0441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750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69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4431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16471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481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85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796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428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24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2051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198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566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0533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54466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45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785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1968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140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480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24126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558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070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09594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16428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761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346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197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242324"/>
              </a:solidFill>
              <a:effectLst/>
              <a:uLnTx/>
              <a:uFillTx/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279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91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6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8397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4E6854-400E-4661-91E7-B9A1DFFBC66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8CC4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83235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8" r:id="rId3"/>
    <p:sldLayoutId id="2147483689" r:id="rId4"/>
    <p:sldLayoutId id="2147483690" r:id="rId5"/>
    <p:sldLayoutId id="2147483752" r:id="rId6"/>
    <p:sldLayoutId id="2147483753" r:id="rId7"/>
    <p:sldLayoutId id="21474837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734112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52523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641523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216315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298393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C6B3DE50-1B24-4106-B67E-5AB5B6BE355E}"/>
              </a:ext>
            </a:extLst>
          </p:cNvPr>
          <p:cNvSpPr/>
          <p:nvPr/>
        </p:nvSpPr>
        <p:spPr>
          <a:xfrm>
            <a:off x="4297095" y="56347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5" y="1611362"/>
            <a:ext cx="5510730" cy="2059204"/>
          </a:xfrm>
        </p:spPr>
        <p:txBody>
          <a:bodyPr/>
          <a:lstStyle/>
          <a:p>
            <a:r>
              <a:rPr lang="en-US" sz="7200" dirty="0"/>
              <a:t>Look, listen and </a:t>
            </a:r>
            <a:r>
              <a:rPr lang="en-US" sz="7200" dirty="0" smtClean="0"/>
              <a:t>repeat. 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05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C43F4-E736-49B7-9458-F76648C34943}"/>
              </a:ext>
            </a:extLst>
          </p:cNvPr>
          <p:cNvSpPr/>
          <p:nvPr/>
        </p:nvSpPr>
        <p:spPr>
          <a:xfrm>
            <a:off x="721774" y="1383089"/>
            <a:ext cx="2241684" cy="4657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B374-B850-4CE5-8A2C-D31D80EDA80A}"/>
              </a:ext>
            </a:extLst>
          </p:cNvPr>
          <p:cNvSpPr/>
          <p:nvPr/>
        </p:nvSpPr>
        <p:spPr>
          <a:xfrm>
            <a:off x="1099193" y="3882184"/>
            <a:ext cx="2231359" cy="50292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98226-3281-4BE0-BDA3-A3B1D60FB9A4}"/>
              </a:ext>
            </a:extLst>
          </p:cNvPr>
          <p:cNvSpPr/>
          <p:nvPr/>
        </p:nvSpPr>
        <p:spPr>
          <a:xfrm>
            <a:off x="5106507" y="1344519"/>
            <a:ext cx="2048506" cy="4442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29496-C1EE-48D0-B4C7-65B6A16AE5BC}"/>
              </a:ext>
            </a:extLst>
          </p:cNvPr>
          <p:cNvSpPr/>
          <p:nvPr/>
        </p:nvSpPr>
        <p:spPr>
          <a:xfrm>
            <a:off x="6709106" y="4049824"/>
            <a:ext cx="65949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4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/>
              <a:t>Listen, point and </a:t>
            </a:r>
            <a:r>
              <a:rPr lang="en-US" sz="7200" dirty="0" smtClean="0"/>
              <a:t>say.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9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3035B-A8BB-4BA6-A52E-9A7E3AAF44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206"/>
            <a:ext cx="9144000" cy="4037746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7785" y="510507"/>
            <a:ext cx="763588" cy="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1;p56">
            <a:extLst>
              <a:ext uri="{FF2B5EF4-FFF2-40B4-BE49-F238E27FC236}">
                <a16:creationId xmlns:a16="http://schemas.microsoft.com/office/drawing/2014/main" id="{584DDB32-56BB-4FEE-B36B-848E8C32AEC0}"/>
              </a:ext>
            </a:extLst>
          </p:cNvPr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35" y="1542782"/>
            <a:ext cx="5510730" cy="1139458"/>
          </a:xfrm>
        </p:spPr>
        <p:txBody>
          <a:bodyPr/>
          <a:lstStyle/>
          <a:p>
            <a:r>
              <a:rPr lang="en-US" sz="7200" dirty="0"/>
              <a:t>Let’s </a:t>
            </a:r>
            <a:r>
              <a:rPr lang="en-US" sz="7200" dirty="0" smtClean="0"/>
              <a:t>talk.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93750" y="458643"/>
            <a:ext cx="1156500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084C8-3A12-4EA1-B87B-DF0DC62B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32" y="2379447"/>
            <a:ext cx="4819336" cy="2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2D51B-744F-4710-B411-9BB31A3F0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680"/>
            <a:ext cx="9144000" cy="39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D781E823-2D12-4E65-95C7-03C9D9696C0A}"/>
              </a:ext>
            </a:extLst>
          </p:cNvPr>
          <p:cNvSpPr/>
          <p:nvPr/>
        </p:nvSpPr>
        <p:spPr>
          <a:xfrm>
            <a:off x="4297096" y="353407"/>
            <a:ext cx="543942" cy="8802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Fun corner and </a:t>
            </a:r>
            <a:r>
              <a:rPr lang="en-US" sz="6600" dirty="0" smtClean="0"/>
              <a:t>wrap-up</a:t>
            </a:r>
            <a:endParaRPr lang="en-US" sz="6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50" y="3622491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Game: </a:t>
            </a:r>
            <a:r>
              <a:rPr lang="en-US" sz="4400" dirty="0">
                <a:solidFill>
                  <a:srgbClr val="002060"/>
                </a:solidFill>
              </a:rPr>
              <a:t>M</a:t>
            </a:r>
            <a:r>
              <a:rPr lang="en-US" sz="4400" dirty="0" smtClean="0">
                <a:solidFill>
                  <a:srgbClr val="002060"/>
                </a:solidFill>
              </a:rPr>
              <a:t>atching </a:t>
            </a:r>
            <a:r>
              <a:rPr lang="en-US" sz="4400" dirty="0">
                <a:solidFill>
                  <a:srgbClr val="002060"/>
                </a:solidFill>
              </a:rPr>
              <a:t>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00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1" y="3874199"/>
            <a:ext cx="1982082" cy="120048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F01C050-6562-88F0-7C93-27D74BDB7959}"/>
              </a:ext>
            </a:extLst>
          </p:cNvPr>
          <p:cNvSpPr/>
          <p:nvPr/>
        </p:nvSpPr>
        <p:spPr>
          <a:xfrm>
            <a:off x="6060439" y="288726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MUSIC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63" y="3910890"/>
            <a:ext cx="1915273" cy="1156319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1F54B46-B2BE-8971-8390-571F9A209E74}"/>
              </a:ext>
            </a:extLst>
          </p:cNvPr>
          <p:cNvSpPr/>
          <p:nvPr/>
        </p:nvSpPr>
        <p:spPr>
          <a:xfrm>
            <a:off x="1501567" y="286440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909" y="1323231"/>
            <a:ext cx="1959068" cy="1171159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F225B89-87FB-A846-F636-AA2C965A213D}"/>
              </a:ext>
            </a:extLst>
          </p:cNvPr>
          <p:cNvSpPr/>
          <p:nvPr/>
        </p:nvSpPr>
        <p:spPr>
          <a:xfrm>
            <a:off x="1455235" y="156426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PE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429" y="3864977"/>
            <a:ext cx="1866598" cy="1248147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1DC1559-5A1C-7C1C-188A-7A06917EE975}"/>
              </a:ext>
            </a:extLst>
          </p:cNvPr>
          <p:cNvSpPr/>
          <p:nvPr/>
        </p:nvSpPr>
        <p:spPr>
          <a:xfrm>
            <a:off x="6067726" y="337901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 smtClean="0"/>
              <a:t>MATHS</a:t>
            </a:r>
            <a:endParaRPr lang="x-none" sz="2800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87D854D-0E1B-5662-454C-94B148D5C2B9}"/>
              </a:ext>
            </a:extLst>
          </p:cNvPr>
          <p:cNvSpPr/>
          <p:nvPr/>
        </p:nvSpPr>
        <p:spPr>
          <a:xfrm>
            <a:off x="3781582" y="2887952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/>
              <a:t>IT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B553712-6A40-7508-06D8-7405940C27F9}"/>
              </a:ext>
            </a:extLst>
          </p:cNvPr>
          <p:cNvSpPr/>
          <p:nvPr/>
        </p:nvSpPr>
        <p:spPr>
          <a:xfrm>
            <a:off x="3509811" y="1631634"/>
            <a:ext cx="2057552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SCIENCE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20" y="22681"/>
            <a:ext cx="1828153" cy="1222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67" y="78789"/>
            <a:ext cx="1723485" cy="11524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57421" y="3810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2781907" y="7429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38660" y="4752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133" y="3551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7420" y="1326148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2777010" y="202147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8991" y="1331129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24660" y="132323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419" y="260842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2786535" y="32956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38660" y="259971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24660" y="259467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7419" y="387958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2777010" y="458369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32556" y="388238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24660" y="3864977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77582" y="116052"/>
            <a:ext cx="2052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5" y="76579"/>
            <a:ext cx="4372544" cy="208771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</a:t>
            </a:r>
            <a:r>
              <a:rPr lang="en" sz="3200" b="1" kern="1200" dirty="0" smtClean="0">
                <a:solidFill>
                  <a:srgbClr val="FF0000"/>
                </a:solidFill>
                <a:latin typeface="Verdana"/>
                <a:ea typeface="+mn-ea"/>
              </a:rPr>
              <a:t>1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3"/>
          <p:cNvSpPr/>
          <p:nvPr/>
        </p:nvSpPr>
        <p:spPr>
          <a:xfrm>
            <a:off x="720000" y="402400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3"/>
          <p:cNvSpPr/>
          <p:nvPr/>
        </p:nvSpPr>
        <p:spPr>
          <a:xfrm>
            <a:off x="6141585" y="1235301"/>
            <a:ext cx="2912017" cy="168703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0" name="Google Shape;900;p53"/>
          <p:cNvSpPr/>
          <p:nvPr/>
        </p:nvSpPr>
        <p:spPr>
          <a:xfrm>
            <a:off x="3193613" y="1265962"/>
            <a:ext cx="2706115" cy="16708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3"/>
          <p:cNvSpPr/>
          <p:nvPr/>
        </p:nvSpPr>
        <p:spPr>
          <a:xfrm>
            <a:off x="4654079" y="3213713"/>
            <a:ext cx="2994816" cy="177207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3"/>
          <p:cNvSpPr/>
          <p:nvPr/>
        </p:nvSpPr>
        <p:spPr>
          <a:xfrm>
            <a:off x="309012" y="1303703"/>
            <a:ext cx="2481000" cy="158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3"/>
          <p:cNvSpPr/>
          <p:nvPr/>
        </p:nvSpPr>
        <p:spPr>
          <a:xfrm>
            <a:off x="1228316" y="3186906"/>
            <a:ext cx="2994816" cy="1798881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3"/>
          <p:cNvSpPr txBox="1">
            <a:spLocks noGrp="1"/>
          </p:cNvSpPr>
          <p:nvPr>
            <p:ph type="title" idx="6"/>
          </p:nvPr>
        </p:nvSpPr>
        <p:spPr>
          <a:xfrm>
            <a:off x="1666570" y="3817032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et’s </a:t>
            </a:r>
            <a:r>
              <a:rPr lang="en" sz="3000" dirty="0" smtClean="0"/>
              <a:t>talk.</a:t>
            </a:r>
            <a:endParaRPr sz="3000" dirty="0"/>
          </a:p>
        </p:txBody>
      </p:sp>
      <p:sp>
        <p:nvSpPr>
          <p:cNvPr id="906" name="Google Shape;906;p53"/>
          <p:cNvSpPr txBox="1">
            <a:spLocks noGrp="1"/>
          </p:cNvSpPr>
          <p:nvPr>
            <p:ph type="title"/>
          </p:nvPr>
        </p:nvSpPr>
        <p:spPr>
          <a:xfrm>
            <a:off x="282133" y="2115321"/>
            <a:ext cx="253475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</a:t>
            </a:r>
            <a:r>
              <a:rPr lang="en" sz="3000" dirty="0" smtClean="0"/>
              <a:t>arm-up and review</a:t>
            </a:r>
            <a:endParaRPr sz="3000" dirty="0"/>
          </a:p>
        </p:txBody>
      </p:sp>
      <p:sp>
        <p:nvSpPr>
          <p:cNvPr id="908" name="Google Shape;908;p53"/>
          <p:cNvSpPr txBox="1">
            <a:spLocks noGrp="1"/>
          </p:cNvSpPr>
          <p:nvPr>
            <p:ph type="title" idx="2"/>
          </p:nvPr>
        </p:nvSpPr>
        <p:spPr>
          <a:xfrm>
            <a:off x="3186083" y="2027745"/>
            <a:ext cx="2795818" cy="4579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ook, listen and </a:t>
            </a:r>
            <a:r>
              <a:rPr lang="en" sz="3000" dirty="0" smtClean="0"/>
              <a:t>repeat. </a:t>
            </a:r>
            <a:endParaRPr sz="3000" dirty="0"/>
          </a:p>
        </p:txBody>
      </p:sp>
      <p:sp>
        <p:nvSpPr>
          <p:cNvPr id="910" name="Google Shape;910;p53"/>
          <p:cNvSpPr txBox="1">
            <a:spLocks noGrp="1"/>
          </p:cNvSpPr>
          <p:nvPr>
            <p:ph type="title" idx="15"/>
          </p:nvPr>
        </p:nvSpPr>
        <p:spPr>
          <a:xfrm>
            <a:off x="738204" y="450816"/>
            <a:ext cx="7704000" cy="540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</a:rPr>
              <a:t>Contents</a:t>
            </a:r>
            <a:endParaRPr sz="4400" dirty="0">
              <a:solidFill>
                <a:srgbClr val="FF0000"/>
              </a:solidFill>
            </a:endParaRPr>
          </a:p>
        </p:txBody>
      </p:sp>
      <p:grpSp>
        <p:nvGrpSpPr>
          <p:cNvPr id="911" name="Google Shape;911;p53"/>
          <p:cNvGrpSpPr/>
          <p:nvPr/>
        </p:nvGrpSpPr>
        <p:grpSpPr>
          <a:xfrm rot="5400000">
            <a:off x="2390904" y="1198355"/>
            <a:ext cx="393589" cy="409640"/>
            <a:chOff x="8140336" y="2158650"/>
            <a:chExt cx="1039865" cy="1082273"/>
          </a:xfrm>
        </p:grpSpPr>
        <p:sp>
          <p:nvSpPr>
            <p:cNvPr id="912" name="Google Shape;912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14" name="Google Shape;914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0" name="Google Shape;920;p5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921" name="Google Shape;921;p53"/>
          <p:cNvSpPr txBox="1">
            <a:spLocks noGrp="1"/>
          </p:cNvSpPr>
          <p:nvPr>
            <p:ph type="title" idx="4"/>
          </p:nvPr>
        </p:nvSpPr>
        <p:spPr>
          <a:xfrm>
            <a:off x="6001965" y="1937426"/>
            <a:ext cx="3128713" cy="886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isten, point and say.</a:t>
            </a:r>
            <a:endParaRPr sz="3000" dirty="0"/>
          </a:p>
        </p:txBody>
      </p:sp>
      <p:sp>
        <p:nvSpPr>
          <p:cNvPr id="923" name="Google Shape;923;p53"/>
          <p:cNvSpPr txBox="1">
            <a:spLocks noGrp="1"/>
          </p:cNvSpPr>
          <p:nvPr>
            <p:ph type="title" idx="8"/>
          </p:nvPr>
        </p:nvSpPr>
        <p:spPr>
          <a:xfrm>
            <a:off x="4544846" y="3843775"/>
            <a:ext cx="3277808" cy="829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</a:t>
            </a:r>
            <a:r>
              <a:rPr lang="en" sz="3000" dirty="0"/>
              <a:t>un corner </a:t>
            </a:r>
            <a:r>
              <a:rPr lang="en" sz="3000"/>
              <a:t>and </a:t>
            </a:r>
            <a:r>
              <a:rPr lang="en" sz="3000" smtClean="0"/>
              <a:t>wrap-up</a:t>
            </a:r>
            <a:endParaRPr sz="3000" dirty="0"/>
          </a:p>
        </p:txBody>
      </p:sp>
      <p:grpSp>
        <p:nvGrpSpPr>
          <p:cNvPr id="927" name="Google Shape;927;p53"/>
          <p:cNvGrpSpPr/>
          <p:nvPr/>
        </p:nvGrpSpPr>
        <p:grpSpPr>
          <a:xfrm rot="-5400000" flipH="1">
            <a:off x="305726" y="1217075"/>
            <a:ext cx="393589" cy="372194"/>
            <a:chOff x="8140336" y="2158650"/>
            <a:chExt cx="1039865" cy="1082273"/>
          </a:xfrm>
        </p:grpSpPr>
        <p:sp>
          <p:nvSpPr>
            <p:cNvPr id="928" name="Google Shape;928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30" name="Google Shape;930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53"/>
          <p:cNvGrpSpPr/>
          <p:nvPr/>
        </p:nvGrpSpPr>
        <p:grpSpPr>
          <a:xfrm rot="5400000">
            <a:off x="6028784" y="1302609"/>
            <a:ext cx="434864" cy="386701"/>
            <a:chOff x="6095675" y="2191975"/>
            <a:chExt cx="1034700" cy="799200"/>
          </a:xfrm>
        </p:grpSpPr>
        <p:sp>
          <p:nvSpPr>
            <p:cNvPr id="937" name="Google Shape;937;p53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53"/>
          <p:cNvGrpSpPr/>
          <p:nvPr/>
        </p:nvGrpSpPr>
        <p:grpSpPr>
          <a:xfrm rot="-5400000" flipH="1">
            <a:off x="8594690" y="1302609"/>
            <a:ext cx="434864" cy="386701"/>
            <a:chOff x="6095665" y="3058335"/>
            <a:chExt cx="1034700" cy="799200"/>
          </a:xfrm>
        </p:grpSpPr>
        <p:sp>
          <p:nvSpPr>
            <p:cNvPr id="940" name="Google Shape;940;p53"/>
            <p:cNvSpPr/>
            <p:nvPr/>
          </p:nvSpPr>
          <p:spPr>
            <a:xfrm>
              <a:off x="6095665" y="305833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6253453" y="3204377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42" name="Google Shape;942;p53"/>
          <p:cNvGrpSpPr/>
          <p:nvPr/>
        </p:nvGrpSpPr>
        <p:grpSpPr>
          <a:xfrm>
            <a:off x="4617416" y="3161259"/>
            <a:ext cx="409672" cy="400209"/>
            <a:chOff x="3206275" y="4432825"/>
            <a:chExt cx="1018325" cy="995050"/>
          </a:xfrm>
        </p:grpSpPr>
        <p:sp>
          <p:nvSpPr>
            <p:cNvPr id="943" name="Google Shape;943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53"/>
          <p:cNvGrpSpPr/>
          <p:nvPr/>
        </p:nvGrpSpPr>
        <p:grpSpPr>
          <a:xfrm flipH="1">
            <a:off x="7412131" y="3082869"/>
            <a:ext cx="409672" cy="400209"/>
            <a:chOff x="3206275" y="4432825"/>
            <a:chExt cx="1018325" cy="995050"/>
          </a:xfrm>
        </p:grpSpPr>
        <p:sp>
          <p:nvSpPr>
            <p:cNvPr id="947" name="Google Shape;947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951" name="Google Shape;951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 dirty="0">
                <a:ln>
                  <a:noFill/>
                </a:ln>
                <a:solidFill>
                  <a:schemeClr val="lt1"/>
                </a:solidFill>
                <a:latin typeface="Nunito;800"/>
              </a:rPr>
              <a:t>1</a:t>
            </a:r>
          </a:p>
        </p:txBody>
      </p:sp>
      <p:sp>
        <p:nvSpPr>
          <p:cNvPr id="952" name="Google Shape;952;p53"/>
          <p:cNvSpPr/>
          <p:nvPr/>
        </p:nvSpPr>
        <p:spPr>
          <a:xfrm>
            <a:off x="4490924" y="140615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</a:p>
        </p:txBody>
      </p:sp>
      <p:sp>
        <p:nvSpPr>
          <p:cNvPr id="953" name="Google Shape;953;p53"/>
          <p:cNvSpPr/>
          <p:nvPr/>
        </p:nvSpPr>
        <p:spPr>
          <a:xfrm>
            <a:off x="4490924" y="141377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dk2"/>
                </a:solidFill>
                <a:latin typeface="Nunito;800"/>
              </a:rPr>
              <a:t>2</a:t>
            </a:r>
          </a:p>
        </p:txBody>
      </p:sp>
      <p:sp>
        <p:nvSpPr>
          <p:cNvPr id="954" name="Google Shape;954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955" name="Google Shape;955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4"/>
                </a:solidFill>
                <a:latin typeface="Nunito;800"/>
              </a:rPr>
              <a:t>3</a:t>
            </a:r>
          </a:p>
        </p:txBody>
      </p:sp>
      <p:sp>
        <p:nvSpPr>
          <p:cNvPr id="956" name="Google Shape;956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957" name="Google Shape;957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sp>
        <p:nvSpPr>
          <p:cNvPr id="958" name="Google Shape;958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</a:p>
        </p:txBody>
      </p:sp>
      <p:sp>
        <p:nvSpPr>
          <p:cNvPr id="959" name="Google Shape;959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62"/>
          <p:cNvSpPr/>
          <p:nvPr/>
        </p:nvSpPr>
        <p:spPr>
          <a:xfrm>
            <a:off x="681457" y="2965011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2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628560" y="3149631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</a:t>
            </a:r>
            <a:r>
              <a:rPr lang="en" sz="4000" dirty="0" smtClean="0"/>
              <a:t>Who’s faster?</a:t>
            </a:r>
            <a:endParaRPr sz="4000" dirty="0"/>
          </a:p>
        </p:txBody>
      </p:sp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-294505" y="1815720"/>
            <a:ext cx="9704160" cy="814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 smtClean="0">
                <a:solidFill>
                  <a:srgbClr val="0070C0"/>
                </a:solidFill>
              </a:rPr>
              <a:t>Warm-up and review</a:t>
            </a:r>
            <a:endParaRPr sz="7000" dirty="0">
              <a:solidFill>
                <a:srgbClr val="0070C0"/>
              </a:solidFill>
            </a:endParaRPr>
          </a:p>
        </p:txBody>
      </p:sp>
      <p:grpSp>
        <p:nvGrpSpPr>
          <p:cNvPr id="1765" name="Google Shape;1765;p62"/>
          <p:cNvGrpSpPr/>
          <p:nvPr/>
        </p:nvGrpSpPr>
        <p:grpSpPr>
          <a:xfrm>
            <a:off x="3326538" y="565006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5118197" y="57658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3" name="Google Shape;1783;p62"/>
          <p:cNvGrpSpPr/>
          <p:nvPr/>
        </p:nvGrpSpPr>
        <p:grpSpPr>
          <a:xfrm>
            <a:off x="35706" y="4059604"/>
            <a:ext cx="592854" cy="1083896"/>
            <a:chOff x="292306" y="39334"/>
            <a:chExt cx="2113139" cy="3863384"/>
          </a:xfrm>
        </p:grpSpPr>
        <p:sp>
          <p:nvSpPr>
            <p:cNvPr id="1784" name="Google Shape;1784;p62"/>
            <p:cNvSpPr/>
            <p:nvPr/>
          </p:nvSpPr>
          <p:spPr>
            <a:xfrm>
              <a:off x="292306" y="39334"/>
              <a:ext cx="2113139" cy="3863384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62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62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62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62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19" name="Google Shape;1819;p62"/>
          <p:cNvSpPr/>
          <p:nvPr/>
        </p:nvSpPr>
        <p:spPr>
          <a:xfrm>
            <a:off x="4177652" y="518837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524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Nunito;800"/>
                <a:cs typeface="Arial"/>
                <a:sym typeface="Arial"/>
              </a:rPr>
              <a:t>1</a:t>
            </a:r>
            <a:endParaRPr kumimoji="0" sz="1400" b="0" i="0" u="none" strike="noStrike" kern="0" cap="none" spc="0" normalizeH="0" baseline="0" noProof="0" dirty="0">
              <a:ln w="152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Nunito;800"/>
              <a:cs typeface="Arial"/>
              <a:sym typeface="Arial"/>
            </a:endParaRPr>
          </a:p>
        </p:txBody>
      </p:sp>
      <p:sp>
        <p:nvSpPr>
          <p:cNvPr id="1820" name="Google Shape;1820;p62"/>
          <p:cNvSpPr/>
          <p:nvPr/>
        </p:nvSpPr>
        <p:spPr>
          <a:xfrm>
            <a:off x="4188332" y="51432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;800"/>
                <a:cs typeface="Arial"/>
                <a:sym typeface="Arial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;800"/>
              <a:cs typeface="Arial"/>
              <a:sym typeface="Arial"/>
            </a:endParaRPr>
          </a:p>
        </p:txBody>
      </p:sp>
      <p:sp>
        <p:nvSpPr>
          <p:cNvPr id="34" name="Google Shape;1764;p62"/>
          <p:cNvSpPr txBox="1">
            <a:spLocks noGrp="1"/>
          </p:cNvSpPr>
          <p:nvPr>
            <p:ph type="title"/>
          </p:nvPr>
        </p:nvSpPr>
        <p:spPr>
          <a:xfrm>
            <a:off x="-273880" y="1807317"/>
            <a:ext cx="9704160" cy="814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 smtClean="0">
                <a:solidFill>
                  <a:srgbClr val="0070C0"/>
                </a:solidFill>
              </a:rPr>
              <a:t>Warm-up and review</a:t>
            </a:r>
            <a:endParaRPr sz="7000" dirty="0">
              <a:solidFill>
                <a:srgbClr val="0070C0"/>
              </a:solidFill>
            </a:endParaRPr>
          </a:p>
        </p:txBody>
      </p:sp>
      <p:grpSp>
        <p:nvGrpSpPr>
          <p:cNvPr id="35" name="Google Shape;1765;p62"/>
          <p:cNvGrpSpPr/>
          <p:nvPr/>
        </p:nvGrpSpPr>
        <p:grpSpPr>
          <a:xfrm>
            <a:off x="3347163" y="556603"/>
            <a:ext cx="707556" cy="754022"/>
            <a:chOff x="2976050" y="735825"/>
            <a:chExt cx="907705" cy="967315"/>
          </a:xfrm>
        </p:grpSpPr>
        <p:sp>
          <p:nvSpPr>
            <p:cNvPr id="3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772;p62"/>
          <p:cNvGrpSpPr/>
          <p:nvPr/>
        </p:nvGrpSpPr>
        <p:grpSpPr>
          <a:xfrm>
            <a:off x="5138822" y="568178"/>
            <a:ext cx="685709" cy="730811"/>
            <a:chOff x="5274522" y="750674"/>
            <a:chExt cx="879678" cy="937538"/>
          </a:xfrm>
        </p:grpSpPr>
        <p:sp>
          <p:nvSpPr>
            <p:cNvPr id="42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783;p62"/>
          <p:cNvGrpSpPr/>
          <p:nvPr/>
        </p:nvGrpSpPr>
        <p:grpSpPr>
          <a:xfrm>
            <a:off x="56331" y="4051201"/>
            <a:ext cx="592854" cy="1083896"/>
            <a:chOff x="292306" y="39334"/>
            <a:chExt cx="2113139" cy="3863384"/>
          </a:xfrm>
        </p:grpSpPr>
        <p:sp>
          <p:nvSpPr>
            <p:cNvPr id="49" name="Google Shape;1784;p62"/>
            <p:cNvSpPr/>
            <p:nvPr/>
          </p:nvSpPr>
          <p:spPr>
            <a:xfrm>
              <a:off x="292306" y="39334"/>
              <a:ext cx="2113139" cy="3863384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85;p62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86;p62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87;p62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88;p62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89;p62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90;p62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91;p62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92;p62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93;p62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94;p62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95;p62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1820;p62"/>
          <p:cNvSpPr/>
          <p:nvPr/>
        </p:nvSpPr>
        <p:spPr>
          <a:xfrm>
            <a:off x="4208957" y="505926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;800"/>
                <a:cs typeface="Arial"/>
                <a:sym typeface="Arial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;80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8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EF401A-C185-E20C-F2DE-847FF6A3134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19884" y="587999"/>
            <a:ext cx="7684500" cy="1277100"/>
          </a:xfrm>
        </p:spPr>
        <p:txBody>
          <a:bodyPr>
            <a:noAutofit/>
          </a:bodyPr>
          <a:lstStyle/>
          <a:p>
            <a:r>
              <a:rPr lang="x-none" sz="4400" b="1" dirty="0">
                <a:solidFill>
                  <a:schemeClr val="tx1"/>
                </a:solidFill>
              </a:rPr>
              <a:t>LOOK AT THE </a:t>
            </a:r>
            <a:r>
              <a:rPr lang="x-none" sz="4400" b="1" dirty="0" smtClean="0">
                <a:solidFill>
                  <a:schemeClr val="tx1"/>
                </a:solidFill>
              </a:rPr>
              <a:t>PICTURE</a:t>
            </a:r>
            <a:r>
              <a:rPr lang="en-US" sz="4400" b="1" dirty="0" smtClean="0">
                <a:solidFill>
                  <a:schemeClr val="tx1"/>
                </a:solidFill>
              </a:rPr>
              <a:t>S, </a:t>
            </a:r>
            <a:r>
              <a:rPr lang="x-none" sz="4400" b="1" dirty="0" smtClean="0">
                <a:solidFill>
                  <a:schemeClr val="tx1"/>
                </a:solidFill>
              </a:rPr>
              <a:t>SAY </a:t>
            </a:r>
            <a:r>
              <a:rPr lang="x-none" sz="4400" b="1" dirty="0">
                <a:solidFill>
                  <a:schemeClr val="tx1"/>
                </a:solidFill>
              </a:rPr>
              <a:t>THEN </a:t>
            </a:r>
            <a:r>
              <a:rPr lang="x-none" sz="4400" b="1" dirty="0" smtClean="0">
                <a:solidFill>
                  <a:schemeClr val="tx1"/>
                </a:solidFill>
              </a:rPr>
              <a:t>SPELL</a:t>
            </a:r>
            <a:r>
              <a:rPr lang="en-US" sz="4400" b="1" dirty="0" smtClean="0">
                <a:solidFill>
                  <a:schemeClr val="tx1"/>
                </a:solidFill>
              </a:rPr>
              <a:t>!</a:t>
            </a:r>
            <a:r>
              <a:rPr lang="x-none" sz="4400" b="1" dirty="0" smtClean="0">
                <a:solidFill>
                  <a:schemeClr val="tx1"/>
                </a:solidFill>
              </a:rPr>
              <a:t> </a:t>
            </a:r>
            <a:endParaRPr lang="x-none" sz="44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" y="2002617"/>
            <a:ext cx="5325035" cy="2995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8427" y="2663017"/>
            <a:ext cx="127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art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9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81742" y="2257777"/>
            <a:ext cx="2220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music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" y="1271936"/>
            <a:ext cx="5450516" cy="36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6" y="859073"/>
            <a:ext cx="5593523" cy="3729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3252" y="2092431"/>
            <a:ext cx="127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0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29767" y="768145"/>
            <a:ext cx="1826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44" y="1783808"/>
            <a:ext cx="6597692" cy="25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511175" y="465362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22" name="School Subjects In English _ English Vocabul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0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187</Words>
  <Application>Microsoft Office PowerPoint</Application>
  <PresentationFormat>On-screen Show (16:9)</PresentationFormat>
  <Paragraphs>77</Paragraphs>
  <Slides>18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Barriecito</vt:lpstr>
      <vt:lpstr>Bebas Neue</vt:lpstr>
      <vt:lpstr>Nunito;800</vt:lpstr>
      <vt:lpstr>Nunito ExtraBold</vt:lpstr>
      <vt:lpstr>Poppins SemiBold</vt:lpstr>
      <vt:lpstr>Catamaran</vt:lpstr>
      <vt:lpstr>Caveat Brush</vt:lpstr>
      <vt:lpstr>Raleway</vt:lpstr>
      <vt:lpstr>Times New Roman</vt:lpstr>
      <vt:lpstr>Nunito</vt:lpstr>
      <vt:lpstr>Adobe Fan Heiti Std B</vt:lpstr>
      <vt:lpstr>Verdana</vt:lpstr>
      <vt:lpstr>Arial</vt:lpstr>
      <vt:lpstr>Biology Subject for Pre-K: Food Chain by Slidesgo</vt:lpstr>
      <vt:lpstr>1_Biology Subject for Pre-K: Food Chain by Slidesgo</vt:lpstr>
      <vt:lpstr>2_Biology Subject for Pre-K: Food Chain by Slidesgo</vt:lpstr>
      <vt:lpstr>3_Biology Subject for Pre-K: Food Chain by Slidesgo</vt:lpstr>
      <vt:lpstr>4_Biology Subject for Pre-K: Food Chain by Slidesgo</vt:lpstr>
      <vt:lpstr>5_Biology Subject for Pre-K: Food Chain by Slidesgo</vt:lpstr>
      <vt:lpstr>PowerPoint Presentation</vt:lpstr>
      <vt:lpstr>PowerPoint Presentation</vt:lpstr>
      <vt:lpstr>Let’s talk.</vt:lpstr>
      <vt:lpstr>Warm-up and review</vt:lpstr>
      <vt:lpstr>LOOK AT THE PICTURES, SAY THEN SPELL! 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3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laptop</cp:lastModifiedBy>
  <cp:revision>32</cp:revision>
  <dcterms:modified xsi:type="dcterms:W3CDTF">2024-11-27T03:39:51Z</dcterms:modified>
</cp:coreProperties>
</file>