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3" r:id="rId6"/>
    <p:sldId id="274" r:id="rId7"/>
    <p:sldId id="270" r:id="rId8"/>
    <p:sldId id="27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">
            <a:extLst>
              <a:ext uri="{FF2B5EF4-FFF2-40B4-BE49-F238E27FC236}">
                <a16:creationId xmlns:a16="http://schemas.microsoft.com/office/drawing/2014/main" id="{93AA2D6D-92BA-506A-CE7E-7552A60F31B7}"/>
              </a:ext>
            </a:extLst>
          </p:cNvPr>
          <p:cNvGrpSpPr/>
          <p:nvPr/>
        </p:nvGrpSpPr>
        <p:grpSpPr bwMode="auto">
          <a:xfrm>
            <a:off x="1280319" y="3237979"/>
            <a:ext cx="1371599" cy="1374948"/>
            <a:chOff x="390306" y="2740028"/>
            <a:chExt cx="970239" cy="1527171"/>
          </a:xfrm>
        </p:grpSpPr>
        <p:sp>
          <p:nvSpPr>
            <p:cNvPr id="77" name="TextBox 5">
              <a:extLst>
                <a:ext uri="{FF2B5EF4-FFF2-40B4-BE49-F238E27FC236}">
                  <a16:creationId xmlns:a16="http://schemas.microsoft.com/office/drawing/2014/main" id="{A1A51614-5D05-171C-9219-88FD78913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</a:p>
          </p:txBody>
        </p:sp>
        <p:sp>
          <p:nvSpPr>
            <p:cNvPr id="78" name="TextBox 6">
              <a:extLst>
                <a:ext uri="{FF2B5EF4-FFF2-40B4-BE49-F238E27FC236}">
                  <a16:creationId xmlns:a16="http://schemas.microsoft.com/office/drawing/2014/main" id="{53E272FB-F603-A264-4A4B-86F0656E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9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A5CFB6F-03ED-AC05-53F5-38078F44FD71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E3ABF0-8DA5-514B-4A21-42B1C8D12219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1CD3222E-DF34-85BE-1F87-C3DB25DD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BFDC7E-4F0C-0C85-CADD-BB9DCCDB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A0E9F8-43AA-DC23-AC55-91BB91B0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0737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CE0A0C-2E42-DCF6-E140-D028EB96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57150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96FDF30-FCDE-CAB0-EBC5-01D236BC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38141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542D02-D67D-F129-FFE5-C26CE1FE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BC3F16-D881-DE68-8E79-5139A06B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pSp>
        <p:nvGrpSpPr>
          <p:cNvPr id="88" name="Group 4">
            <a:extLst>
              <a:ext uri="{FF2B5EF4-FFF2-40B4-BE49-F238E27FC236}">
                <a16:creationId xmlns:a16="http://schemas.microsoft.com/office/drawing/2014/main" id="{A668890C-710B-6F31-0C5A-ABC236E6D550}"/>
              </a:ext>
            </a:extLst>
          </p:cNvPr>
          <p:cNvGrpSpPr/>
          <p:nvPr/>
        </p:nvGrpSpPr>
        <p:grpSpPr bwMode="auto">
          <a:xfrm>
            <a:off x="5471319" y="3046970"/>
            <a:ext cx="1737360" cy="1566818"/>
            <a:chOff x="228600" y="2526916"/>
            <a:chExt cx="1447800" cy="1740283"/>
          </a:xfrm>
        </p:grpSpPr>
        <p:sp>
          <p:nvSpPr>
            <p:cNvPr id="89" name="TextBox 5">
              <a:extLst>
                <a:ext uri="{FF2B5EF4-FFF2-40B4-BE49-F238E27FC236}">
                  <a16:creationId xmlns:a16="http://schemas.microsoft.com/office/drawing/2014/main" id="{29F4AAD6-C67D-5BB0-FCB7-6B75AC410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90" name="TextBox 6">
              <a:extLst>
                <a:ext uri="{FF2B5EF4-FFF2-40B4-BE49-F238E27FC236}">
                  <a16:creationId xmlns:a16="http://schemas.microsoft.com/office/drawing/2014/main" id="{BF4E753C-1F42-47D8-B66E-C82930BAD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680AE2B-D33C-3987-525B-F6DC1B46F3FC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6944F3-262A-9675-4A97-2E3FBC3A558F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3935A20-6F8D-F4C0-899A-A6CE40FC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0EBB10B-F975-6429-E50D-C109449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D75C3C-F001-48B8-85BB-096B20A6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1463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4BDBE59-918D-B534-5AD9-375134C1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607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BE986B7-1A34-C747-D5C9-35851F51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490EC0-E360-A121-1E79-C34DFAEB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DEC5130-B67B-3633-CA96-749025FB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38055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B2656FC-5CBA-D478-9F73-5B252B6F5F62}"/>
              </a:ext>
            </a:extLst>
          </p:cNvPr>
          <p:cNvCxnSpPr>
            <a:cxnSpLocks/>
          </p:cNvCxnSpPr>
          <p:nvPr/>
        </p:nvCxnSpPr>
        <p:spPr>
          <a:xfrm flipV="1">
            <a:off x="1351310" y="45567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AD0813B-30BF-6CCD-7909-83AC06A0F7B3}"/>
              </a:ext>
            </a:extLst>
          </p:cNvPr>
          <p:cNvCxnSpPr>
            <a:cxnSpLocks/>
          </p:cNvCxnSpPr>
          <p:nvPr/>
        </p:nvCxnSpPr>
        <p:spPr>
          <a:xfrm>
            <a:off x="1280319" y="57912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34D440-D002-4005-DC78-3E9C21491211}"/>
              </a:ext>
            </a:extLst>
          </p:cNvPr>
          <p:cNvCxnSpPr>
            <a:cxnSpLocks/>
          </p:cNvCxnSpPr>
          <p:nvPr/>
        </p:nvCxnSpPr>
        <p:spPr>
          <a:xfrm flipV="1">
            <a:off x="5449795" y="45006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45AB917-4C8E-B07F-22D9-023508B61B65}"/>
              </a:ext>
            </a:extLst>
          </p:cNvPr>
          <p:cNvCxnSpPr>
            <a:cxnSpLocks/>
          </p:cNvCxnSpPr>
          <p:nvPr/>
        </p:nvCxnSpPr>
        <p:spPr>
          <a:xfrm>
            <a:off x="5547519" y="58321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B5099-F90B-5C79-4FE0-C8A3B47C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3" y="1537231"/>
            <a:ext cx="2153516" cy="1205969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FA663498-9D8F-9E8A-0ABD-C1B2DC8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230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02983A-2C8A-98B3-037A-75E2C0A3AF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244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ED04258-9BC2-6BB4-E4AF-993E262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553D10A-0A72-5458-9493-6F7ED61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6516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7F3780F-ABE4-C7FC-9A46-48F1931A9F8C}"/>
              </a:ext>
            </a:extLst>
          </p:cNvPr>
          <p:cNvGrpSpPr/>
          <p:nvPr/>
        </p:nvGrpSpPr>
        <p:grpSpPr>
          <a:xfrm>
            <a:off x="9357519" y="3124200"/>
            <a:ext cx="2433939" cy="1234440"/>
            <a:chOff x="1108991" y="1709434"/>
            <a:chExt cx="2433939" cy="1234440"/>
          </a:xfrm>
        </p:grpSpPr>
        <p:grpSp>
          <p:nvGrpSpPr>
            <p:cNvPr id="173" name="Group 32">
              <a:extLst>
                <a:ext uri="{FF2B5EF4-FFF2-40B4-BE49-F238E27FC236}">
                  <a16:creationId xmlns:a16="http://schemas.microsoft.com/office/drawing/2014/main" id="{EA0137E0-E349-9CD6-F38A-47C0FC90B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7" name="TextBox 43">
                <a:extLst>
                  <a:ext uri="{FF2B5EF4-FFF2-40B4-BE49-F238E27FC236}">
                    <a16:creationId xmlns:a16="http://schemas.microsoft.com/office/drawing/2014/main" id="{012DD7C2-215D-7147-1E5C-5BCA1DCA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8" name="TextBox 49">
                <a:extLst>
                  <a:ext uri="{FF2B5EF4-FFF2-40B4-BE49-F238E27FC236}">
                    <a16:creationId xmlns:a16="http://schemas.microsoft.com/office/drawing/2014/main" id="{AA6CAA13-DC08-BE68-567B-A782267AB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D55DF96-6656-273B-39BF-CF30E4321D58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9FBECC4-F6F5-FA44-D3C2-48656EE9836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A5ADE65-4347-B184-6DAA-98068C40F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D599153-7015-E75A-7721-20E8FF26F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FF4F060D-8D1B-FEF0-878F-09D72DC2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ED03A22-2F36-CF48-112B-9469374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5355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BF164D8-CEE6-2D28-662A-6D7087C5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3730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15BEA94-5CDC-70CB-19C6-DCABF71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5928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422E567-DC44-2F3F-A8BE-E9C73876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4836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14957EF1-ECA2-B3F6-E2B1-93A71EC298DD}"/>
              </a:ext>
            </a:extLst>
          </p:cNvPr>
          <p:cNvCxnSpPr>
            <a:cxnSpLocks/>
          </p:cNvCxnSpPr>
          <p:nvPr/>
        </p:nvCxnSpPr>
        <p:spPr>
          <a:xfrm>
            <a:off x="9416242" y="4303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4F05EE9-A7D5-EA75-F55E-88812FFA2233}"/>
              </a:ext>
            </a:extLst>
          </p:cNvPr>
          <p:cNvCxnSpPr>
            <a:cxnSpLocks/>
          </p:cNvCxnSpPr>
          <p:nvPr/>
        </p:nvCxnSpPr>
        <p:spPr>
          <a:xfrm>
            <a:off x="9611393" y="6553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A9FDE787-5EA3-6C48-348E-B3059A61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5373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AEB30FB-F8FC-20B3-1B56-D1FD719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3066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374523C-A8FE-3866-4744-BBC5DFD80E0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43208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A7E2354-2731-E705-6CA2-7EF3965C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E3E7B2B-E5C1-E77B-8979-A737BA41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6592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80CAAE7-4F77-160C-6AA0-DE7279821642}"/>
              </a:ext>
            </a:extLst>
          </p:cNvPr>
          <p:cNvGrpSpPr/>
          <p:nvPr/>
        </p:nvGrpSpPr>
        <p:grpSpPr>
          <a:xfrm>
            <a:off x="12794163" y="3200400"/>
            <a:ext cx="2430756" cy="1234440"/>
            <a:chOff x="1112174" y="1709434"/>
            <a:chExt cx="2430756" cy="1234440"/>
          </a:xfrm>
        </p:grpSpPr>
        <p:grpSp>
          <p:nvGrpSpPr>
            <p:cNvPr id="193" name="Group 32">
              <a:extLst>
                <a:ext uri="{FF2B5EF4-FFF2-40B4-BE49-F238E27FC236}">
                  <a16:creationId xmlns:a16="http://schemas.microsoft.com/office/drawing/2014/main" id="{3520FF0D-32DC-A7F1-1ABF-43E8840B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97" name="TextBox 43">
                <a:extLst>
                  <a:ext uri="{FF2B5EF4-FFF2-40B4-BE49-F238E27FC236}">
                    <a16:creationId xmlns:a16="http://schemas.microsoft.com/office/drawing/2014/main" id="{732778D6-5812-819D-330E-0B58321D8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8" name="TextBox 49">
                <a:extLst>
                  <a:ext uri="{FF2B5EF4-FFF2-40B4-BE49-F238E27FC236}">
                    <a16:creationId xmlns:a16="http://schemas.microsoft.com/office/drawing/2014/main" id="{AC8657A2-7F94-EF32-5634-B0AA155F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9403F53-3877-34AE-C9E2-58603A8413B3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BD23DCD-396F-1ACD-7285-DE18BEEE41A9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4A6D93D-A897-378A-E003-3EEF7BA9B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9E2ADB3-8E5B-B5E9-1E2A-013517619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66FC6BA7-C501-1D0E-40D5-D55121B7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AF3A980-5889-FC00-5EA2-7FBDB3B4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54316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3767A2C-2FCF-7CE5-828A-74F90605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38064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AA4F91C-E45C-3B4B-58E0-8CBAABE3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0045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E81ED15-90D9-9E92-1E55-F8C0018B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49127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273D541-5314-6410-A4CD-FE3C2C3D87B9}"/>
              </a:ext>
            </a:extLst>
          </p:cNvPr>
          <p:cNvCxnSpPr>
            <a:cxnSpLocks/>
          </p:cNvCxnSpPr>
          <p:nvPr/>
        </p:nvCxnSpPr>
        <p:spPr>
          <a:xfrm>
            <a:off x="12849703" y="43801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6DB645F-615C-20F1-B4D9-5F7541A17C6A}"/>
              </a:ext>
            </a:extLst>
          </p:cNvPr>
          <p:cNvCxnSpPr>
            <a:cxnSpLocks/>
          </p:cNvCxnSpPr>
          <p:nvPr/>
        </p:nvCxnSpPr>
        <p:spPr>
          <a:xfrm>
            <a:off x="13044854" y="66294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6EA56B66-08A4-1C8B-6801-D8C7AF23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5449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54C3B142-5CFB-8856-3653-D996C6E0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47A4F07-329F-782F-8F71-1D26351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362AE6D-FC9F-25B5-A29C-5697E5712004}"/>
              </a:ext>
            </a:extLst>
          </p:cNvPr>
          <p:cNvCxnSpPr>
            <a:cxnSpLocks/>
          </p:cNvCxnSpPr>
          <p:nvPr/>
        </p:nvCxnSpPr>
        <p:spPr>
          <a:xfrm>
            <a:off x="13015119" y="54864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DD9DBDF1-9686-E314-C2A3-5FABDF9E3EA6}"/>
              </a:ext>
            </a:extLst>
          </p:cNvPr>
          <p:cNvCxnSpPr>
            <a:cxnSpLocks/>
          </p:cNvCxnSpPr>
          <p:nvPr/>
        </p:nvCxnSpPr>
        <p:spPr>
          <a:xfrm>
            <a:off x="9549366" y="5410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0DC0B-212A-1D41-9455-A51FB89A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" t="17702" r="71211" b="30862"/>
          <a:stretch/>
        </p:blipFill>
        <p:spPr>
          <a:xfrm>
            <a:off x="465138" y="900624"/>
            <a:ext cx="3657600" cy="275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DCBA8-8BDD-CEF0-A332-0AD0F196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8" y="22329"/>
            <a:ext cx="3886200" cy="1014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85DBF-4C2E-7D29-8DC8-6332C65A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06" y="900624"/>
            <a:ext cx="3688513" cy="2556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7B340-BAAC-6E34-4A8B-90FAC188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42" y="762000"/>
            <a:ext cx="3067077" cy="2751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48C3EA-14AA-15D9-9F97-B9F2EA529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961" y="968873"/>
            <a:ext cx="3447958" cy="249712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9F8A87EF-C784-8487-61EF-B392D6586DDD}"/>
              </a:ext>
            </a:extLst>
          </p:cNvPr>
          <p:cNvGrpSpPr/>
          <p:nvPr/>
        </p:nvGrpSpPr>
        <p:grpSpPr bwMode="auto">
          <a:xfrm>
            <a:off x="1280319" y="3923779"/>
            <a:ext cx="1371599" cy="1374948"/>
            <a:chOff x="390306" y="2740028"/>
            <a:chExt cx="970239" cy="152717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5568828-5099-E5CC-3D35-B4224BE3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4B438C82-AC91-A187-C287-7D21A4F66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01A6E9-A939-F19E-2193-19D88EAF2C6A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F62EA3-CB47-B05C-490C-1404B02DA1D6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B700ED-FA87-3BF5-0F3A-6349C0B8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1ED09-7D9A-FD4A-273E-26657606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E321E-8E5A-953C-604E-0B0AA82F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7595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0FF21-C4EC-AAD7-75D9-1185228A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64008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555D91-0B8D-94E3-880D-73FF910A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44999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396D6F-7738-054E-5660-9785310A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C7B64D-A9B9-0B40-A034-FC960A72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26F25BBA-C5C1-28E1-4357-03E10C6F32AB}"/>
              </a:ext>
            </a:extLst>
          </p:cNvPr>
          <p:cNvGrpSpPr/>
          <p:nvPr/>
        </p:nvGrpSpPr>
        <p:grpSpPr bwMode="auto">
          <a:xfrm>
            <a:off x="5471319" y="3732770"/>
            <a:ext cx="1737360" cy="1566818"/>
            <a:chOff x="228600" y="2526916"/>
            <a:chExt cx="1447800" cy="1740283"/>
          </a:xfrm>
        </p:grpSpPr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04C03CA7-F958-E528-39F1-E3DCE9E14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C100EFDB-CC39-696A-C53B-5DB3A137A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0134B2-A753-76B8-AB53-9E30ACB21BD5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A8FF87-B293-D44B-BAA5-7C2F3690746B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BD375C0-0141-D021-E9F3-7881294A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B43B44-E875-54D6-4782-5D289D26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8C22-0633-4D2E-D5DD-5BE04CCD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321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BEE45E-59BF-9987-1558-054DE31E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465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D0687F-F5F4-D03B-CA74-27B8E179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59809-3A1E-87C1-72B1-9F99B37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F7C929-A1A6-B4EB-6B0C-5964F97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44913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7A4E09-171D-645F-349F-AD79862172A0}"/>
              </a:ext>
            </a:extLst>
          </p:cNvPr>
          <p:cNvCxnSpPr>
            <a:cxnSpLocks/>
          </p:cNvCxnSpPr>
          <p:nvPr/>
        </p:nvCxnSpPr>
        <p:spPr>
          <a:xfrm flipV="1">
            <a:off x="1351310" y="52425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2B778A-C36D-8B92-4F62-CFA49355D2C9}"/>
              </a:ext>
            </a:extLst>
          </p:cNvPr>
          <p:cNvCxnSpPr>
            <a:cxnSpLocks/>
          </p:cNvCxnSpPr>
          <p:nvPr/>
        </p:nvCxnSpPr>
        <p:spPr>
          <a:xfrm>
            <a:off x="1280319" y="64770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58056E-B447-02F8-C0B9-BE49B4D1BC9F}"/>
              </a:ext>
            </a:extLst>
          </p:cNvPr>
          <p:cNvCxnSpPr>
            <a:cxnSpLocks/>
          </p:cNvCxnSpPr>
          <p:nvPr/>
        </p:nvCxnSpPr>
        <p:spPr>
          <a:xfrm flipV="1">
            <a:off x="5449795" y="51864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B67CE7-B088-E4F6-AA1F-F847D9AC044F}"/>
              </a:ext>
            </a:extLst>
          </p:cNvPr>
          <p:cNvCxnSpPr>
            <a:cxnSpLocks/>
          </p:cNvCxnSpPr>
          <p:nvPr/>
        </p:nvCxnSpPr>
        <p:spPr>
          <a:xfrm>
            <a:off x="5547519" y="65179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FEA25CD-2BB1-D953-8E3C-09BBCBCC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9162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19018-0FF0-C974-C585-B3906CF6D8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9304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78C800-50E2-1D2B-A4D0-D56D6022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12A1C3-A5CD-521B-9D56-A9BEF925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7202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67A56F-8E45-3FA0-484A-5EA50ADF79C2}"/>
              </a:ext>
            </a:extLst>
          </p:cNvPr>
          <p:cNvGrpSpPr/>
          <p:nvPr/>
        </p:nvGrpSpPr>
        <p:grpSpPr>
          <a:xfrm>
            <a:off x="9357519" y="3810000"/>
            <a:ext cx="2433939" cy="1234440"/>
            <a:chOff x="1108991" y="1709434"/>
            <a:chExt cx="2433939" cy="1234440"/>
          </a:xfrm>
        </p:grpSpPr>
        <p:grpSp>
          <p:nvGrpSpPr>
            <p:cNvPr id="54" name="Group 32">
              <a:extLst>
                <a:ext uri="{FF2B5EF4-FFF2-40B4-BE49-F238E27FC236}">
                  <a16:creationId xmlns:a16="http://schemas.microsoft.com/office/drawing/2014/main" id="{6A0003D6-768F-631A-EE0B-4D88AC4CA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0FD1B810-7B2E-9228-AC9C-9A7A33685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1274E3D8-8AF2-F7FB-50C7-4138960E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0FD461F-CE1E-E001-D833-3FA481AB9C8F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E3BB78-ABF5-4A3B-ED10-335BA5A3062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6CDF6A0-1FA0-3907-4A23-3B25341A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746AC4-553B-BB40-63A7-76CA44DE3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F43EA5B-5C10-A4B5-A488-F707A143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1B2A4F-3063-C34D-1723-36EDCFBF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60412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3FAA0A-D74D-F75F-3DF9-BE9B535D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44160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BFDBDD-C077-BFDE-11FF-262B4B4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66141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5A90A8-F499-AFAF-B83F-99941733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55223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3AA558-CAF3-4EF9-5C09-B8518AA3557A}"/>
              </a:ext>
            </a:extLst>
          </p:cNvPr>
          <p:cNvCxnSpPr>
            <a:cxnSpLocks/>
          </p:cNvCxnSpPr>
          <p:nvPr/>
        </p:nvCxnSpPr>
        <p:spPr>
          <a:xfrm>
            <a:off x="9416242" y="49897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BA358D-0F01-E192-E72C-87228ED91E0C}"/>
              </a:ext>
            </a:extLst>
          </p:cNvPr>
          <p:cNvCxnSpPr>
            <a:cxnSpLocks/>
          </p:cNvCxnSpPr>
          <p:nvPr/>
        </p:nvCxnSpPr>
        <p:spPr>
          <a:xfrm>
            <a:off x="9611393" y="72390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FA57D93-3FEE-ECAA-5504-35F3D4F7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6059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7E8A58-5CAB-C4A6-408C-74BAE24D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992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23197E-DBD8-D1AB-1AA8-064759DB28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5006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3B6B51-D5FC-8EF2-7211-9E840CDE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CB1FD9-1013-72BD-C224-833BD116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7278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DFBAE5-1589-E607-26EC-453E8E429FFA}"/>
              </a:ext>
            </a:extLst>
          </p:cNvPr>
          <p:cNvGrpSpPr/>
          <p:nvPr/>
        </p:nvGrpSpPr>
        <p:grpSpPr>
          <a:xfrm>
            <a:off x="12794163" y="3886200"/>
            <a:ext cx="2430756" cy="1234440"/>
            <a:chOff x="1112174" y="1709434"/>
            <a:chExt cx="2430756" cy="1234440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CF91795D-6253-E7C7-7BA7-322D86E11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78" name="TextBox 43">
                <a:extLst>
                  <a:ext uri="{FF2B5EF4-FFF2-40B4-BE49-F238E27FC236}">
                    <a16:creationId xmlns:a16="http://schemas.microsoft.com/office/drawing/2014/main" id="{4F2F9875-9451-4199-4D96-CE1751E34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9" name="TextBox 49">
                <a:extLst>
                  <a:ext uri="{FF2B5EF4-FFF2-40B4-BE49-F238E27FC236}">
                    <a16:creationId xmlns:a16="http://schemas.microsoft.com/office/drawing/2014/main" id="{B570E177-43B8-D97E-C993-B7192D1DA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DF20DA-0D0C-753A-54AC-FF04C2A674A5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7AAFE18-0DD3-BEF7-2D60-6496C5B3749B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027002-14B5-58E0-C453-E8741C4F9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3451A2-A052-4916-CA17-9F9B7DC1F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80C9AA16-6E07-CEEB-E7DA-301813B1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B43D0F-D698-A50E-94CD-12DB936F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6117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A80E8B-E30C-5969-4ABE-0FCC3337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4492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9E88CA-63C4-FC89-DCFD-100AF9C4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690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946173-08D3-49E7-746C-EF3BF0B2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5598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957F13-E2E1-0805-2DBB-8BD193E7635E}"/>
              </a:ext>
            </a:extLst>
          </p:cNvPr>
          <p:cNvCxnSpPr>
            <a:cxnSpLocks/>
          </p:cNvCxnSpPr>
          <p:nvPr/>
        </p:nvCxnSpPr>
        <p:spPr>
          <a:xfrm>
            <a:off x="12849703" y="5065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45D15BA-0607-C6DD-4FDE-BC9F612A4AC9}"/>
              </a:ext>
            </a:extLst>
          </p:cNvPr>
          <p:cNvCxnSpPr>
            <a:cxnSpLocks/>
          </p:cNvCxnSpPr>
          <p:nvPr/>
        </p:nvCxnSpPr>
        <p:spPr>
          <a:xfrm>
            <a:off x="13044854" y="7315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AAD0DA5-8D98-A9DE-77F9-86B8C1A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6135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B0B460-4C88-AF02-121F-6420E0A2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B2D4CE-EC01-8A65-65B3-09636CD7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5F1AE2-EE31-371F-77B7-26211CA7AF17}"/>
              </a:ext>
            </a:extLst>
          </p:cNvPr>
          <p:cNvCxnSpPr>
            <a:cxnSpLocks/>
          </p:cNvCxnSpPr>
          <p:nvPr/>
        </p:nvCxnSpPr>
        <p:spPr>
          <a:xfrm>
            <a:off x="13015119" y="6172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DFEAEE4-E44F-95D1-142B-500707335205}"/>
              </a:ext>
            </a:extLst>
          </p:cNvPr>
          <p:cNvCxnSpPr>
            <a:cxnSpLocks/>
          </p:cNvCxnSpPr>
          <p:nvPr/>
        </p:nvCxnSpPr>
        <p:spPr>
          <a:xfrm>
            <a:off x="9549366" y="60960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E5B90-E6F3-356E-3F6E-F17B2283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837"/>
            <a:ext cx="8425281" cy="1322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A07D51-939A-EDAF-5A0A-22F53F70F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/>
        </p:blipFill>
        <p:spPr>
          <a:xfrm>
            <a:off x="9977919" y="7117372"/>
            <a:ext cx="1999801" cy="20428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72A672-80E1-BF5A-9863-AD5B08F8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8" t="31380" r="47644" b="39610"/>
          <a:stretch/>
        </p:blipFill>
        <p:spPr>
          <a:xfrm>
            <a:off x="3924984" y="5048986"/>
            <a:ext cx="374136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0716A1-4427-669C-3D72-BBA60265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87" t="5996" r="3449" b="67411"/>
          <a:stretch/>
        </p:blipFill>
        <p:spPr>
          <a:xfrm>
            <a:off x="10696121" y="2783568"/>
            <a:ext cx="3774119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44FE10-2898-D555-491C-F23205DFA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94" t="2369" r="33388" b="68620"/>
          <a:stretch/>
        </p:blipFill>
        <p:spPr>
          <a:xfrm>
            <a:off x="6441840" y="2242571"/>
            <a:ext cx="374136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908F37-9801-CE13-4CB2-E489D041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3" t="7204" r="61489" b="66203"/>
          <a:stretch/>
        </p:blipFill>
        <p:spPr>
          <a:xfrm>
            <a:off x="2413071" y="2699051"/>
            <a:ext cx="3741369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5B5D1E-0733-75E8-0168-7E2FB2C3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8" t="35006" r="15517" b="38401"/>
          <a:stretch/>
        </p:blipFill>
        <p:spPr>
          <a:xfrm>
            <a:off x="8976519" y="5392447"/>
            <a:ext cx="3962400" cy="167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A4050C-E5F2-1DAA-A876-304FE06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1"/>
          <a:stretch/>
        </p:blipFill>
        <p:spPr>
          <a:xfrm>
            <a:off x="7679151" y="7357108"/>
            <a:ext cx="2132870" cy="1893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0A3BA5-4C77-BF27-822B-DE619E91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6"/>
          <a:stretch/>
        </p:blipFill>
        <p:spPr>
          <a:xfrm>
            <a:off x="5468621" y="7350524"/>
            <a:ext cx="2210530" cy="1640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7223B9-FF40-92D9-154B-55F44074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/>
        </p:blipFill>
        <p:spPr>
          <a:xfrm>
            <a:off x="3162652" y="7177359"/>
            <a:ext cx="2055040" cy="21190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11E58C-EBC1-DA10-B913-C29FF6536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708" y="7200722"/>
            <a:ext cx="1943540" cy="179010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DDA07C-2136-94BB-283B-7134E768BBB2}"/>
              </a:ext>
            </a:extLst>
          </p:cNvPr>
          <p:cNvCxnSpPr/>
          <p:nvPr/>
        </p:nvCxnSpPr>
        <p:spPr>
          <a:xfrm>
            <a:off x="6309519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8BF498-DA42-B6D5-ABE9-63C59ACF270D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573886" y="3883825"/>
            <a:ext cx="1430653" cy="34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2DBB78-A78A-92D6-BB0D-D678C068DCC5}"/>
              </a:ext>
            </a:extLst>
          </p:cNvPr>
          <p:cNvCxnSpPr>
            <a:cxnSpLocks/>
          </p:cNvCxnSpPr>
          <p:nvPr/>
        </p:nvCxnSpPr>
        <p:spPr>
          <a:xfrm flipH="1">
            <a:off x="4184380" y="3883825"/>
            <a:ext cx="627818" cy="363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7359BF-22A0-9A51-5992-0FB0E192E9B6}"/>
              </a:ext>
            </a:extLst>
          </p:cNvPr>
          <p:cNvCxnSpPr>
            <a:cxnSpLocks/>
          </p:cNvCxnSpPr>
          <p:nvPr/>
        </p:nvCxnSpPr>
        <p:spPr>
          <a:xfrm>
            <a:off x="11795919" y="4067799"/>
            <a:ext cx="1228721" cy="3352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286D83-C615-95BF-4571-DA15D03638C1}"/>
              </a:ext>
            </a:extLst>
          </p:cNvPr>
          <p:cNvCxnSpPr>
            <a:cxnSpLocks/>
          </p:cNvCxnSpPr>
          <p:nvPr/>
        </p:nvCxnSpPr>
        <p:spPr>
          <a:xfrm flipH="1">
            <a:off x="8734738" y="6732460"/>
            <a:ext cx="1657139" cy="783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636C5-2C61-D1DB-36EB-8BC3E35A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6245465" cy="1265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81DD3-E1DC-D0BD-F7DC-6498E803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19" y="1600200"/>
            <a:ext cx="13335000" cy="5592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D5B44-DC64-D68D-5F61-746CDA7D6850}"/>
              </a:ext>
            </a:extLst>
          </p:cNvPr>
          <p:cNvSpPr txBox="1"/>
          <p:nvPr/>
        </p:nvSpPr>
        <p:spPr>
          <a:xfrm>
            <a:off x="7681119" y="1600200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8F70B-C5E3-FE5B-9735-7D3048CFE036}"/>
              </a:ext>
            </a:extLst>
          </p:cNvPr>
          <p:cNvSpPr txBox="1"/>
          <p:nvPr/>
        </p:nvSpPr>
        <p:spPr>
          <a:xfrm>
            <a:off x="12557919" y="1588586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519" y="7580960"/>
            <a:ext cx="9354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20CC74-1E45-DC5C-9A92-6382C291EE13}"/>
              </a:ext>
            </a:extLst>
          </p:cNvPr>
          <p:cNvSpPr txBox="1"/>
          <p:nvPr/>
        </p:nvSpPr>
        <p:spPr>
          <a:xfrm>
            <a:off x="6885305" y="4953001"/>
            <a:ext cx="8866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: 2 = 400 (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số: 40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784B00-0C0D-6E87-8DF1-366D40B19A46}"/>
              </a:ext>
            </a:extLst>
          </p:cNvPr>
          <p:cNvCxnSpPr/>
          <p:nvPr/>
        </p:nvCxnSpPr>
        <p:spPr>
          <a:xfrm>
            <a:off x="7452519" y="4038603"/>
            <a:ext cx="0" cy="3962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98FAFE-CB61-F973-F314-3849302A639B}"/>
              </a:ext>
            </a:extLst>
          </p:cNvPr>
          <p:cNvSpPr txBox="1"/>
          <p:nvPr/>
        </p:nvSpPr>
        <p:spPr>
          <a:xfrm>
            <a:off x="2500486" y="403860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C3319A-03B1-DC8A-ADFC-28DC1F42213B}"/>
              </a:ext>
            </a:extLst>
          </p:cNvPr>
          <p:cNvSpPr txBox="1"/>
          <p:nvPr/>
        </p:nvSpPr>
        <p:spPr>
          <a:xfrm>
            <a:off x="137319" y="4953001"/>
            <a:ext cx="701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- 800 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? gam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D30B08-B96B-4BD1-198C-080FE6B0FBFC}"/>
              </a:ext>
            </a:extLst>
          </p:cNvPr>
          <p:cNvSpPr txBox="1"/>
          <p:nvPr/>
        </p:nvSpPr>
        <p:spPr>
          <a:xfrm>
            <a:off x="10315318" y="41356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CCADE-D7B3-C37B-CC59-CC365F4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1796773"/>
            <a:ext cx="15542256" cy="188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F9A7A-2E0A-1284-1CA4-0CBFEECA0723}"/>
              </a:ext>
            </a:extLst>
          </p:cNvPr>
          <p:cNvCxnSpPr/>
          <p:nvPr/>
        </p:nvCxnSpPr>
        <p:spPr>
          <a:xfrm>
            <a:off x="5007280" y="2743200"/>
            <a:ext cx="16832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537819-9085-87FF-D309-128C5BB8EEAF}"/>
              </a:ext>
            </a:extLst>
          </p:cNvPr>
          <p:cNvCxnSpPr>
            <a:cxnSpLocks/>
          </p:cNvCxnSpPr>
          <p:nvPr/>
        </p:nvCxnSpPr>
        <p:spPr>
          <a:xfrm>
            <a:off x="9017048" y="2819400"/>
            <a:ext cx="334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B1FFFC-BCC5-8D93-FA4F-396E25A3BB14}"/>
              </a:ext>
            </a:extLst>
          </p:cNvPr>
          <p:cNvCxnSpPr>
            <a:cxnSpLocks/>
          </p:cNvCxnSpPr>
          <p:nvPr/>
        </p:nvCxnSpPr>
        <p:spPr>
          <a:xfrm>
            <a:off x="2133543" y="3429000"/>
            <a:ext cx="4362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184</Words>
  <Application>Microsoft Office PowerPoint</Application>
  <PresentationFormat>Custom</PresentationFormat>
  <Paragraphs>105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CTY REDSTAR</cp:lastModifiedBy>
  <cp:revision>177</cp:revision>
  <dcterms:created xsi:type="dcterms:W3CDTF">2022-07-10T01:37:20Z</dcterms:created>
  <dcterms:modified xsi:type="dcterms:W3CDTF">2023-11-21T14:40:16Z</dcterms:modified>
</cp:coreProperties>
</file>