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9" r:id="rId3"/>
    <p:sldId id="288" r:id="rId4"/>
    <p:sldId id="283" r:id="rId5"/>
    <p:sldId id="285" r:id="rId6"/>
    <p:sldId id="290" r:id="rId7"/>
    <p:sldId id="289" r:id="rId8"/>
    <p:sldId id="292" r:id="rId9"/>
    <p:sldId id="291" r:id="rId10"/>
    <p:sldId id="293" r:id="rId11"/>
    <p:sldId id="263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8B819"/>
    <a:srgbClr val="D11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5CAF-FA00-4E7D-81EE-EC6DD43586C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9BEC-CC59-4EEF-B4D4-7174BC14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2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3343-AA3E-4112-AB19-FEE979E5C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DC5FB-9BED-41B7-99AD-C10835C66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64FED-0C6A-49AB-8CDC-A7C56754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AD7B2-FA95-4E9E-9263-88D57497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6627-198E-440B-A391-E3E3E430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922A-414F-4B85-9072-29B430C8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651B-3518-464F-ACE9-CC70CB3F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2364B-B2FB-494C-B688-0BB6FE08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AE16-79BE-4869-9285-739D3F3E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0C9A-1D78-476F-AEF6-2EFAAA94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6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B78C-43A6-47A6-9054-A3D216BB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5C568-E7E7-4AD6-845C-C1FABF3C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C844-4A27-4407-AFB8-8AE54BC7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09D8-97EA-4DA5-8ECA-BFBEDFFA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37DD-4AB8-4E79-857D-031C9FA7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2A9A-EED2-4301-9FCF-8F5A4809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B225-EE23-49E9-8354-DA15093F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72127-62FB-4221-933F-6358A21A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2124B-74EE-45E8-875A-C3E176DF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54E3E-B22E-40E6-BC00-4BDDCEA8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5CD77-0A98-4E6B-BEBC-4AEFF72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8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1B3A-6E4C-49E0-A980-A313831D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190C-E00B-4A54-A115-B23A6F73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DB29-2C73-4738-8874-DF5F5D281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82837-05C1-4B3E-BB78-C7E2AFF1E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083AA-A7B2-409F-8D8E-1482F1FA3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580CA-57CF-4019-8FFC-2F87405A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26D09-BE53-455B-8D56-F6C60681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73FBE-2407-47A8-A5DD-8030041F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7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4196-76BA-4C8A-8705-FA1C10C8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A4590-DD0A-45FD-815F-E8C7054E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E556E-3CE9-4BCA-9591-205C038C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B0074-D8EC-4D13-B195-A0DFFFC3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25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C6E2C-5C72-484B-A973-7390B3A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F544-72D1-4197-BBC8-EDA8F6B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E78-CEDC-4843-A318-D844703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8371-9EAD-4819-A467-BF4C7805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36EE-C369-4FC4-A39B-91A58C00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C85DE-6B3E-4E20-99FB-B401FC75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FA4E1-E9A8-45B7-8173-13237181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74DEA-1FDB-4925-B795-F812A47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5A8AA-400D-4D30-AA2C-7F40F28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2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6721-52F5-41A0-A11D-00D36590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54F0A-AB4E-4A26-950F-FA48AC472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410C2-7709-431D-BB77-F78EC400E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840D6-BAA7-4CF7-8F65-8B12CF95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406FC-D9BD-49BB-8A62-5980CF6A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57887-6285-46EC-BF69-FF3C81D5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3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7FB7-C334-46CC-9F39-BA37388F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25B53-429E-423B-89BD-9DA3C0BB1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8DA1-D964-4282-813D-55F66AFD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639E-8E77-474B-A72F-8927D4E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D39FE-2F3A-4573-963E-90746737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5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6F2F8-C481-41F9-9FBF-D93ECD992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80D36-75C0-41A8-A2D6-88EEA56A5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C28F-8EBD-4164-A8D3-A97F4C97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86C94-4B26-429B-A0E2-2A151BBC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CD65-C5A4-495F-8F0E-063B6A8E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D78D-E130-4063-B839-824F9A34384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C370-A468-474C-8600-B65BB8E5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CDB9E-EA5E-4DCA-AFE3-9BB94C54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E9F71-1DF1-4FFA-BAC6-84140407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0CDA-2E1A-4508-9536-207F23C08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F4D83-798D-42D6-AFB2-01D285E6F4C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EE5ED-20F4-4DBD-B17C-7A3C9E900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538F-F3E7-45E7-82DF-0FCA6FAA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E5873-B97E-4967-B467-8C340A70150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0C519-10C2-4612-987C-FBC674F72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4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DCDFF-F159-451F-AC14-BA16E083EC7C}"/>
              </a:ext>
            </a:extLst>
          </p:cNvPr>
          <p:cNvSpPr txBox="1"/>
          <p:nvPr/>
        </p:nvSpPr>
        <p:spPr>
          <a:xfrm>
            <a:off x="190499" y="37752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  <a:r>
              <a:rPr kumimoji="0" lang="vi-VN" sz="6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</a:t>
            </a:r>
            <a:r>
              <a:rPr kumimoji="0" lang="en-US" sz="6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CHUYÊN ĐỀ</a:t>
            </a:r>
            <a:endParaRPr kumimoji="0" lang="en-US" sz="6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D2279-7FD9-496B-8269-FB61002BC9D2}"/>
              </a:ext>
            </a:extLst>
          </p:cNvPr>
          <p:cNvSpPr txBox="1"/>
          <p:nvPr/>
        </p:nvSpPr>
        <p:spPr>
          <a:xfrm>
            <a:off x="1698171" y="3195461"/>
            <a:ext cx="83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TIẾNG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 - LỚP 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86E1E-3DF4-409A-B0FD-BA1A774C61B8}"/>
              </a:ext>
            </a:extLst>
          </p:cNvPr>
          <p:cNvSpPr txBox="1"/>
          <p:nvPr/>
        </p:nvSpPr>
        <p:spPr>
          <a:xfrm>
            <a:off x="1958008" y="4642010"/>
            <a:ext cx="8656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thực hiện: </a:t>
            </a:r>
            <a:r>
              <a:rPr lang="en-US" sz="4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009035" y="0"/>
            <a:ext cx="9448799" cy="9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5" name="Picture 4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8" y="1481578"/>
            <a:ext cx="614934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ập-làm-văn-lớp- 3 Tii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6219" y="13323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-9525"/>
            <a:ext cx="6604000" cy="42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5190" b="67699"/>
          <a:stretch>
            <a:fillRect/>
          </a:stretch>
        </p:blipFill>
        <p:spPr bwMode="auto">
          <a:xfrm>
            <a:off x="5993341" y="6076953"/>
            <a:ext cx="619865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6535" b="67699"/>
          <a:stretch>
            <a:fillRect/>
          </a:stretch>
        </p:blipFill>
        <p:spPr bwMode="auto">
          <a:xfrm>
            <a:off x="0" y="6076953"/>
            <a:ext cx="609600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7" b="9409"/>
          <a:stretch>
            <a:fillRect/>
          </a:stretch>
        </p:blipFill>
        <p:spPr bwMode="auto">
          <a:xfrm>
            <a:off x="42345" y="5830373"/>
            <a:ext cx="1675343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4" b="7281"/>
          <a:stretch>
            <a:fillRect/>
          </a:stretch>
        </p:blipFill>
        <p:spPr bwMode="auto">
          <a:xfrm>
            <a:off x="10953753" y="4705366"/>
            <a:ext cx="1169459" cy="20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9" y="179931"/>
            <a:ext cx="1238251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>
            <a:fillRect/>
          </a:stretch>
        </p:blipFill>
        <p:spPr bwMode="auto">
          <a:xfrm>
            <a:off x="10570647" y="5888581"/>
            <a:ext cx="561975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" y="1731446"/>
            <a:ext cx="4681008" cy="41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384800" y="1041404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094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8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8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85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 TU\Desktop\z4642612361825_777337efabe73eb9e78facbb461aca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22357" r="73333" b="55286"/>
          <a:stretch/>
        </p:blipFill>
        <p:spPr bwMode="auto">
          <a:xfrm>
            <a:off x="554180" y="931709"/>
            <a:ext cx="4102102" cy="28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 TU\Desktop\z4642612361825_777337efabe73eb9e78facbb461aca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t="22357" r="52537" b="55286"/>
          <a:stretch/>
        </p:blipFill>
        <p:spPr bwMode="auto">
          <a:xfrm>
            <a:off x="6510190" y="816645"/>
            <a:ext cx="4520298" cy="30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 TU\Desktop\z4642612361825_777337efabe73eb9e78facbb461aca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22357" r="30529" b="55286"/>
          <a:stretch/>
        </p:blipFill>
        <p:spPr bwMode="auto">
          <a:xfrm>
            <a:off x="461816" y="4031289"/>
            <a:ext cx="4196043" cy="26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S TU\Desktop\z4642612361825_777337efabe73eb9e78facbb461aca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3" t="22357" r="7347" b="55286"/>
          <a:stretch/>
        </p:blipFill>
        <p:spPr bwMode="auto">
          <a:xfrm>
            <a:off x="6450154" y="4031289"/>
            <a:ext cx="4519311" cy="26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7998" y="3344293"/>
            <a:ext cx="535710" cy="448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0363" y="3306957"/>
            <a:ext cx="44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6372" y="3262917"/>
            <a:ext cx="535710" cy="448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8737" y="3225581"/>
            <a:ext cx="44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5633" y="6262181"/>
            <a:ext cx="535710" cy="448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7998" y="6224845"/>
            <a:ext cx="44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7825" y="6241303"/>
            <a:ext cx="535710" cy="448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0190" y="6203967"/>
            <a:ext cx="44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125" y="-106685"/>
            <a:ext cx="10701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ảnh nào thể hiện một cuộc trò chuyện.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3125 -1.48148E-6 C 0.04505 -1.48148E-6 0.0625 -0.07523 0.0625 -0.13611 L 0.0625 -0.27222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125 -1.48148E-6 C 0.04506 -1.48148E-6 0.0625 -0.07523 0.0625 -0.13611 L 0.0625 -0.27222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03125 -3.33333E-6 C 0.04505 -3.33333E-6 0.0625 -0.07523 0.0625 -0.13611 L 0.0625 -0.27222 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3125 -3.33333E-6 C 0.04505 -3.33333E-6 0.0625 -0.07523 0.0625 -0.13611 L 0.0625 -0.27222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3125 -4.07407E-6 C 0.04505 -4.07407E-6 0.0625 -0.07523 0.0625 -0.13611 L 0.0625 -0.27222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3125 -4.07407E-6 C 0.04506 -4.07407E-6 0.0625 -0.07523 0.0625 -0.13611 L 0.0625 -0.27222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373" y="1186511"/>
            <a:ext cx="107013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 một cuộc trò chuyện cần ít nhất hai người cùng đối thoại với nhau về một chủ đề.</a:t>
            </a:r>
            <a:endParaRPr lang="vi-VN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394583" y="1401368"/>
            <a:ext cx="776991" cy="7084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73" y="5072616"/>
            <a:ext cx="10001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vi-VN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 một cuộc trò </a:t>
            </a:r>
            <a:r>
              <a:rPr lang="vi-VN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chuyện không cần đối thoại.</a:t>
            </a:r>
            <a:endParaRPr lang="vi-VN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373" y="3064573"/>
            <a:ext cx="105965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 một cuộc trò chuyện cần ít nhất </a:t>
            </a:r>
            <a:r>
              <a:rPr lang="vi-VN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 cùng đối thoại với nhau về một chủ đề</a:t>
            </a:r>
            <a:r>
              <a:rPr lang="vi-VN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311" y="197876"/>
            <a:ext cx="10701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8B819"/>
                </a:solidFill>
                <a:latin typeface="Times New Roman" pitchFamily="18" charset="0"/>
                <a:cs typeface="Times New Roman" pitchFamily="18" charset="0"/>
              </a:rPr>
              <a:t>Thế nào là một cuộc trò chuyện?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ý đúng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334060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cuộc trò chuyện giữa em với bạn (hoặc với bố, mẹ, anh chị em).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3425" y="986254"/>
            <a:ext cx="5648325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34175" y="1043404"/>
            <a:ext cx="33813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9575" y="1628674"/>
            <a:ext cx="4838700" cy="24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3011621"/>
            <a:ext cx="515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0111" y="4005670"/>
            <a:ext cx="963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lúc nào?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0111" y="5048245"/>
            <a:ext cx="963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nói gì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cùng trò chuyện nói gì?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3173" y="1936232"/>
            <a:ext cx="1429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  <a:endParaRPr lang="vi-VN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" y="367010"/>
            <a:ext cx="1143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đoạn văn kể lại cuộc trò chuyện trên. Sử dụng dấu gạch ngang để đánh dấu lời nói trực tiếp trong cuộc trò chuyện.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8700" y="986254"/>
            <a:ext cx="799147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91675" y="1014831"/>
            <a:ext cx="1685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1500" y="1605380"/>
            <a:ext cx="88106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9" t="31393" r="25943" b="13482"/>
          <a:stretch/>
        </p:blipFill>
        <p:spPr>
          <a:xfrm>
            <a:off x="561975" y="95250"/>
            <a:ext cx="111347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ập-làm-văn-lớp- 3 Tii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3375" y="5889625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MS TU\Desktop\z4643960948813_c8b0d69e95eb6c4911d704b0382e5d8a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0" y="671513"/>
            <a:ext cx="11685033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80" y="501694"/>
            <a:ext cx="1105904" cy="102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204</Words>
  <Application>Microsoft Office PowerPoint</Application>
  <PresentationFormat>Widescreen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QUYEN</dc:creator>
  <cp:lastModifiedBy>CTY REDSTAR</cp:lastModifiedBy>
  <cp:revision>53</cp:revision>
  <dcterms:created xsi:type="dcterms:W3CDTF">2022-08-28T08:01:31Z</dcterms:created>
  <dcterms:modified xsi:type="dcterms:W3CDTF">2024-12-10T07:38:14Z</dcterms:modified>
</cp:coreProperties>
</file>