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10" r:id="rId5"/>
    <p:sldMasterId id="2147483722" r:id="rId6"/>
  </p:sldMasterIdLst>
  <p:notesMasterIdLst>
    <p:notesMasterId r:id="rId21"/>
  </p:notesMasterIdLst>
  <p:sldIdLst>
    <p:sldId id="427" r:id="rId7"/>
    <p:sldId id="453" r:id="rId8"/>
    <p:sldId id="454" r:id="rId9"/>
    <p:sldId id="456" r:id="rId10"/>
    <p:sldId id="447" r:id="rId11"/>
    <p:sldId id="448" r:id="rId12"/>
    <p:sldId id="441" r:id="rId13"/>
    <p:sldId id="442" r:id="rId14"/>
    <p:sldId id="444" r:id="rId15"/>
    <p:sldId id="449" r:id="rId16"/>
    <p:sldId id="446" r:id="rId17"/>
    <p:sldId id="450" r:id="rId18"/>
    <p:sldId id="457" r:id="rId19"/>
    <p:sldId id="431" r:id="rId20"/>
  </p:sldIdLst>
  <p:sldSz cx="16276638" cy="9144000"/>
  <p:notesSz cx="6858000" cy="9144000"/>
  <p:custDataLst>
    <p:tags r:id="rId2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00CC"/>
    <a:srgbClr val="FFE181"/>
    <a:srgbClr val="FFCB25"/>
    <a:srgbClr val="FF0066"/>
    <a:srgbClr val="FF7C80"/>
    <a:srgbClr val="FF6600"/>
    <a:srgbClr val="66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022297-C464-4F88-9BA2-F32224D1E07A}" v="22" dt="2022-08-27T04:57:26.1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87" autoAdjust="0"/>
    <p:restoredTop sz="99290" autoAdjust="0"/>
  </p:normalViewPr>
  <p:slideViewPr>
    <p:cSldViewPr>
      <p:cViewPr varScale="1">
        <p:scale>
          <a:sx n="65" d="100"/>
          <a:sy n="65" d="100"/>
        </p:scale>
        <p:origin x="211" y="38"/>
      </p:cViewPr>
      <p:guideLst>
        <p:guide orient="horz" pos="2880"/>
        <p:guide pos="512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28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gs" Target="tags/tag1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2B022297-C464-4F88-9BA2-F32224D1E07A}"/>
    <pc:docChg chg="custSel modSld">
      <pc:chgData name="T H" userId="270efafb50020bd6" providerId="LiveId" clId="{2B022297-C464-4F88-9BA2-F32224D1E07A}" dt="2022-08-27T04:57:43.705" v="46" actId="207"/>
      <pc:docMkLst>
        <pc:docMk/>
      </pc:docMkLst>
      <pc:sldChg chg="delSp mod modAnim">
        <pc:chgData name="T H" userId="270efafb50020bd6" providerId="LiveId" clId="{2B022297-C464-4F88-9BA2-F32224D1E07A}" dt="2022-08-27T04:04:44.927" v="1" actId="478"/>
        <pc:sldMkLst>
          <pc:docMk/>
          <pc:sldMk cId="2305291919" sldId="430"/>
        </pc:sldMkLst>
        <pc:spChg chg="del">
          <ac:chgData name="T H" userId="270efafb50020bd6" providerId="LiveId" clId="{2B022297-C464-4F88-9BA2-F32224D1E07A}" dt="2022-08-27T04:04:41.518" v="0" actId="478"/>
          <ac:spMkLst>
            <pc:docMk/>
            <pc:sldMk cId="2305291919" sldId="430"/>
            <ac:spMk id="6" creationId="{00000000-0000-0000-0000-000000000000}"/>
          </ac:spMkLst>
        </pc:spChg>
        <pc:grpChg chg="del">
          <ac:chgData name="T H" userId="270efafb50020bd6" providerId="LiveId" clId="{2B022297-C464-4F88-9BA2-F32224D1E07A}" dt="2022-08-27T04:04:44.927" v="1" actId="478"/>
          <ac:grpSpMkLst>
            <pc:docMk/>
            <pc:sldMk cId="2305291919" sldId="430"/>
            <ac:grpSpMk id="2" creationId="{00000000-0000-0000-0000-000000000000}"/>
          </ac:grpSpMkLst>
        </pc:grpChg>
      </pc:sldChg>
      <pc:sldChg chg="modSp">
        <pc:chgData name="T H" userId="270efafb50020bd6" providerId="LiveId" clId="{2B022297-C464-4F88-9BA2-F32224D1E07A}" dt="2022-08-27T04:09:22.451" v="15" actId="207"/>
        <pc:sldMkLst>
          <pc:docMk/>
          <pc:sldMk cId="3638933607" sldId="441"/>
        </pc:sldMkLst>
        <pc:spChg chg="mod">
          <ac:chgData name="T H" userId="270efafb50020bd6" providerId="LiveId" clId="{2B022297-C464-4F88-9BA2-F32224D1E07A}" dt="2022-08-27T04:09:22.451" v="15" actId="207"/>
          <ac:spMkLst>
            <pc:docMk/>
            <pc:sldMk cId="3638933607" sldId="441"/>
            <ac:spMk id="5" creationId="{00000000-0000-0000-0000-000000000000}"/>
          </ac:spMkLst>
        </pc:spChg>
      </pc:sldChg>
      <pc:sldChg chg="modSp mod">
        <pc:chgData name="T H" userId="270efafb50020bd6" providerId="LiveId" clId="{2B022297-C464-4F88-9BA2-F32224D1E07A}" dt="2022-08-27T04:09:49.174" v="22" actId="14100"/>
        <pc:sldMkLst>
          <pc:docMk/>
          <pc:sldMk cId="2662513508" sldId="442"/>
        </pc:sldMkLst>
        <pc:spChg chg="mod">
          <ac:chgData name="T H" userId="270efafb50020bd6" providerId="LiveId" clId="{2B022297-C464-4F88-9BA2-F32224D1E07A}" dt="2022-08-27T04:09:49.174" v="22" actId="14100"/>
          <ac:spMkLst>
            <pc:docMk/>
            <pc:sldMk cId="2662513508" sldId="442"/>
            <ac:spMk id="2" creationId="{00000000-0000-0000-0000-000000000000}"/>
          </ac:spMkLst>
        </pc:spChg>
        <pc:spChg chg="mod">
          <ac:chgData name="T H" userId="270efafb50020bd6" providerId="LiveId" clId="{2B022297-C464-4F88-9BA2-F32224D1E07A}" dt="2022-08-27T04:09:41.765" v="20" actId="255"/>
          <ac:spMkLst>
            <pc:docMk/>
            <pc:sldMk cId="2662513508" sldId="442"/>
            <ac:spMk id="3" creationId="{00000000-0000-0000-0000-000000000000}"/>
          </ac:spMkLst>
        </pc:spChg>
      </pc:sldChg>
      <pc:sldChg chg="modSp mod">
        <pc:chgData name="T H" userId="270efafb50020bd6" providerId="LiveId" clId="{2B022297-C464-4F88-9BA2-F32224D1E07A}" dt="2022-08-27T04:10:21.726" v="28" actId="1076"/>
        <pc:sldMkLst>
          <pc:docMk/>
          <pc:sldMk cId="3523590457" sldId="445"/>
        </pc:sldMkLst>
        <pc:spChg chg="mod">
          <ac:chgData name="T H" userId="270efafb50020bd6" providerId="LiveId" clId="{2B022297-C464-4F88-9BA2-F32224D1E07A}" dt="2022-08-27T04:10:21.726" v="28" actId="1076"/>
          <ac:spMkLst>
            <pc:docMk/>
            <pc:sldMk cId="3523590457" sldId="445"/>
            <ac:spMk id="66" creationId="{00000000-0000-0000-0000-000000000000}"/>
          </ac:spMkLst>
        </pc:spChg>
        <pc:spChg chg="mod">
          <ac:chgData name="T H" userId="270efafb50020bd6" providerId="LiveId" clId="{2B022297-C464-4F88-9BA2-F32224D1E07A}" dt="2022-08-27T04:10:21.726" v="28" actId="1076"/>
          <ac:spMkLst>
            <pc:docMk/>
            <pc:sldMk cId="3523590457" sldId="445"/>
            <ac:spMk id="68" creationId="{00000000-0000-0000-0000-000000000000}"/>
          </ac:spMkLst>
        </pc:spChg>
        <pc:grpChg chg="mod">
          <ac:chgData name="T H" userId="270efafb50020bd6" providerId="LiveId" clId="{2B022297-C464-4F88-9BA2-F32224D1E07A}" dt="2022-08-27T04:10:21.726" v="28" actId="1076"/>
          <ac:grpSpMkLst>
            <pc:docMk/>
            <pc:sldMk cId="3523590457" sldId="445"/>
            <ac:grpSpMk id="65" creationId="{00000000-0000-0000-0000-000000000000}"/>
          </ac:grpSpMkLst>
        </pc:grpChg>
        <pc:picChg chg="mod">
          <ac:chgData name="T H" userId="270efafb50020bd6" providerId="LiveId" clId="{2B022297-C464-4F88-9BA2-F32224D1E07A}" dt="2022-08-27T04:10:21.726" v="28" actId="1076"/>
          <ac:picMkLst>
            <pc:docMk/>
            <pc:sldMk cId="3523590457" sldId="445"/>
            <ac:picMk id="69" creationId="{00000000-0000-0000-0000-000000000000}"/>
          </ac:picMkLst>
        </pc:picChg>
      </pc:sldChg>
      <pc:sldChg chg="modSp mod modAnim">
        <pc:chgData name="T H" userId="270efafb50020bd6" providerId="LiveId" clId="{2B022297-C464-4F88-9BA2-F32224D1E07A}" dt="2022-08-27T04:54:41.135" v="35" actId="1076"/>
        <pc:sldMkLst>
          <pc:docMk/>
          <pc:sldMk cId="1950917467" sldId="446"/>
        </pc:sldMkLst>
        <pc:spChg chg="mod">
          <ac:chgData name="T H" userId="270efafb50020bd6" providerId="LiveId" clId="{2B022297-C464-4F88-9BA2-F32224D1E07A}" dt="2022-08-27T04:54:41.135" v="35" actId="1076"/>
          <ac:spMkLst>
            <pc:docMk/>
            <pc:sldMk cId="1950917467" sldId="446"/>
            <ac:spMk id="22" creationId="{00000000-0000-0000-0000-000000000000}"/>
          </ac:spMkLst>
        </pc:spChg>
        <pc:spChg chg="mod">
          <ac:chgData name="T H" userId="270efafb50020bd6" providerId="LiveId" clId="{2B022297-C464-4F88-9BA2-F32224D1E07A}" dt="2022-08-27T04:54:12.184" v="33" actId="207"/>
          <ac:spMkLst>
            <pc:docMk/>
            <pc:sldMk cId="1950917467" sldId="446"/>
            <ac:spMk id="25" creationId="{00000000-0000-0000-0000-000000000000}"/>
          </ac:spMkLst>
        </pc:spChg>
        <pc:grpChg chg="mod">
          <ac:chgData name="T H" userId="270efafb50020bd6" providerId="LiveId" clId="{2B022297-C464-4F88-9BA2-F32224D1E07A}" dt="2022-08-27T04:54:41.135" v="35" actId="1076"/>
          <ac:grpSpMkLst>
            <pc:docMk/>
            <pc:sldMk cId="1950917467" sldId="446"/>
            <ac:grpSpMk id="20" creationId="{00000000-0000-0000-0000-000000000000}"/>
          </ac:grpSpMkLst>
        </pc:grpChg>
        <pc:picChg chg="mod">
          <ac:chgData name="T H" userId="270efafb50020bd6" providerId="LiveId" clId="{2B022297-C464-4F88-9BA2-F32224D1E07A}" dt="2022-08-27T04:54:41.135" v="35" actId="1076"/>
          <ac:picMkLst>
            <pc:docMk/>
            <pc:sldMk cId="1950917467" sldId="446"/>
            <ac:picMk id="21" creationId="{00000000-0000-0000-0000-000000000000}"/>
          </ac:picMkLst>
        </pc:picChg>
      </pc:sldChg>
      <pc:sldChg chg="modSp mod modAnim">
        <pc:chgData name="T H" userId="270efafb50020bd6" providerId="LiveId" clId="{2B022297-C464-4F88-9BA2-F32224D1E07A}" dt="2022-08-27T04:11:08.487" v="30" actId="207"/>
        <pc:sldMkLst>
          <pc:docMk/>
          <pc:sldMk cId="1184851339" sldId="448"/>
        </pc:sldMkLst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9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11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12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40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41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42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46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47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48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49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50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51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52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53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54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55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56" creationId="{00000000-0000-0000-0000-000000000000}"/>
          </ac:spMkLst>
        </pc:spChg>
        <pc:spChg chg="mod">
          <ac:chgData name="T H" userId="270efafb50020bd6" providerId="LiveId" clId="{2B022297-C464-4F88-9BA2-F32224D1E07A}" dt="2022-08-27T04:08:33.344" v="13" actId="207"/>
          <ac:spMkLst>
            <pc:docMk/>
            <pc:sldMk cId="1184851339" sldId="448"/>
            <ac:spMk id="57" creationId="{00000000-0000-0000-0000-000000000000}"/>
          </ac:spMkLst>
        </pc:spChg>
        <pc:graphicFrameChg chg="modGraphic">
          <ac:chgData name="T H" userId="270efafb50020bd6" providerId="LiveId" clId="{2B022297-C464-4F88-9BA2-F32224D1E07A}" dt="2022-08-27T04:11:08.487" v="30" actId="207"/>
          <ac:graphicFrameMkLst>
            <pc:docMk/>
            <pc:sldMk cId="1184851339" sldId="448"/>
            <ac:graphicFrameMk id="5" creationId="{00000000-0000-0000-0000-000000000000}"/>
          </ac:graphicFrameMkLst>
        </pc:graphicFrameChg>
      </pc:sldChg>
      <pc:sldChg chg="modSp mod">
        <pc:chgData name="T H" userId="270efafb50020bd6" providerId="LiveId" clId="{2B022297-C464-4F88-9BA2-F32224D1E07A}" dt="2022-08-27T04:57:43.705" v="46" actId="207"/>
        <pc:sldMkLst>
          <pc:docMk/>
          <pc:sldMk cId="2859205063" sldId="449"/>
        </pc:sldMkLst>
        <pc:spChg chg="mod">
          <ac:chgData name="T H" userId="270efafb50020bd6" providerId="LiveId" clId="{2B022297-C464-4F88-9BA2-F32224D1E07A}" dt="2022-08-27T04:56:55.341" v="38" actId="207"/>
          <ac:spMkLst>
            <pc:docMk/>
            <pc:sldMk cId="2859205063" sldId="449"/>
            <ac:spMk id="11" creationId="{00000000-0000-0000-0000-000000000000}"/>
          </ac:spMkLst>
        </pc:spChg>
        <pc:spChg chg="mod">
          <ac:chgData name="T H" userId="270efafb50020bd6" providerId="LiveId" clId="{2B022297-C464-4F88-9BA2-F32224D1E07A}" dt="2022-08-27T04:57:10.896" v="41" actId="207"/>
          <ac:spMkLst>
            <pc:docMk/>
            <pc:sldMk cId="2859205063" sldId="449"/>
            <ac:spMk id="12" creationId="{00000000-0000-0000-0000-000000000000}"/>
          </ac:spMkLst>
        </pc:spChg>
        <pc:spChg chg="mod">
          <ac:chgData name="T H" userId="270efafb50020bd6" providerId="LiveId" clId="{2B022297-C464-4F88-9BA2-F32224D1E07A}" dt="2022-08-27T04:56:58.080" v="39" actId="207"/>
          <ac:spMkLst>
            <pc:docMk/>
            <pc:sldMk cId="2859205063" sldId="449"/>
            <ac:spMk id="41" creationId="{00000000-0000-0000-0000-000000000000}"/>
          </ac:spMkLst>
        </pc:spChg>
        <pc:spChg chg="mod">
          <ac:chgData name="T H" userId="270efafb50020bd6" providerId="LiveId" clId="{2B022297-C464-4F88-9BA2-F32224D1E07A}" dt="2022-08-27T04:57:15.141" v="42" actId="207"/>
          <ac:spMkLst>
            <pc:docMk/>
            <pc:sldMk cId="2859205063" sldId="449"/>
            <ac:spMk id="42" creationId="{00000000-0000-0000-0000-000000000000}"/>
          </ac:spMkLst>
        </pc:spChg>
        <pc:spChg chg="mod">
          <ac:chgData name="T H" userId="270efafb50020bd6" providerId="LiveId" clId="{2B022297-C464-4F88-9BA2-F32224D1E07A}" dt="2022-08-27T04:57:07.540" v="40" actId="207"/>
          <ac:spMkLst>
            <pc:docMk/>
            <pc:sldMk cId="2859205063" sldId="449"/>
            <ac:spMk id="47" creationId="{00000000-0000-0000-0000-000000000000}"/>
          </ac:spMkLst>
        </pc:spChg>
        <pc:spChg chg="mod">
          <ac:chgData name="T H" userId="270efafb50020bd6" providerId="LiveId" clId="{2B022297-C464-4F88-9BA2-F32224D1E07A}" dt="2022-08-27T04:57:26.123" v="45" actId="207"/>
          <ac:spMkLst>
            <pc:docMk/>
            <pc:sldMk cId="2859205063" sldId="449"/>
            <ac:spMk id="48" creationId="{00000000-0000-0000-0000-000000000000}"/>
          </ac:spMkLst>
        </pc:spChg>
        <pc:graphicFrameChg chg="modGraphic">
          <ac:chgData name="T H" userId="270efafb50020bd6" providerId="LiveId" clId="{2B022297-C464-4F88-9BA2-F32224D1E07A}" dt="2022-08-27T04:57:43.705" v="46" actId="207"/>
          <ac:graphicFrameMkLst>
            <pc:docMk/>
            <pc:sldMk cId="2859205063" sldId="449"/>
            <ac:graphicFrameMk id="5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7660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3663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2566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99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38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2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5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37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61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6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88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17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28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24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91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8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89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79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41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85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5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899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81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85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1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23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090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10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738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5255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90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96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2653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8940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76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760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1390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3318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821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200">
                <a:solidFill>
                  <a:srgbClr val="888888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667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052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6917571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8240048" y="2434167"/>
            <a:ext cx="6917571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6834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1121140" y="3340100"/>
            <a:ext cx="6885780" cy="49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8240048" y="2241551"/>
            <a:ext cx="6919691" cy="10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8240048" y="3340100"/>
            <a:ext cx="6919691" cy="49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4766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2503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7571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7"/>
            </a:lvl1pPr>
            <a:lvl2pPr marL="1219170" lvl="1" indent="-54185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2pPr>
            <a:lvl3pPr marL="1828754" lvl="2" indent="-507987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339" lvl="3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4pPr>
            <a:lvl5pPr marL="3047924" lvl="4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5pPr>
            <a:lvl6pPr marL="3657509" lvl="5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6pPr>
            <a:lvl7pPr marL="4267093" lvl="6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7pPr>
            <a:lvl8pPr marL="4876678" lvl="7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8pPr>
            <a:lvl9pPr marL="5486263" lvl="8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533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414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5237427" y="-1684241"/>
            <a:ext cx="5801784" cy="1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166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9528236" y="2606567"/>
            <a:ext cx="7749117" cy="35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2407206" y="-801354"/>
            <a:ext cx="7749117" cy="10325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68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5811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3323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200">
                <a:solidFill>
                  <a:srgbClr val="888888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667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0066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6917571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8240048" y="2434167"/>
            <a:ext cx="6917571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1607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1121140" y="3340100"/>
            <a:ext cx="6885780" cy="49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8240048" y="2241551"/>
            <a:ext cx="6919691" cy="10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8240048" y="3340100"/>
            <a:ext cx="6919691" cy="49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056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960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7571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7"/>
            </a:lvl1pPr>
            <a:lvl2pPr marL="1219170" lvl="1" indent="-54185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2pPr>
            <a:lvl3pPr marL="1828754" lvl="2" indent="-507987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339" lvl="3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4pPr>
            <a:lvl5pPr marL="3047924" lvl="4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5pPr>
            <a:lvl6pPr marL="3657509" lvl="5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6pPr>
            <a:lvl7pPr marL="4267093" lvl="6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7pPr>
            <a:lvl8pPr marL="4876678" lvl="7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8pPr>
            <a:lvl9pPr marL="5486263" lvl="8" indent="-47412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9132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marL="1219170" lvl="1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2pPr>
            <a:lvl3pPr marL="1828754" lvl="2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3pPr>
            <a:lvl4pPr marL="2438339" lvl="3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4pPr>
            <a:lvl5pPr marL="3047924" lvl="4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5pPr>
            <a:lvl6pPr marL="3657509" lvl="5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6pPr>
            <a:lvl7pPr marL="4267093" lvl="6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7pPr>
            <a:lvl8pPr marL="4876678" lvl="7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8pPr>
            <a:lvl9pPr marL="5486263" lvl="8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2086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5237427" y="-1684241"/>
            <a:ext cx="5801784" cy="1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2583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9528236" y="2606567"/>
            <a:ext cx="7749117" cy="35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2407206" y="-801354"/>
            <a:ext cx="7749117" cy="10325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20199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8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2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3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753677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 eaLnBrk="1" fontAlgn="auto" hangingPunct="1">
              <a:buClr>
                <a:srgbClr val="000000"/>
              </a:buClr>
            </a:pPr>
            <a:endParaRPr lang="en-US" kern="0"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 eaLnBrk="1" fontAlgn="auto" hangingPunct="1"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 eaLnBrk="1" fontAlgn="auto" hangingPunct="1"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558523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5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hyperlink" Target="https://hoc10.vn/doc-sach/tu-nhien-va-xa-hoi-3/1/137/48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-548481" y="3466684"/>
            <a:ext cx="1386840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10: HOẠT ĐỘNG SẢN XUẤT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NGHIỆP VÀ THỦ CÔNG (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1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99719" y="6787554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Đỗ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Thị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Sáu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3A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519" y="5967547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746919" y="1131538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793950"/>
              </p:ext>
            </p:extLst>
          </p:nvPr>
        </p:nvGraphicFramePr>
        <p:xfrm>
          <a:off x="1108869" y="4146330"/>
          <a:ext cx="145542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0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endParaRPr lang="en-US" sz="360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36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36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36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6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6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360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147344" y="5073694"/>
            <a:ext cx="1143000" cy="9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70919" y="5073693"/>
            <a:ext cx="3080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95119" y="5073692"/>
            <a:ext cx="1028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...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149772" y="5961082"/>
            <a:ext cx="1143000" cy="9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273347" y="5961081"/>
            <a:ext cx="3080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Điêu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397547" y="5961080"/>
            <a:ext cx="1028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147344" y="6872400"/>
            <a:ext cx="1143000" cy="9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70919" y="6872399"/>
            <a:ext cx="3080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95119" y="6872398"/>
            <a:ext cx="1028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642894" y="2533471"/>
            <a:ext cx="13734425" cy="1200329"/>
            <a:chOff x="1642894" y="2362200"/>
            <a:chExt cx="13734425" cy="1200329"/>
          </a:xfrm>
        </p:grpSpPr>
        <p:sp>
          <p:nvSpPr>
            <p:cNvPr id="33" name="Rectangle 32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/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5" name="Rectangle 34"/>
          <p:cNvSpPr/>
          <p:nvPr/>
        </p:nvSpPr>
        <p:spPr>
          <a:xfrm>
            <a:off x="1573149" y="1782783"/>
            <a:ext cx="1151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 số hoạt động sản xuất thủ công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92050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40" grpId="0"/>
      <p:bldP spid="41" grpId="0"/>
      <p:bldP spid="42" grpId="0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552206" y="2590800"/>
            <a:ext cx="13572940" cy="1200329"/>
            <a:chOff x="1804379" y="2133600"/>
            <a:chExt cx="13572940" cy="1200329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4379" y="2294929"/>
              <a:ext cx="736614" cy="877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538869" y="21336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573149" y="1782783"/>
            <a:ext cx="1151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 số hoạt động sản xuất thủ công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80319" y="3952458"/>
            <a:ext cx="14182998" cy="4098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 số hoạt động sản xuất 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 nghiệp khác và ích lợi của các hoạt động đó mà em biết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 đan nón, làm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Tam,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thúng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mây tre đan, sơn mài, vẽ tranh Đông Hồ, đúc trống đồng,...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 ích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Cung cấp sản phẩm may mặc, vải vóc, đồ dùng để trang trí, phục vụ và nâng cao đời sống của con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174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570260" y="2017843"/>
            <a:ext cx="1151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nl-NL" sz="36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 số hoạt động sản xuất thủ công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0" y="2319622"/>
            <a:ext cx="16992601" cy="6949469"/>
            <a:chOff x="738925" y="4248834"/>
            <a:chExt cx="16992601" cy="3544838"/>
          </a:xfrm>
        </p:grpSpPr>
        <p:sp>
          <p:nvSpPr>
            <p:cNvPr id="66" name="Rounded Rectangle 1"/>
            <p:cNvSpPr/>
            <p:nvPr/>
          </p:nvSpPr>
          <p:spPr>
            <a:xfrm>
              <a:off x="2012187" y="4792995"/>
              <a:ext cx="14112167" cy="1787960"/>
            </a:xfrm>
            <a:custGeom>
              <a:avLst/>
              <a:gdLst>
                <a:gd name="connsiteX0" fmla="*/ 0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0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1867377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449249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944046"/>
                <a:gd name="connsiteY0" fmla="*/ 697435 h 3977495"/>
                <a:gd name="connsiteX1" fmla="*/ 662929 w 12944046"/>
                <a:gd name="connsiteY1" fmla="*/ 0 h 3977495"/>
                <a:gd name="connsiteX2" fmla="*/ 12449249 w 12944046"/>
                <a:gd name="connsiteY2" fmla="*/ 0 h 3977495"/>
                <a:gd name="connsiteX3" fmla="*/ 12944046 w 12944046"/>
                <a:gd name="connsiteY3" fmla="*/ 373191 h 3977495"/>
                <a:gd name="connsiteX4" fmla="*/ 12702834 w 12944046"/>
                <a:gd name="connsiteY4" fmla="*/ 3314566 h 3977495"/>
                <a:gd name="connsiteX5" fmla="*/ 12039905 w 12944046"/>
                <a:gd name="connsiteY5" fmla="*/ 3977495 h 3977495"/>
                <a:gd name="connsiteX6" fmla="*/ 662929 w 12944046"/>
                <a:gd name="connsiteY6" fmla="*/ 3977495 h 3977495"/>
                <a:gd name="connsiteX7" fmla="*/ 0 w 12944046"/>
                <a:gd name="connsiteY7" fmla="*/ 3314566 h 3977495"/>
                <a:gd name="connsiteX8" fmla="*/ 293298 w 12944046"/>
                <a:gd name="connsiteY8" fmla="*/ 697435 h 3977495"/>
                <a:gd name="connsiteX0" fmla="*/ 293298 w 12944046"/>
                <a:gd name="connsiteY0" fmla="*/ 889304 h 3977495"/>
                <a:gd name="connsiteX1" fmla="*/ 662929 w 12944046"/>
                <a:gd name="connsiteY1" fmla="*/ 0 h 3977495"/>
                <a:gd name="connsiteX2" fmla="*/ 12449249 w 12944046"/>
                <a:gd name="connsiteY2" fmla="*/ 0 h 3977495"/>
                <a:gd name="connsiteX3" fmla="*/ 12944046 w 12944046"/>
                <a:gd name="connsiteY3" fmla="*/ 373191 h 3977495"/>
                <a:gd name="connsiteX4" fmla="*/ 12702834 w 12944046"/>
                <a:gd name="connsiteY4" fmla="*/ 3314566 h 3977495"/>
                <a:gd name="connsiteX5" fmla="*/ 12039905 w 12944046"/>
                <a:gd name="connsiteY5" fmla="*/ 3977495 h 3977495"/>
                <a:gd name="connsiteX6" fmla="*/ 662929 w 12944046"/>
                <a:gd name="connsiteY6" fmla="*/ 3977495 h 3977495"/>
                <a:gd name="connsiteX7" fmla="*/ 0 w 12944046"/>
                <a:gd name="connsiteY7" fmla="*/ 3314566 h 3977495"/>
                <a:gd name="connsiteX8" fmla="*/ 293298 w 12944046"/>
                <a:gd name="connsiteY8" fmla="*/ 889304 h 3977495"/>
                <a:gd name="connsiteX0" fmla="*/ 293298 w 12853655"/>
                <a:gd name="connsiteY0" fmla="*/ 889304 h 3977495"/>
                <a:gd name="connsiteX1" fmla="*/ 662929 w 12853655"/>
                <a:gd name="connsiteY1" fmla="*/ 0 h 3977495"/>
                <a:gd name="connsiteX2" fmla="*/ 12449249 w 12853655"/>
                <a:gd name="connsiteY2" fmla="*/ 0 h 3977495"/>
                <a:gd name="connsiteX3" fmla="*/ 12853655 w 12853655"/>
                <a:gd name="connsiteY3" fmla="*/ 488314 h 3977495"/>
                <a:gd name="connsiteX4" fmla="*/ 12702834 w 12853655"/>
                <a:gd name="connsiteY4" fmla="*/ 3314566 h 3977495"/>
                <a:gd name="connsiteX5" fmla="*/ 12039905 w 12853655"/>
                <a:gd name="connsiteY5" fmla="*/ 3977495 h 3977495"/>
                <a:gd name="connsiteX6" fmla="*/ 662929 w 12853655"/>
                <a:gd name="connsiteY6" fmla="*/ 3977495 h 3977495"/>
                <a:gd name="connsiteX7" fmla="*/ 0 w 12853655"/>
                <a:gd name="connsiteY7" fmla="*/ 3314566 h 3977495"/>
                <a:gd name="connsiteX8" fmla="*/ 293298 w 12853655"/>
                <a:gd name="connsiteY8" fmla="*/ 889304 h 3977495"/>
                <a:gd name="connsiteX0" fmla="*/ 293298 w 12853655"/>
                <a:gd name="connsiteY0" fmla="*/ 889304 h 3977495"/>
                <a:gd name="connsiteX1" fmla="*/ 662929 w 12853655"/>
                <a:gd name="connsiteY1" fmla="*/ 0 h 3977495"/>
                <a:gd name="connsiteX2" fmla="*/ 12449249 w 12853655"/>
                <a:gd name="connsiteY2" fmla="*/ 0 h 3977495"/>
                <a:gd name="connsiteX3" fmla="*/ 12853655 w 12853655"/>
                <a:gd name="connsiteY3" fmla="*/ 488314 h 3977495"/>
                <a:gd name="connsiteX4" fmla="*/ 12558210 w 12853655"/>
                <a:gd name="connsiteY4" fmla="*/ 3161072 h 3977495"/>
                <a:gd name="connsiteX5" fmla="*/ 12039905 w 12853655"/>
                <a:gd name="connsiteY5" fmla="*/ 3977495 h 3977495"/>
                <a:gd name="connsiteX6" fmla="*/ 662929 w 12853655"/>
                <a:gd name="connsiteY6" fmla="*/ 3977495 h 3977495"/>
                <a:gd name="connsiteX7" fmla="*/ 0 w 12853655"/>
                <a:gd name="connsiteY7" fmla="*/ 3314566 h 3977495"/>
                <a:gd name="connsiteX8" fmla="*/ 293298 w 12853655"/>
                <a:gd name="connsiteY8" fmla="*/ 889304 h 397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53655" h="3977495">
                  <a:moveTo>
                    <a:pt x="293298" y="889304"/>
                  </a:moveTo>
                  <a:cubicBezTo>
                    <a:pt x="379562" y="505926"/>
                    <a:pt x="400320" y="138023"/>
                    <a:pt x="662929" y="0"/>
                  </a:cubicBezTo>
                  <a:lnTo>
                    <a:pt x="12449249" y="0"/>
                  </a:lnTo>
                  <a:cubicBezTo>
                    <a:pt x="12677352" y="69011"/>
                    <a:pt x="12784643" y="122188"/>
                    <a:pt x="12853655" y="488314"/>
                  </a:cubicBezTo>
                  <a:lnTo>
                    <a:pt x="12558210" y="3161072"/>
                  </a:lnTo>
                  <a:cubicBezTo>
                    <a:pt x="12558210" y="3527198"/>
                    <a:pt x="12406031" y="3977495"/>
                    <a:pt x="12039905" y="3977495"/>
                  </a:cubicBezTo>
                  <a:lnTo>
                    <a:pt x="662929" y="3977495"/>
                  </a:lnTo>
                  <a:cubicBezTo>
                    <a:pt x="296803" y="3977495"/>
                    <a:pt x="0" y="3680692"/>
                    <a:pt x="0" y="3314566"/>
                  </a:cubicBezTo>
                  <a:cubicBezTo>
                    <a:pt x="0" y="2430687"/>
                    <a:pt x="189781" y="1721424"/>
                    <a:pt x="293298" y="889304"/>
                  </a:cubicBezTo>
                  <a:close/>
                </a:path>
              </a:pathLst>
            </a:custGeom>
            <a:solidFill>
              <a:srgbClr val="FFE181"/>
            </a:solidFill>
            <a:ln w="508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8" name="Parallelogram 67"/>
            <p:cNvSpPr/>
            <p:nvPr/>
          </p:nvSpPr>
          <p:spPr>
            <a:xfrm>
              <a:off x="738925" y="4600338"/>
              <a:ext cx="16992601" cy="3193334"/>
            </a:xfrm>
            <a:prstGeom prst="parallelogram">
              <a:avLst>
                <a:gd name="adj" fmla="val 32531"/>
              </a:avLst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  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Hoạt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động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sản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xuất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thủ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công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tạo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ra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sản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phẩm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chủ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yếu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bằng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tay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thường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sử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dụng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công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cụ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đơn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giản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,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nguyên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liệu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từ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thiên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nhiên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6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60606" l="0" r="9251">
                          <a14:foregroundMark x1="4493" y1="28485" x2="7665" y2="25455"/>
                          <a14:foregroundMark x1="7665" y1="25455" x2="7841" y2="21818"/>
                          <a14:foregroundMark x1="7665" y1="14545" x2="7225" y2="24242"/>
                          <a14:foregroundMark x1="5286" y1="12121" x2="6079" y2="9697"/>
                          <a14:foregroundMark x1="6079" y1="9697" x2="6256" y2="21212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901" b="41125"/>
            <a:stretch/>
          </p:blipFill>
          <p:spPr bwMode="auto">
            <a:xfrm>
              <a:off x="2004077" y="4248834"/>
              <a:ext cx="1537208" cy="1445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65386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19" y="457200"/>
            <a:ext cx="7543800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720" y="-152400"/>
            <a:ext cx="7467600" cy="518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82" y="4648200"/>
            <a:ext cx="7563037" cy="3990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720" y="4648200"/>
            <a:ext cx="746760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3">
            <a:extLst>
              <a:ext uri="{FF2B5EF4-FFF2-40B4-BE49-F238E27FC236}">
                <a16:creationId xmlns:a16="http://schemas.microsoft.com/office/drawing/2014/main" id="{AF8E4573-8F97-4FCD-5EB3-22D01C6526FE}"/>
              </a:ext>
            </a:extLst>
          </p:cNvPr>
          <p:cNvSpPr/>
          <p:nvPr/>
        </p:nvSpPr>
        <p:spPr>
          <a:xfrm>
            <a:off x="5544741" y="1669698"/>
            <a:ext cx="9167695" cy="3897372"/>
          </a:xfrm>
          <a:prstGeom prst="cloudCallout">
            <a:avLst>
              <a:gd name="adj1" fmla="val -56556"/>
              <a:gd name="adj2" fmla="val 53091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3733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Kể</a:t>
            </a:r>
            <a:r>
              <a:rPr lang="en-US" sz="3733" b="1" kern="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tên</a:t>
            </a:r>
            <a:r>
              <a:rPr lang="en-US" sz="3733" b="1" kern="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3733" b="1" kern="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733" b="1" kern="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đồ</a:t>
            </a:r>
            <a:r>
              <a:rPr lang="en-US" sz="3733" b="1" kern="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dùng</a:t>
            </a:r>
            <a:r>
              <a:rPr lang="en-US" sz="3733" b="1" kern="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733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thiết</a:t>
            </a:r>
            <a:r>
              <a:rPr lang="en-US" sz="3733" b="1" kern="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bị</a:t>
            </a:r>
            <a:r>
              <a:rPr lang="en-US" sz="3733" b="1" kern="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3733" b="1" kern="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3733" b="1" kern="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gia</a:t>
            </a:r>
            <a:r>
              <a:rPr lang="en-US" sz="3733" b="1" kern="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đình</a:t>
            </a:r>
            <a:r>
              <a:rPr lang="en-US" sz="3733" b="1" kern="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733" b="1" kern="0" dirty="0" err="1" smtClean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3733" b="1" kern="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1207C08-F55E-C69D-BE26-B4765611A8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43920" y="2235201"/>
            <a:ext cx="3366588" cy="781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2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116BD977-E92E-2A47-E4F3-8958B908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499" t="15368" r="7236" b="7264"/>
          <a:stretch/>
        </p:blipFill>
        <p:spPr>
          <a:xfrm>
            <a:off x="7523326" y="4454043"/>
            <a:ext cx="1822954" cy="174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5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08B1BA-E431-6342-4AF3-1707F431D9DE}"/>
              </a:ext>
            </a:extLst>
          </p:cNvPr>
          <p:cNvSpPr txBox="1"/>
          <p:nvPr/>
        </p:nvSpPr>
        <p:spPr>
          <a:xfrm>
            <a:off x="1353161" y="2286000"/>
            <a:ext cx="14178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sz="40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4000" b="1" i="0" u="sng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4000" b="1" i="0" u="sng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nghiệp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08B1BA-E431-6342-4AF3-1707F431D9DE}"/>
              </a:ext>
            </a:extLst>
          </p:cNvPr>
          <p:cNvSpPr txBox="1"/>
          <p:nvPr/>
        </p:nvSpPr>
        <p:spPr>
          <a:xfrm>
            <a:off x="1390834" y="3276600"/>
            <a:ext cx="14178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40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4000" b="1" i="0" u="sng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40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u="sng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thủ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52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61319" y="1391989"/>
            <a:ext cx="13466475" cy="1289638"/>
            <a:chOff x="1642894" y="2017825"/>
            <a:chExt cx="13466475" cy="1289638"/>
          </a:xfrm>
        </p:grpSpPr>
        <p:sp>
          <p:nvSpPr>
            <p:cNvPr id="14" name="Rectangle 13"/>
            <p:cNvSpPr/>
            <p:nvPr/>
          </p:nvSpPr>
          <p:spPr>
            <a:xfrm>
              <a:off x="2270919" y="2017825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/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2270919" y="579799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3048731"/>
            <a:ext cx="4876800" cy="318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19" y="3048731"/>
            <a:ext cx="4876800" cy="318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023" y="3048731"/>
            <a:ext cx="4876800" cy="318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6248401"/>
            <a:ext cx="4876800" cy="287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20" y="6248400"/>
            <a:ext cx="4876799" cy="287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519" y="6248401"/>
            <a:ext cx="4876800" cy="287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0577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32746" y="147461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387159"/>
              </p:ext>
            </p:extLst>
          </p:nvPr>
        </p:nvGraphicFramePr>
        <p:xfrm>
          <a:off x="975519" y="3769800"/>
          <a:ext cx="14554200" cy="45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6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endParaRPr lang="en-US" sz="3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3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4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3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4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4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4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3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en-US" sz="3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en-US" sz="3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en-US" sz="3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en-US" sz="3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en-US" sz="3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en-US" sz="3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75519" y="4403682"/>
            <a:ext cx="114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18519" y="4403682"/>
            <a:ext cx="38803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endParaRPr lang="en-US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98869" y="4403682"/>
            <a:ext cx="95308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77947" y="5062470"/>
            <a:ext cx="114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120947" y="5062470"/>
            <a:ext cx="38803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endParaRPr lang="en-US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01297" y="5062470"/>
            <a:ext cx="95308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75519" y="5745188"/>
            <a:ext cx="114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118519" y="5745188"/>
            <a:ext cx="38803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phích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998869" y="5745188"/>
            <a:ext cx="95308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phích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9" name="Rectangle 48"/>
          <p:cNvSpPr/>
          <p:nvPr/>
        </p:nvSpPr>
        <p:spPr>
          <a:xfrm>
            <a:off x="975519" y="6360600"/>
            <a:ext cx="114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118519" y="6360600"/>
            <a:ext cx="38803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998869" y="6360600"/>
            <a:ext cx="95308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2" name="Rectangle 51"/>
          <p:cNvSpPr/>
          <p:nvPr/>
        </p:nvSpPr>
        <p:spPr>
          <a:xfrm>
            <a:off x="975519" y="7034494"/>
            <a:ext cx="114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118519" y="7034494"/>
            <a:ext cx="38803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998869" y="7034494"/>
            <a:ext cx="95308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75519" y="7650047"/>
            <a:ext cx="114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118519" y="7650047"/>
            <a:ext cx="38803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998869" y="7650047"/>
            <a:ext cx="95308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68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1432719" y="2209800"/>
            <a:ext cx="13734425" cy="1200329"/>
            <a:chOff x="1642894" y="2362200"/>
            <a:chExt cx="13734425" cy="1200329"/>
          </a:xfrm>
        </p:grpSpPr>
        <p:sp>
          <p:nvSpPr>
            <p:cNvPr id="63" name="Rectangle 62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6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/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48513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40" grpId="0"/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573149" y="152400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04119" y="3497124"/>
            <a:ext cx="14182998" cy="5037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 số hoạt động sản xuất 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 nghiệp khác và ích lợi của các hoạt động đó mà em biết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 </a:t>
            </a:r>
          </a:p>
          <a:p>
            <a:pPr algn="just">
              <a:spcAft>
                <a:spcPts val="100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+ K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thác than, khai thác dầu mỏ, 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than,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…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Aft>
                <a:spcPts val="100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+ S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 xuất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 trời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Aft>
                <a:spcPts val="100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+ S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 xuất ấm đun siêu tốc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Aft>
                <a:spcPts val="100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+ C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hế biến cá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651521" y="2152471"/>
            <a:ext cx="13572940" cy="1200329"/>
            <a:chOff x="1804379" y="2133600"/>
            <a:chExt cx="13572940" cy="1200329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4379" y="2294929"/>
              <a:ext cx="736614" cy="877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2538869" y="21336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889919" y="1851156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41478" y="2993250"/>
            <a:ext cx="13631041" cy="4931550"/>
            <a:chOff x="1602638" y="2863971"/>
            <a:chExt cx="13631041" cy="4931550"/>
          </a:xfrm>
        </p:grpSpPr>
        <p:sp>
          <p:nvSpPr>
            <p:cNvPr id="2" name="Rounded Rectangle 1"/>
            <p:cNvSpPr/>
            <p:nvPr/>
          </p:nvSpPr>
          <p:spPr>
            <a:xfrm>
              <a:off x="1889919" y="2863971"/>
              <a:ext cx="13343760" cy="4931550"/>
            </a:xfrm>
            <a:custGeom>
              <a:avLst/>
              <a:gdLst>
                <a:gd name="connsiteX0" fmla="*/ 0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0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1867377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02834" h="3977495">
                  <a:moveTo>
                    <a:pt x="293298" y="697435"/>
                  </a:moveTo>
                  <a:cubicBezTo>
                    <a:pt x="379562" y="314057"/>
                    <a:pt x="400320" y="138023"/>
                    <a:pt x="662929" y="0"/>
                  </a:cubicBezTo>
                  <a:lnTo>
                    <a:pt x="11867377" y="0"/>
                  </a:lnTo>
                  <a:cubicBezTo>
                    <a:pt x="12095480" y="69011"/>
                    <a:pt x="12409536" y="314056"/>
                    <a:pt x="12478548" y="680182"/>
                  </a:cubicBezTo>
                  <a:lnTo>
                    <a:pt x="12702834" y="3314566"/>
                  </a:lnTo>
                  <a:cubicBezTo>
                    <a:pt x="12702834" y="3680692"/>
                    <a:pt x="12406031" y="3977495"/>
                    <a:pt x="12039905" y="3977495"/>
                  </a:cubicBezTo>
                  <a:lnTo>
                    <a:pt x="662929" y="3977495"/>
                  </a:lnTo>
                  <a:cubicBezTo>
                    <a:pt x="296803" y="3977495"/>
                    <a:pt x="0" y="3680692"/>
                    <a:pt x="0" y="3314566"/>
                  </a:cubicBezTo>
                  <a:cubicBezTo>
                    <a:pt x="0" y="2430687"/>
                    <a:pt x="189781" y="1529555"/>
                    <a:pt x="293298" y="697435"/>
                  </a:cubicBezTo>
                  <a:close/>
                </a:path>
              </a:pathLst>
            </a:custGeom>
            <a:solidFill>
              <a:srgbClr val="FFE1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13029" y="3209167"/>
              <a:ext cx="12420600" cy="4247317"/>
            </a:xfrm>
            <a:custGeom>
              <a:avLst/>
              <a:gdLst>
                <a:gd name="connsiteX0" fmla="*/ 0 w 11506200"/>
                <a:gd name="connsiteY0" fmla="*/ 0 h 3416320"/>
                <a:gd name="connsiteX1" fmla="*/ 11506200 w 11506200"/>
                <a:gd name="connsiteY1" fmla="*/ 0 h 3416320"/>
                <a:gd name="connsiteX2" fmla="*/ 11506200 w 11506200"/>
                <a:gd name="connsiteY2" fmla="*/ 3416320 h 3416320"/>
                <a:gd name="connsiteX3" fmla="*/ 0 w 11506200"/>
                <a:gd name="connsiteY3" fmla="*/ 3416320 h 3416320"/>
                <a:gd name="connsiteX4" fmla="*/ 0 w 11506200"/>
                <a:gd name="connsiteY4" fmla="*/ 0 h 3416320"/>
                <a:gd name="connsiteX0" fmla="*/ 241539 w 11506200"/>
                <a:gd name="connsiteY0" fmla="*/ 0 h 3416320"/>
                <a:gd name="connsiteX1" fmla="*/ 11506200 w 11506200"/>
                <a:gd name="connsiteY1" fmla="*/ 0 h 3416320"/>
                <a:gd name="connsiteX2" fmla="*/ 11506200 w 11506200"/>
                <a:gd name="connsiteY2" fmla="*/ 3416320 h 3416320"/>
                <a:gd name="connsiteX3" fmla="*/ 0 w 11506200"/>
                <a:gd name="connsiteY3" fmla="*/ 3416320 h 3416320"/>
                <a:gd name="connsiteX4" fmla="*/ 241539 w 11506200"/>
                <a:gd name="connsiteY4" fmla="*/ 0 h 3416320"/>
                <a:gd name="connsiteX0" fmla="*/ 534837 w 11799498"/>
                <a:gd name="connsiteY0" fmla="*/ 0 h 3416320"/>
                <a:gd name="connsiteX1" fmla="*/ 11799498 w 11799498"/>
                <a:gd name="connsiteY1" fmla="*/ 0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534837 w 11799498"/>
                <a:gd name="connsiteY4" fmla="*/ 0 h 3416320"/>
                <a:gd name="connsiteX0" fmla="*/ 534837 w 11799498"/>
                <a:gd name="connsiteY0" fmla="*/ 0 h 3416320"/>
                <a:gd name="connsiteX1" fmla="*/ 11799498 w 11799498"/>
                <a:gd name="connsiteY1" fmla="*/ 0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426273 w 11799498"/>
                <a:gd name="connsiteY4" fmla="*/ 58227 h 3416320"/>
                <a:gd name="connsiteX5" fmla="*/ 534837 w 11799498"/>
                <a:gd name="connsiteY5" fmla="*/ 0 h 3416320"/>
                <a:gd name="connsiteX0" fmla="*/ 534837 w 11799498"/>
                <a:gd name="connsiteY0" fmla="*/ 0 h 3416320"/>
                <a:gd name="connsiteX1" fmla="*/ 11609717 w 11799498"/>
                <a:gd name="connsiteY1" fmla="*/ 86264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426273 w 11799498"/>
                <a:gd name="connsiteY4" fmla="*/ 58227 h 3416320"/>
                <a:gd name="connsiteX5" fmla="*/ 534837 w 11799498"/>
                <a:gd name="connsiteY5" fmla="*/ 0 h 3416320"/>
                <a:gd name="connsiteX0" fmla="*/ 534837 w 12006532"/>
                <a:gd name="connsiteY0" fmla="*/ 0 h 3364561"/>
                <a:gd name="connsiteX1" fmla="*/ 11609717 w 12006532"/>
                <a:gd name="connsiteY1" fmla="*/ 86264 h 3364561"/>
                <a:gd name="connsiteX2" fmla="*/ 12006532 w 12006532"/>
                <a:gd name="connsiteY2" fmla="*/ 3295550 h 3364561"/>
                <a:gd name="connsiteX3" fmla="*/ 0 w 12006532"/>
                <a:gd name="connsiteY3" fmla="*/ 3364561 h 3364561"/>
                <a:gd name="connsiteX4" fmla="*/ 426273 w 12006532"/>
                <a:gd name="connsiteY4" fmla="*/ 58227 h 3364561"/>
                <a:gd name="connsiteX5" fmla="*/ 534837 w 12006532"/>
                <a:gd name="connsiteY5" fmla="*/ 0 h 336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06532" h="3364561">
                  <a:moveTo>
                    <a:pt x="534837" y="0"/>
                  </a:moveTo>
                  <a:lnTo>
                    <a:pt x="11609717" y="86264"/>
                  </a:lnTo>
                  <a:lnTo>
                    <a:pt x="12006532" y="3295550"/>
                  </a:lnTo>
                  <a:lnTo>
                    <a:pt x="0" y="3364561"/>
                  </a:lnTo>
                  <a:cubicBezTo>
                    <a:pt x="170846" y="2262450"/>
                    <a:pt x="255427" y="1160338"/>
                    <a:pt x="426273" y="58227"/>
                  </a:cubicBezTo>
                  <a:lnTo>
                    <a:pt x="534837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chế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biến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lương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;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móc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;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khai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thác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khoáng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…</a:t>
              </a:r>
            </a:p>
            <a:p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thiết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liệu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…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phục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vụ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đời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khẩu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4500" b="1" i="1" dirty="0">
                <a:solidFill>
                  <a:srgbClr val="FF0000"/>
                </a:solidFill>
              </a:endParaRP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19718" y1="27778" x2="36620" y2="26068"/>
                          <a14:foregroundMark x1="36620" y1="26068" x2="41784" y2="30769"/>
                          <a14:foregroundMark x1="41784" y1="30769" x2="47887" y2="16239"/>
                          <a14:foregroundMark x1="47887" y1="16239" x2="14085" y2="30342"/>
                          <a14:foregroundMark x1="14085" y1="30342" x2="23005" y2="34615"/>
                          <a14:foregroundMark x1="14085" y1="29487" x2="17371" y2="22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2" t="13111" r="3828" b="17223"/>
            <a:stretch/>
          </p:blipFill>
          <p:spPr bwMode="auto">
            <a:xfrm>
              <a:off x="1602638" y="2863971"/>
              <a:ext cx="1201555" cy="1022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25135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3876675"/>
            <a:ext cx="483870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357" y="3876675"/>
            <a:ext cx="48482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719" y="3876675"/>
            <a:ext cx="4848225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1328256" y="2334500"/>
            <a:ext cx="13734425" cy="1200329"/>
            <a:chOff x="1642894" y="2362200"/>
            <a:chExt cx="13734425" cy="1200329"/>
          </a:xfrm>
        </p:grpSpPr>
        <p:sp>
          <p:nvSpPr>
            <p:cNvPr id="35" name="Rectangle 34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/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Rectangle 36"/>
          <p:cNvSpPr/>
          <p:nvPr/>
        </p:nvSpPr>
        <p:spPr>
          <a:xfrm>
            <a:off x="2270919" y="1688169"/>
            <a:ext cx="1151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 số hoạt động sản xuất thủ công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61372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10176</TotalTime>
  <Words>626</Words>
  <Application>Microsoft Office PowerPoint</Application>
  <PresentationFormat>Custom</PresentationFormat>
  <Paragraphs>71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Times New Roman</vt:lpstr>
      <vt:lpstr>UTM Avo</vt:lpstr>
      <vt:lpstr>Default Design</vt:lpstr>
      <vt:lpstr>1_Default Design</vt:lpstr>
      <vt:lpstr>2_Default Design</vt:lpstr>
      <vt:lpstr>3_Default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CTY REDSTAR</cp:lastModifiedBy>
  <cp:revision>1202</cp:revision>
  <dcterms:created xsi:type="dcterms:W3CDTF">2008-09-09T22:52:10Z</dcterms:created>
  <dcterms:modified xsi:type="dcterms:W3CDTF">2024-11-25T01:35:48Z</dcterms:modified>
</cp:coreProperties>
</file>