
<file path=[Content_Types].xml><?xml version="1.0" encoding="utf-8"?>
<Types xmlns="http://schemas.openxmlformats.org/package/2006/content-types">
  <Default Extension="png" ContentType="image/png"/>
  <Default Extension="jfif" ContentType="image/gif"/>
  <Default Extension="svg" ContentType="image/svg+xml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30" r:id="rId2"/>
    <p:sldId id="456" r:id="rId3"/>
    <p:sldId id="455" r:id="rId4"/>
    <p:sldId id="457" r:id="rId5"/>
    <p:sldId id="462" r:id="rId6"/>
    <p:sldId id="434" r:id="rId7"/>
    <p:sldId id="463" r:id="rId8"/>
    <p:sldId id="464" r:id="rId9"/>
    <p:sldId id="465" r:id="rId10"/>
    <p:sldId id="466" r:id="rId11"/>
    <p:sldId id="451" r:id="rId12"/>
    <p:sldId id="468" r:id="rId13"/>
    <p:sldId id="453" r:id="rId14"/>
    <p:sldId id="431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EDEEC"/>
    <a:srgbClr val="FDCFE3"/>
    <a:srgbClr val="FF7C80"/>
    <a:srgbClr val="0000CC"/>
    <a:srgbClr val="FF0066"/>
    <a:srgbClr val="FF6600"/>
    <a:srgbClr val="66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79" autoAdjust="0"/>
    <p:restoredTop sz="99274" autoAdjust="0"/>
  </p:normalViewPr>
  <p:slideViewPr>
    <p:cSldViewPr>
      <p:cViewPr varScale="1">
        <p:scale>
          <a:sx n="52" d="100"/>
          <a:sy n="52" d="100"/>
        </p:scale>
        <p:origin x="292" y="4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17.png"/><Relationship Id="rId4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CỘNG HÒA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127919" y="4343401"/>
            <a:ext cx="13944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22: HĐCD: CẢNH ĐẸP QUÊ HƯƠNG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38984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457200"/>
            <a:ext cx="148590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805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08919" y="1676400"/>
            <a:ext cx="12039600" cy="677108"/>
            <a:chOff x="1508918" y="1888664"/>
            <a:chExt cx="1072618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1072618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điệp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cảnh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đẹp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quê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hương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10222436" cy="46017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22: CẢNH ĐẸP QUÊ HƯƠNG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418595" cy="994830"/>
              <a:chOff x="5063633" y="164812"/>
              <a:chExt cx="5327167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327167" cy="994830"/>
                <a:chOff x="5063633" y="164812"/>
                <a:chExt cx="5327167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181614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2050" name="Picture 2" descr="Những câu nói hay việc bảo vệ môi trường | Phật học đời số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197" r="75648"/>
          <a:stretch/>
        </p:blipFill>
        <p:spPr bwMode="auto">
          <a:xfrm>
            <a:off x="1482115" y="2514600"/>
            <a:ext cx="3074804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câu nói hay việc bảo vệ môi trường | Phật học đời số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6" t="1513" r="51854"/>
          <a:stretch/>
        </p:blipFill>
        <p:spPr bwMode="auto">
          <a:xfrm>
            <a:off x="4850302" y="2434054"/>
            <a:ext cx="2879053" cy="618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055" r="71133"/>
          <a:stretch/>
        </p:blipFill>
        <p:spPr>
          <a:xfrm>
            <a:off x="8052900" y="2709496"/>
            <a:ext cx="2912147" cy="567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439" t="1053" r="33684" b="1658"/>
          <a:stretch/>
        </p:blipFill>
        <p:spPr>
          <a:xfrm>
            <a:off x="11338719" y="2686050"/>
            <a:ext cx="28194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9418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232A215B-E800-3B20-C1F3-13174D6EED0F}"/>
              </a:ext>
            </a:extLst>
          </p:cNvPr>
          <p:cNvSpPr/>
          <p:nvPr/>
        </p:nvSpPr>
        <p:spPr>
          <a:xfrm>
            <a:off x="1108626" y="3394258"/>
            <a:ext cx="8175003" cy="91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3556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6E919F9-22C7-C3C1-18EA-E6F33188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02344" y="5293489"/>
            <a:ext cx="6581591" cy="3416401"/>
          </a:xfrm>
          <a:prstGeom prst="rect">
            <a:avLst/>
          </a:prstGeom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1737519" y="457200"/>
            <a:ext cx="12725400" cy="7086599"/>
          </a:xfrm>
          <a:prstGeom prst="cloudCallout">
            <a:avLst>
              <a:gd name="adj1" fmla="val -2582"/>
              <a:gd name="adj2" fmla="val 90563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cảnh đẹp thiên nhiên của quê hương là trách nhiệm của tất cả chúng ta, thể hiện tình yêu thiên nhiên, quê hương, đất nước.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4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484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80319" y="2895600"/>
            <a:ext cx="67056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22: CẢNH ĐẸP QUÊ HƯƠNG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418595" cy="994830"/>
              <a:chOff x="5063633" y="164812"/>
              <a:chExt cx="5327167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327167" cy="994830"/>
                <a:chOff x="5063633" y="164812"/>
                <a:chExt cx="5327167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181614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Rectangle 14"/>
          <p:cNvSpPr/>
          <p:nvPr/>
        </p:nvSpPr>
        <p:spPr>
          <a:xfrm>
            <a:off x="1280319" y="1828800"/>
            <a:ext cx="12420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8331" t="47916" r="21888" b="14583"/>
          <a:stretch/>
        </p:blipFill>
        <p:spPr>
          <a:xfrm>
            <a:off x="8150759" y="2661450"/>
            <a:ext cx="7302759" cy="572055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289401" y="5131951"/>
            <a:ext cx="6705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8044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519" y="1883704"/>
            <a:ext cx="13309600" cy="5431497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281" y="1197905"/>
            <a:ext cx="1599789" cy="2302244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18320" y="541964"/>
            <a:ext cx="1241047" cy="2043563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883" y="5726472"/>
            <a:ext cx="11925483" cy="2604729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11081031" y="3699906"/>
            <a:ext cx="1168233" cy="724631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1" rIns="68580" bIns="34291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4926455" y="4008561"/>
            <a:ext cx="6621736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189">
              <a:defRPr/>
            </a:pPr>
            <a:r>
              <a:rPr lang="en-US" altLang="zh-CN" sz="9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9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7411" y="29498"/>
            <a:ext cx="1076632" cy="1237569"/>
          </a:xfrm>
          <a:prstGeom prst="ellipse">
            <a:avLst/>
          </a:prstGeom>
          <a:solidFill>
            <a:srgbClr val="EAF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7919" y="3209109"/>
            <a:ext cx="1511525" cy="238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06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Quê hương tươi đẹp hát mẫu - Âm nhạc lớp 1- Cùng học để phát triển năng lực - Hà Lực -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129" y="838200"/>
            <a:ext cx="15362389" cy="7329488"/>
          </a:xfrm>
        </p:spPr>
      </p:pic>
    </p:spTree>
    <p:extLst>
      <p:ext uri="{BB962C8B-B14F-4D97-AF65-F5344CB8AC3E}">
        <p14:creationId xmlns:p14="http://schemas.microsoft.com/office/powerpoint/2010/main" val="32012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0" y="-46299"/>
            <a:ext cx="16256000" cy="11379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719" y="812800"/>
            <a:ext cx="4267200" cy="3065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119" y="1189702"/>
            <a:ext cx="8026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800" dirty="0">
                <a:solidFill>
                  <a:srgbClr val="FF000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+mj-lt"/>
              </a:rPr>
              <a:t>Khám phá</a:t>
            </a:r>
            <a:endParaRPr lang="en-US" sz="12800" dirty="0">
              <a:solidFill>
                <a:srgbClr val="FF0000"/>
              </a:solidFill>
              <a:effectLst>
                <a:reflection blurRad="6350" stA="60000" endA="900" endPos="60000" dist="29997" dir="5400000" sy="-100000" algn="bl" rotWithShape="0"/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012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accel="3000" decel="4000" autoRev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FEE2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3" presetClass="emph" presetSubtype="2" repeatCount="2000" accel="1333" decel="667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" dur="10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FC1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FC1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0"/>
                            </p:stCondLst>
                            <p:childTnLst>
                              <p:par>
                                <p:cTn id="11" presetID="3" presetClass="emph" presetSubtype="2" fill="hold" grpId="2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16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92A25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FC1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dvAuto="1000"/>
      <p:bldP spid="5" grpId="1" build="allAtOnce"/>
      <p:bldP spid="5" grpId="2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6">
            <a:extLst>
              <a:ext uri="{FF2B5EF4-FFF2-40B4-BE49-F238E27FC236}">
                <a16:creationId xmlns:a16="http://schemas.microsoft.com/office/drawing/2014/main" id="{3065284A-64AF-3EB7-5CAB-76B29FC190F8}"/>
              </a:ext>
            </a:extLst>
          </p:cNvPr>
          <p:cNvSpPr txBox="1"/>
          <p:nvPr/>
        </p:nvSpPr>
        <p:spPr>
          <a:xfrm>
            <a:off x="1524755" y="2342147"/>
            <a:ext cx="13227129" cy="533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467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CỦA BÀI HỌC</a:t>
            </a:r>
            <a:endParaRPr lang="en-US" sz="34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43DA22C4-4038-CF32-C0B4-32D39E5F8B33}"/>
              </a:ext>
            </a:extLst>
          </p:cNvPr>
          <p:cNvSpPr txBox="1"/>
          <p:nvPr/>
        </p:nvSpPr>
        <p:spPr>
          <a:xfrm>
            <a:off x="2118519" y="3137227"/>
            <a:ext cx="12420600" cy="58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7751AB41-8B3D-2E54-5196-D0D3EBA89D07}"/>
              </a:ext>
            </a:extLst>
          </p:cNvPr>
          <p:cNvSpPr txBox="1"/>
          <p:nvPr/>
        </p:nvSpPr>
        <p:spPr>
          <a:xfrm>
            <a:off x="2118519" y="4876800"/>
            <a:ext cx="11887200" cy="584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0D311F-F6CF-4291-5F18-B4A41E842E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6519" y="6705600"/>
            <a:ext cx="12801600" cy="240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08919" y="1676400"/>
            <a:ext cx="12039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21260" y="2570797"/>
            <a:ext cx="14859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014119" y="103853"/>
            <a:ext cx="6096000" cy="1569405"/>
            <a:chOff x="5014119" y="103853"/>
            <a:chExt cx="6096000" cy="1569405"/>
          </a:xfrm>
        </p:grpSpPr>
        <p:sp>
          <p:nvSpPr>
            <p:cNvPr id="31" name="Text Box 14"/>
            <p:cNvSpPr txBox="1">
              <a:spLocks noChangeArrowheads="1"/>
            </p:cNvSpPr>
            <p:nvPr/>
          </p:nvSpPr>
          <p:spPr bwMode="auto">
            <a:xfrm>
              <a:off x="5014119" y="1097280"/>
              <a:ext cx="6096000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22: CẢNH ĐẸP QUÊ HƯƠNG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5211494" y="103853"/>
              <a:ext cx="5418595" cy="994830"/>
              <a:chOff x="5063633" y="164812"/>
              <a:chExt cx="5327167" cy="994830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063633" y="164812"/>
                <a:ext cx="5327167" cy="994830"/>
                <a:chOff x="5063633" y="164812"/>
                <a:chExt cx="5327167" cy="994830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5063633" y="164812"/>
                  <a:ext cx="181614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endParaRPr lang="en-US" sz="30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dirty="0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 dirty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34" name="Straight Connector 3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5359" t="53952" r="28851" b="18750"/>
          <a:stretch/>
        </p:blipFill>
        <p:spPr>
          <a:xfrm>
            <a:off x="8103584" y="3405585"/>
            <a:ext cx="7543800" cy="502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93033" y="3380035"/>
            <a:ext cx="63687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4552" y="4743271"/>
            <a:ext cx="63687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64594" y="6869578"/>
            <a:ext cx="63687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điệp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i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6">
            <a:extLst>
              <a:ext uri="{FF2B5EF4-FFF2-40B4-BE49-F238E27FC236}">
                <a16:creationId xmlns:a16="http://schemas.microsoft.com/office/drawing/2014/main" id="{3065284A-64AF-3EB7-5CAB-76B29FC190F8}"/>
              </a:ext>
            </a:extLst>
          </p:cNvPr>
          <p:cNvSpPr txBox="1"/>
          <p:nvPr/>
        </p:nvSpPr>
        <p:spPr>
          <a:xfrm>
            <a:off x="1524755" y="2342147"/>
            <a:ext cx="13227129" cy="533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34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4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4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4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17DFBA4B-347E-F739-7B5F-A92798A055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405519" y="5375468"/>
            <a:ext cx="2130529" cy="2124477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6A7F885D-E23D-4768-B879-17DD80FC5D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300119" y="5562600"/>
            <a:ext cx="2135151" cy="2064228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id="{A3432FBA-F229-359C-2F0C-C4CF96D5DB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4308366">
            <a:off x="2045481" y="5556399"/>
            <a:ext cx="2079821" cy="2346698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43DA22C4-4038-CF32-C0B4-32D39E5F8B33}"/>
              </a:ext>
            </a:extLst>
          </p:cNvPr>
          <p:cNvSpPr txBox="1"/>
          <p:nvPr/>
        </p:nvSpPr>
        <p:spPr>
          <a:xfrm>
            <a:off x="1652853" y="3137227"/>
            <a:ext cx="389466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7751AB41-8B3D-2E54-5196-D0D3EBA89D07}"/>
              </a:ext>
            </a:extLst>
          </p:cNvPr>
          <p:cNvSpPr txBox="1"/>
          <p:nvPr/>
        </p:nvSpPr>
        <p:spPr>
          <a:xfrm>
            <a:off x="6421280" y="3222833"/>
            <a:ext cx="4097383" cy="2127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CE7FA5AA-DBE3-0932-2F7A-E4E5F2597D9E}"/>
              </a:ext>
            </a:extLst>
          </p:cNvPr>
          <p:cNvSpPr txBox="1"/>
          <p:nvPr/>
        </p:nvSpPr>
        <p:spPr>
          <a:xfrm>
            <a:off x="11664896" y="3194155"/>
            <a:ext cx="4097383" cy="1388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phiền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141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9" y="1066800"/>
            <a:ext cx="13639800" cy="708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5128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9" y="533400"/>
            <a:ext cx="14782800" cy="76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194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11156</TotalTime>
  <Words>280</Words>
  <Application>Microsoft Office PowerPoint</Application>
  <PresentationFormat>Custom</PresentationFormat>
  <Paragraphs>32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Microsoft YaHei</vt:lpstr>
      <vt:lpstr>Arial</vt:lpstr>
      <vt:lpstr>等线</vt:lpstr>
      <vt:lpstr>Times New Roman</vt:lpstr>
      <vt:lpstr>utm 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CTY REDSTAR</cp:lastModifiedBy>
  <cp:revision>1220</cp:revision>
  <dcterms:created xsi:type="dcterms:W3CDTF">2008-09-09T22:52:10Z</dcterms:created>
  <dcterms:modified xsi:type="dcterms:W3CDTF">2025-02-19T23:34:40Z</dcterms:modified>
</cp:coreProperties>
</file>