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54" r:id="rId2"/>
    <p:sldId id="456" r:id="rId3"/>
    <p:sldId id="455" r:id="rId4"/>
    <p:sldId id="459" r:id="rId5"/>
    <p:sldId id="443" r:id="rId6"/>
    <p:sldId id="457" r:id="rId7"/>
    <p:sldId id="445" r:id="rId8"/>
    <p:sldId id="447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C5F3F3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>
      <p:cViewPr varScale="1">
        <p:scale>
          <a:sx n="52" d="100"/>
          <a:sy n="52" d="100"/>
        </p:scale>
        <p:origin x="500" y="2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23B9A-167E-4E61-A7ED-9DB9EAA449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66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41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6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16" y="2674"/>
            <a:ext cx="16241712" cy="913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0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10" y="2673"/>
            <a:ext cx="16241712" cy="91386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wmf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203462" y="728781"/>
            <a:ext cx="10024533" cy="68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8" tIns="71753" rIns="143508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5" b="1" dirty="0">
                <a:solidFill>
                  <a:srgbClr val="7030A0"/>
                </a:solidFill>
                <a:latin typeface="Times New Roman" pitchFamily="18" charset="0"/>
              </a:rPr>
              <a:t>TRƯỜNG TIỂU HỌC CỘNG HÒA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7424" y="2060589"/>
            <a:ext cx="11456610" cy="198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8" tIns="71753" rIns="143508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993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5993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 3G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790611" y="6953880"/>
            <a:ext cx="10188041" cy="145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8" tIns="71753" rIns="143508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267" b="1" i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altLang="en-US" sz="4267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altLang="en-US" sz="4267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267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altLang="en-US" sz="4267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267" b="1" i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altLang="en-US" sz="4267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267" b="1" i="1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altLang="en-US" sz="4267" b="1" i="1" dirty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altLang="en-US" sz="4267" b="1" i="1" dirty="0" err="1">
                <a:solidFill>
                  <a:srgbClr val="0000FF"/>
                </a:solidFill>
                <a:latin typeface="Times New Roman" pitchFamily="18" charset="0"/>
              </a:rPr>
              <a:t>Nguyễn</a:t>
            </a:r>
            <a:r>
              <a:rPr lang="en-US" altLang="en-US" sz="4267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267" b="1" i="1" dirty="0" err="1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altLang="en-US" sz="4267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267" b="1" i="1" dirty="0" err="1">
                <a:solidFill>
                  <a:srgbClr val="0000FF"/>
                </a:solidFill>
                <a:latin typeface="Times New Roman" pitchFamily="18" charset="0"/>
              </a:rPr>
              <a:t>Huyền</a:t>
            </a:r>
            <a:endParaRPr lang="en-US" altLang="en-US" sz="4267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4267" b="1" i="1" dirty="0">
                <a:solidFill>
                  <a:srgbClr val="FF0000"/>
                </a:solidFill>
                <a:latin typeface="Times New Roman" pitchFamily="18" charset="0"/>
              </a:rPr>
              <a:t>                           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01" y="6227885"/>
            <a:ext cx="5608965" cy="20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19391" y="-163297"/>
            <a:ext cx="2078574" cy="266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77509" y="-112032"/>
            <a:ext cx="2086501" cy="249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11247" y="1451762"/>
            <a:ext cx="597827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15426" y="499506"/>
            <a:ext cx="1472393" cy="19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90612" y="4343692"/>
            <a:ext cx="10914743" cy="172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8" tIns="71753" rIns="143508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797"/>
              </a:spcBef>
              <a:defRPr/>
            </a:pP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797"/>
              </a:spcBef>
              <a:defRPr/>
            </a:pPr>
            <a:r>
              <a:rPr lang="en-US" sz="47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ĐỌC 2: CÁI CẦU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97" y="2351376"/>
            <a:ext cx="2801548" cy="68516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519984" y="2334541"/>
            <a:ext cx="2801548" cy="68516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63" y="7916151"/>
            <a:ext cx="16256000" cy="269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6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0"/>
            <a:ext cx="16256000" cy="9144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9" y="7904661"/>
            <a:ext cx="16256000" cy="269868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2478154" y="1537894"/>
            <a:ext cx="11362645" cy="60487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400" dirty="0">
              <a:solidFill>
                <a:srgbClr val="0099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D62E52-F522-E186-E86A-8B41A4A45E03}"/>
              </a:ext>
            </a:extLst>
          </p:cNvPr>
          <p:cNvSpPr txBox="1"/>
          <p:nvPr/>
        </p:nvSpPr>
        <p:spPr>
          <a:xfrm>
            <a:off x="2816662" y="1627726"/>
            <a:ext cx="10428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Sáu</a:t>
            </a:r>
            <a:r>
              <a:rPr lang="en-US" sz="4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22 </a:t>
            </a:r>
            <a:r>
              <a:rPr lang="en-US" sz="48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11 </a:t>
            </a:r>
            <a:r>
              <a:rPr lang="en-US" sz="48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2024</a:t>
            </a:r>
            <a:endParaRPr lang="vi-VN" sz="4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D7535F-2469-1D8D-7032-DD51AC8496C1}"/>
              </a:ext>
            </a:extLst>
          </p:cNvPr>
          <p:cNvSpPr txBox="1"/>
          <p:nvPr/>
        </p:nvSpPr>
        <p:spPr>
          <a:xfrm>
            <a:off x="2963435" y="2363432"/>
            <a:ext cx="9911410" cy="178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33" u="sng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Tiếng</a:t>
            </a:r>
            <a:r>
              <a:rPr lang="en-US" sz="5333" u="sng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5333" u="sng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Việt</a:t>
            </a:r>
            <a:endParaRPr lang="en-US" sz="5333" u="sng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algn="ctr"/>
            <a:r>
              <a:rPr lang="en-US" sz="5689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sz="5689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689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</a:t>
            </a:r>
            <a:r>
              <a:rPr lang="en-US" sz="5689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sz="5689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Cái</a:t>
            </a:r>
            <a:r>
              <a:rPr lang="en-US" sz="5689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689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cầu</a:t>
            </a:r>
            <a:r>
              <a:rPr lang="en-US" sz="5689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5689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5689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888" y="1266054"/>
            <a:ext cx="2801548" cy="68516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252041" y="777184"/>
            <a:ext cx="2801548" cy="68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67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" y="91502"/>
            <a:ext cx="16255998" cy="90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-1267823" y="0"/>
            <a:ext cx="18169141" cy="9220200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5871882" y="4289298"/>
            <a:ext cx="11807628" cy="192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</a:pPr>
            <a:r>
              <a:rPr lang="en-US" sz="5867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TRÒ CHƠI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</a:pPr>
            <a:r>
              <a:rPr lang="en-US" sz="5867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THI LÀM PHỎNG VẤN</a:t>
            </a:r>
            <a:endParaRPr lang="en-US" sz="5333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47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16739" y="1907107"/>
            <a:ext cx="3927559" cy="654607"/>
            <a:chOff x="981067" y="1442589"/>
            <a:chExt cx="2877149" cy="654607"/>
          </a:xfrm>
        </p:grpSpPr>
        <p:sp>
          <p:nvSpPr>
            <p:cNvPr id="31" name="Rectangle 30"/>
            <p:cNvSpPr/>
            <p:nvPr/>
          </p:nvSpPr>
          <p:spPr>
            <a:xfrm>
              <a:off x="981067" y="1442589"/>
              <a:ext cx="2877149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HĐ1:Tìm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1155618" y="2667000"/>
            <a:ext cx="14791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80319" y="3313332"/>
            <a:ext cx="14320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39978" cy="1599885"/>
            <a:chOff x="4617134" y="42893"/>
            <a:chExt cx="6239978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39978" cy="1013727"/>
              <a:chOff x="4539228" y="103852"/>
              <a:chExt cx="6134691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34691" cy="1013727"/>
                <a:chOff x="4539228" y="103852"/>
                <a:chExt cx="6134691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3469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Sáu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22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2024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CÁI CẦU (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Tiết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2)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155618" y="4044447"/>
            <a:ext cx="15383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gửi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76447" y="4752908"/>
            <a:ext cx="148709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chum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99919" y="914400"/>
            <a:ext cx="4589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89919" y="1752600"/>
            <a:ext cx="12573000" cy="4876800"/>
            <a:chOff x="6418600" y="4495869"/>
            <a:chExt cx="8773438" cy="4563537"/>
          </a:xfrm>
        </p:grpSpPr>
        <p:pic>
          <p:nvPicPr>
            <p:cNvPr id="6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239091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125058" y="5867400"/>
              <a:ext cx="7356005" cy="2160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nl-NL" alt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thơ t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hể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niềm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hào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r>
                <a:rPr lang="en-US" sz="4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249134"/>
            <a:ext cx="2801548" cy="6851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571584" y="2438400"/>
            <a:ext cx="2801548" cy="68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39978" cy="1599885"/>
            <a:chOff x="4617134" y="42893"/>
            <a:chExt cx="6239978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39978" cy="1013727"/>
              <a:chOff x="4539228" y="103852"/>
              <a:chExt cx="6134690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34690" cy="1013727"/>
                <a:chOff x="4539228" y="103852"/>
                <a:chExt cx="6134690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3469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Sáu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22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2024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CÁI CẦU (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Tiết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2)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19" y="1600200"/>
            <a:ext cx="7086600" cy="707886"/>
            <a:chOff x="1508918" y="1888664"/>
            <a:chExt cx="6449602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8" y="1888664"/>
              <a:ext cx="6449602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298575" y="2316480"/>
            <a:ext cx="1583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31" t="43751" r="24231" b="15624"/>
          <a:stretch/>
        </p:blipFill>
        <p:spPr>
          <a:xfrm>
            <a:off x="1737519" y="3124200"/>
            <a:ext cx="11811000" cy="586740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5395054" y="3810000"/>
            <a:ext cx="3733865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547454" y="5257800"/>
            <a:ext cx="3733865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547454" y="6629400"/>
            <a:ext cx="3733865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547454" y="4120455"/>
            <a:ext cx="3581465" cy="3728145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249134"/>
            <a:ext cx="2801548" cy="68516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564330" y="2316480"/>
            <a:ext cx="2801548" cy="68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Bảy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23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2024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CÁI CẦU (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Tiết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2)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19" y="1600200"/>
            <a:ext cx="8229599" cy="707886"/>
            <a:chOff x="1508918" y="1888664"/>
            <a:chExt cx="7489859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8" y="1888664"/>
              <a:ext cx="7489859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477869"/>
            <a:ext cx="767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13719" y="3657600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97" y="2351376"/>
            <a:ext cx="2801548" cy="68516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475090" y="2380208"/>
            <a:ext cx="2801548" cy="68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538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10040</TotalTime>
  <Words>310</Words>
  <Application>Microsoft Office PowerPoint</Application>
  <PresentationFormat>Custom</PresentationFormat>
  <Paragraphs>38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Tahoma</vt:lpstr>
      <vt:lpstr>Times New Roman</vt:lpstr>
      <vt:lpstr>UTM 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CTY REDSTAR</cp:lastModifiedBy>
  <cp:revision>1156</cp:revision>
  <dcterms:created xsi:type="dcterms:W3CDTF">2008-09-09T22:52:10Z</dcterms:created>
  <dcterms:modified xsi:type="dcterms:W3CDTF">2025-03-14T02:27:25Z</dcterms:modified>
</cp:coreProperties>
</file>