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95" r:id="rId3"/>
    <p:sldId id="280" r:id="rId4"/>
    <p:sldId id="281" r:id="rId5"/>
    <p:sldId id="287" r:id="rId6"/>
    <p:sldId id="276" r:id="rId7"/>
    <p:sldId id="277" r:id="rId8"/>
    <p:sldId id="272" r:id="rId9"/>
    <p:sldId id="296" r:id="rId10"/>
    <p:sldId id="273" r:id="rId11"/>
    <p:sldId id="275" r:id="rId12"/>
    <p:sldId id="257" r:id="rId13"/>
    <p:sldId id="289" r:id="rId14"/>
    <p:sldId id="291" r:id="rId15"/>
    <p:sldId id="293" r:id="rId16"/>
    <p:sldId id="292" r:id="rId17"/>
    <p:sldId id="297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26" y="-18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08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0324033529604">
            <a:extLst>
              <a:ext uri="{FF2B5EF4-FFF2-40B4-BE49-F238E27FC236}">
                <a16:creationId xmlns:a16="http://schemas.microsoft.com/office/drawing/2014/main" xmlns="" id="{4EBEE773-ED61-419C-AE2F-7718D5F6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xmlns="" id="{8FE7F3D1-E57A-4AFF-AC2D-38EA0251B3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9479" y="1600200"/>
            <a:ext cx="12817674" cy="1701801"/>
          </a:xfrm>
          <a:prstGeom prst="rect">
            <a:avLst/>
          </a:prstGeom>
        </p:spPr>
        <p:txBody>
          <a:bodyPr wrap="none" lIns="162690" tIns="81345" rIns="162690" bIns="81345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cấp</a:t>
            </a:r>
            <a:r>
              <a:rPr lang="en-US" sz="9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endParaRPr lang="vi-VN" sz="85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0D97D-F5F5-4C47-B7C6-37519715840C}"/>
              </a:ext>
            </a:extLst>
          </p:cNvPr>
          <p:cNvSpPr txBox="1"/>
          <p:nvPr/>
        </p:nvSpPr>
        <p:spPr>
          <a:xfrm>
            <a:off x="3310383" y="890114"/>
            <a:ext cx="9727945" cy="1865886"/>
          </a:xfrm>
          <a:prstGeom prst="rect">
            <a:avLst/>
          </a:prstGeom>
          <a:noFill/>
        </p:spPr>
        <p:txBody>
          <a:bodyPr spcFirstLastPara="1" wrap="none" lIns="162690" tIns="81345" rIns="162690" bIns="81345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vi-VN" sz="13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Nhiệt liệt chào </a:t>
            </a:r>
            <a:r>
              <a:rPr lang="vi-VN" sz="13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mừng</a:t>
            </a:r>
            <a:r>
              <a:rPr lang="en-US" sz="13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endParaRPr lang="vi-VN" sz="13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00AF14-174A-4C56-B3A4-DEF4A2764B8A}"/>
              </a:ext>
            </a:extLst>
          </p:cNvPr>
          <p:cNvSpPr txBox="1"/>
          <p:nvPr/>
        </p:nvSpPr>
        <p:spPr>
          <a:xfrm>
            <a:off x="5446237" y="307340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19238" y="6306122"/>
            <a:ext cx="153924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thực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Đạm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93760" y="4189750"/>
            <a:ext cx="12971992" cy="2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31: NHÂN SỐ TRÒN CHỤC VỚI  SỐ CÓ MỘT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76200"/>
            <a:ext cx="1215333" cy="523220"/>
            <a:chOff x="7022644" y="1371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1371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6" y="594359"/>
              <a:ext cx="898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30438" y="6858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03433" y="5791200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20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518320" y="1143000"/>
            <a:ext cx="10231246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667237" y="2286000"/>
            <a:ext cx="7395882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289719" y="2362200"/>
            <a:ext cx="8001000" cy="2884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49132" y="5772833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16184" y="5766230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284793" y="5791198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237687" y="5842430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73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883" t="28152" r="20723" b="59794"/>
          <a:stretch/>
        </p:blipFill>
        <p:spPr>
          <a:xfrm>
            <a:off x="289719" y="1937647"/>
            <a:ext cx="10972800" cy="2177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895" t="40908" r="24739" b="11431"/>
          <a:stretch/>
        </p:blipFill>
        <p:spPr>
          <a:xfrm>
            <a:off x="11033918" y="1640602"/>
            <a:ext cx="5242720" cy="4302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8919" y="49924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4778" y="49924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0451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5519" y="525012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kg?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719" y="6163032"/>
            <a:ext cx="117959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100 kg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4">
            <a:extLst>
              <a:ext uri="{FF2B5EF4-FFF2-40B4-BE49-F238E27FC236}">
                <a16:creationId xmlns:a16="http://schemas.microsoft.com/office/drawing/2014/main" xmlns="" id="{2EDD5403-3A4F-4C85-92A9-6A48084A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381000"/>
            <a:ext cx="9264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2AE0D35-479F-4F7E-99D7-74C9AB2C9336}"/>
              </a:ext>
            </a:extLst>
          </p:cNvPr>
          <p:cNvCxnSpPr/>
          <p:nvPr/>
        </p:nvCxnSpPr>
        <p:spPr>
          <a:xfrm flipV="1">
            <a:off x="13292138" y="3286125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>
            <a:extLst>
              <a:ext uri="{FF2B5EF4-FFF2-40B4-BE49-F238E27FC236}">
                <a16:creationId xmlns:a16="http://schemas.microsoft.com/office/drawing/2014/main" xmlns="" id="{DAF421AF-D2BC-43C5-907F-39072FB2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0" y="6934200"/>
            <a:ext cx="37528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1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xmlns="" id="{15388CED-8462-4F5F-9DEA-EE5BEB6F510F}"/>
              </a:ext>
            </a:extLst>
          </p:cNvPr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>
              <a:extLst>
                <a:ext uri="{FF2B5EF4-FFF2-40B4-BE49-F238E27FC236}">
                  <a16:creationId xmlns:a16="http://schemas.microsoft.com/office/drawing/2014/main" xmlns="" id="{2FB141EE-DBE4-4E99-9454-F934AF987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21F8853-0F12-42B4-9D12-52808A44485F}"/>
                </a:ext>
              </a:extLst>
            </p:cNvPr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77A7996-A3DE-46FE-8D14-059B9C2678C6}"/>
                </a:ext>
              </a:extLst>
            </p:cNvPr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92F5BB3-43E6-4305-81F8-2CC46EA357D8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  <a:extLst>
                <a:ext uri="{FF2B5EF4-FFF2-40B4-BE49-F238E27FC236}">
                  <a16:creationId xmlns:a16="http://schemas.microsoft.com/office/drawing/2014/main" xmlns="" id="{C2626830-049A-4577-B1D3-5F3593CD66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  <a:extLst>
                <a:ext uri="{FF2B5EF4-FFF2-40B4-BE49-F238E27FC236}">
                  <a16:creationId xmlns:a16="http://schemas.microsoft.com/office/drawing/2014/main" xmlns="" id="{B7A72A62-01CC-421A-AA57-604E3E9448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  <a:extLst>
                <a:ext uri="{FF2B5EF4-FFF2-40B4-BE49-F238E27FC236}">
                  <a16:creationId xmlns:a16="http://schemas.microsoft.com/office/drawing/2014/main" xmlns="" id="{DE3FE13B-8059-4AD8-89CF-3F7C0D47C31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xmlns="" id="{D2D92191-6469-44AC-AE72-848F832303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DA04379-C556-453C-8339-EA2B76778C26}"/>
              </a:ext>
            </a:extLst>
          </p:cNvPr>
          <p:cNvCxnSpPr/>
          <p:nvPr/>
        </p:nvCxnSpPr>
        <p:spPr>
          <a:xfrm flipV="1">
            <a:off x="13292138" y="3332163"/>
            <a:ext cx="0" cy="1268412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127" name="Group 46">
            <a:extLst>
              <a:ext uri="{FF2B5EF4-FFF2-40B4-BE49-F238E27FC236}">
                <a16:creationId xmlns:a16="http://schemas.microsoft.com/office/drawing/2014/main" xmlns="" id="{2217E204-89C8-448F-AB1F-7FD97891AC29}"/>
              </a:ext>
            </a:extLst>
          </p:cNvPr>
          <p:cNvGrpSpPr>
            <a:grpSpLocks/>
          </p:cNvGrpSpPr>
          <p:nvPr/>
        </p:nvGrpSpPr>
        <p:grpSpPr bwMode="auto">
          <a:xfrm>
            <a:off x="11233150" y="4545013"/>
            <a:ext cx="4171950" cy="3624262"/>
            <a:chOff x="11087752" y="4824373"/>
            <a:chExt cx="4172413" cy="362340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8C517E3-FCE6-4E3A-ABAA-48CE4FC4D63B}"/>
                </a:ext>
              </a:extLst>
            </p:cNvPr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6FA22EF0-C742-49B8-88EB-7C8FE89906B3}"/>
                </a:ext>
              </a:extLst>
            </p:cNvPr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59FC67B-F0A9-488A-8F1B-62007C18AA86}"/>
                </a:ext>
              </a:extLst>
            </p:cNvPr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7A2C1F7-D834-4560-A947-59BC79FC5D64}"/>
                </a:ext>
              </a:extLst>
            </p:cNvPr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AF35CBB-BD6A-4236-A0A2-363FC7D7CCE0}"/>
                </a:ext>
              </a:extLst>
            </p:cNvPr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ECD06EC-8418-4180-9857-666F9B6C7C96}"/>
                </a:ext>
              </a:extLst>
            </p:cNvPr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CB095D-8D1B-4AAC-803B-E7C223F2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70200"/>
            <a:ext cx="3002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57B614-BF95-40C1-AD3E-75C8373C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446" y="2882900"/>
            <a:ext cx="9450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2B98FC9-7E72-4E20-AE60-CD2DC798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6148388"/>
            <a:ext cx="2829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x 7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513FA4C-3E17-468E-950F-9EC35A0A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388" y="6218238"/>
            <a:ext cx="9382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7CAB4A9-F499-4B69-AD54-45E78FE02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149850"/>
            <a:ext cx="44084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056EB81-7113-403C-8904-BAC5D5B17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06" y="5268913"/>
            <a:ext cx="4406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05580A0-D5EA-447D-BB58-34D897323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68500"/>
            <a:ext cx="44084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DDEBB08-2A03-4656-AC5A-098FEFED7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7" y="1693863"/>
            <a:ext cx="44370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780547-0D27-45FC-8EB8-93421057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6254750"/>
            <a:ext cx="309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/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2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7BC18B-4D46-4275-8C04-54840750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6197600"/>
            <a:ext cx="131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DD1A18A-C1CE-4F5D-A43F-C53DEE03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3068638"/>
            <a:ext cx="3002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x 2  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3F6C05C-3D50-47C7-8F78-906DC350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550" y="3068638"/>
            <a:ext cx="981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61483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56" grpId="0"/>
      <p:bldP spid="7" grpId="0"/>
      <p:bldP spid="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E8064B07-026C-4789-92C2-CF66BC36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" y="1138767"/>
            <a:ext cx="4646084" cy="46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0ABB9750-8A26-4550-AB36-E438F974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70" y="5535085"/>
            <a:ext cx="2912533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A82F65-0CF3-4C8B-9DA1-787BC34D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970" y="4514851"/>
            <a:ext cx="4643967" cy="46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0D4921-17A8-409A-BE27-426428736D38}"/>
              </a:ext>
            </a:extLst>
          </p:cNvPr>
          <p:cNvSpPr txBox="1"/>
          <p:nvPr/>
        </p:nvSpPr>
        <p:spPr>
          <a:xfrm>
            <a:off x="2759870" y="469901"/>
            <a:ext cx="110662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7200" b="1" dirty="0">
                <a:solidFill>
                  <a:srgbClr val="FF0000"/>
                </a:solidFill>
                <a:latin typeface="+mj-lt"/>
              </a:rPr>
              <a:t>Trò chơi Hộp quà may mắn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xmlns="" id="{D81B1BF0-F2CD-4CD2-8591-ECE8F645D131}"/>
              </a:ext>
            </a:extLst>
          </p:cNvPr>
          <p:cNvSpPr/>
          <p:nvPr/>
        </p:nvSpPr>
        <p:spPr>
          <a:xfrm>
            <a:off x="5050103" y="1930400"/>
            <a:ext cx="9321800" cy="49699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Quy tắc trò chơi: 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Mỗi em chọn 1 hộp quà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Trong mỗi hộp quà có một câu hỏi</a:t>
            </a:r>
          </a:p>
          <a:p>
            <a:pPr marL="457189" indent="-457189" algn="just">
              <a:buFontTx/>
              <a:buAutoNum type="arabicPeriod"/>
              <a:defRPr/>
            </a:pPr>
            <a:r>
              <a:rPr lang="vi-VN" sz="3733" b="1" dirty="0">
                <a:solidFill>
                  <a:schemeClr val="tx1"/>
                </a:solidFill>
                <a:latin typeface="+mj-lt"/>
              </a:rPr>
              <a:t>Trả lời đúng câu hỏi trong 10 giây em sẽ nhận được một phần thưởng</a:t>
            </a:r>
            <a:endParaRPr lang="en-US" sz="3733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FD9DC9E0-0145-490F-A157-75CF453B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x 5 = …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30AC7A38-6BE1-44FE-ABAB-2A9AACC3EB62}"/>
              </a:ext>
            </a:extLst>
          </p:cNvPr>
          <p:cNvGrpSpPr>
            <a:grpSpLocks/>
          </p:cNvGrpSpPr>
          <p:nvPr/>
        </p:nvGrpSpPr>
        <p:grpSpPr bwMode="auto">
          <a:xfrm>
            <a:off x="1934370" y="2438400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60</a:t>
              </a:r>
            </a:p>
          </p:txBody>
        </p:sp>
        <p:grpSp>
          <p:nvGrpSpPr>
            <p:cNvPr id="5153" name="Group 7">
              <a:extLst>
                <a:ext uri="{FF2B5EF4-FFF2-40B4-BE49-F238E27FC236}">
                  <a16:creationId xmlns:a16="http://schemas.microsoft.com/office/drawing/2014/main" xmlns="" id="{16DCA9D3-B0CA-4CEF-A158-357C2CC4A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154" name="Group 8">
                <a:extLst>
                  <a:ext uri="{FF2B5EF4-FFF2-40B4-BE49-F238E27FC236}">
                    <a16:creationId xmlns:a16="http://schemas.microsoft.com/office/drawing/2014/main" xmlns="" id="{9A3C2E5B-7246-47BE-A637-D75E0A276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5156" name="Oval 9">
                  <a:extLst>
                    <a:ext uri="{FF2B5EF4-FFF2-40B4-BE49-F238E27FC236}">
                      <a16:creationId xmlns:a16="http://schemas.microsoft.com/office/drawing/2014/main" xmlns="" id="{6C42BD1C-BE74-406E-8B3B-40C44712E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7" name="Freeform 10">
                  <a:extLst>
                    <a:ext uri="{FF2B5EF4-FFF2-40B4-BE49-F238E27FC236}">
                      <a16:creationId xmlns:a16="http://schemas.microsoft.com/office/drawing/2014/main" xmlns="" id="{FC15243D-1D28-41C0-A5B5-8288C90EB3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xmlns="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0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19060CAE-2CAF-431D-B376-2F3F5C74466C}"/>
              </a:ext>
            </a:extLst>
          </p:cNvPr>
          <p:cNvGrpSpPr>
            <a:grpSpLocks/>
          </p:cNvGrpSpPr>
          <p:nvPr/>
        </p:nvGrpSpPr>
        <p:grpSpPr bwMode="auto">
          <a:xfrm>
            <a:off x="1875104" y="3661834"/>
            <a:ext cx="12289338" cy="1979084"/>
            <a:chOff x="1584" y="2640"/>
            <a:chExt cx="4108" cy="638"/>
          </a:xfrm>
        </p:grpSpPr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xmlns="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6" y="2840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5147" name="Group 14">
              <a:extLst>
                <a:ext uri="{FF2B5EF4-FFF2-40B4-BE49-F238E27FC236}">
                  <a16:creationId xmlns:a16="http://schemas.microsoft.com/office/drawing/2014/main" xmlns="" id="{1A475A8F-8B5F-474C-A9E1-DD08A1A9C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5148" name="Group 15">
                <a:extLst>
                  <a:ext uri="{FF2B5EF4-FFF2-40B4-BE49-F238E27FC236}">
                    <a16:creationId xmlns:a16="http://schemas.microsoft.com/office/drawing/2014/main" xmlns="" id="{01B40348-74E4-4F69-A92F-1AB2BBDD0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5150" name="Oval 16">
                  <a:extLst>
                    <a:ext uri="{FF2B5EF4-FFF2-40B4-BE49-F238E27FC236}">
                      <a16:creationId xmlns:a16="http://schemas.microsoft.com/office/drawing/2014/main" xmlns="" id="{E268FDCF-DC11-4C63-854D-833A4180A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1" name="Freeform 17">
                  <a:extLst>
                    <a:ext uri="{FF2B5EF4-FFF2-40B4-BE49-F238E27FC236}">
                      <a16:creationId xmlns:a16="http://schemas.microsoft.com/office/drawing/2014/main" xmlns="" id="{BCA8A121-3234-4402-9734-E101487F45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:a16="http://schemas.microsoft.com/office/drawing/2014/main" xmlns="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7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xmlns="" id="{33EDB170-9B8B-43EF-889B-BC70D4F99EA5}"/>
              </a:ext>
            </a:extLst>
          </p:cNvPr>
          <p:cNvGrpSpPr>
            <a:grpSpLocks/>
          </p:cNvGrpSpPr>
          <p:nvPr/>
        </p:nvGrpSpPr>
        <p:grpSpPr bwMode="auto">
          <a:xfrm>
            <a:off x="1828537" y="5029201"/>
            <a:ext cx="12304183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xmlns="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5141" name="Group 21">
              <a:extLst>
                <a:ext uri="{FF2B5EF4-FFF2-40B4-BE49-F238E27FC236}">
                  <a16:creationId xmlns:a16="http://schemas.microsoft.com/office/drawing/2014/main" xmlns="" id="{37BED7F5-2427-4952-9641-B4EBCFC37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5142" name="Group 22">
                <a:extLst>
                  <a:ext uri="{FF2B5EF4-FFF2-40B4-BE49-F238E27FC236}">
                    <a16:creationId xmlns:a16="http://schemas.microsoft.com/office/drawing/2014/main" xmlns="" id="{893C5AE3-9C5B-4886-B904-9D580DD01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5144" name="Oval 23">
                  <a:extLst>
                    <a:ext uri="{FF2B5EF4-FFF2-40B4-BE49-F238E27FC236}">
                      <a16:creationId xmlns:a16="http://schemas.microsoft.com/office/drawing/2014/main" xmlns="" id="{E780BB13-A764-47B5-8D4E-5A68B36E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45" name="Freeform 24">
                  <a:extLst>
                    <a:ext uri="{FF2B5EF4-FFF2-40B4-BE49-F238E27FC236}">
                      <a16:creationId xmlns:a16="http://schemas.microsoft.com/office/drawing/2014/main" xmlns="" id="{F657B86A-AAB5-4644-A776-26E44ED2CF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xmlns="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6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:a16="http://schemas.microsoft.com/office/drawing/2014/main" xmlns="" id="{49F47877-643A-43AF-974B-C1C4F500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xmlns="" id="{4B35EC30-078C-41CB-A61B-12071040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xmlns="" id="{F001F8B6-785C-4C7E-BF17-F2938468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:a16="http://schemas.microsoft.com/office/drawing/2014/main" xmlns="" id="{B2964332-6427-4AA4-909A-25E19F8E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:a16="http://schemas.microsoft.com/office/drawing/2014/main" xmlns="" id="{1F4AD8A0-3166-4878-AB62-44139BDF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:a16="http://schemas.microsoft.com/office/drawing/2014/main" xmlns="" id="{13641047-75FD-4D4D-ADB7-ABF1F840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xmlns="" id="{02CBF086-050A-4671-89EE-EAFB5D0D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xmlns="" id="{1C7F3C7A-92CF-4A94-B6C8-2CED8F8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:a16="http://schemas.microsoft.com/office/drawing/2014/main" xmlns="" id="{B4069C7C-7F34-4CC7-980D-6D3CAB17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:a16="http://schemas.microsoft.com/office/drawing/2014/main" xmlns="" id="{16BB919E-46A1-4D11-B4F4-8B2D470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7448C4F-97AB-4D66-93D7-15816451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39" name="Pictur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6E92690C-BD65-4031-97B9-536C9F21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03" y="5933017"/>
            <a:ext cx="3352800" cy="33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A081FC71-8874-4659-A131-48A24E424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vi-VN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…</a:t>
            </a: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xmlns="" id="{D3717A72-B0F4-4788-99DF-C900E642AA07}"/>
              </a:ext>
            </a:extLst>
          </p:cNvPr>
          <p:cNvGrpSpPr>
            <a:grpSpLocks/>
          </p:cNvGrpSpPr>
          <p:nvPr/>
        </p:nvGrpSpPr>
        <p:grpSpPr bwMode="auto">
          <a:xfrm>
            <a:off x="1860286" y="2635252"/>
            <a:ext cx="12304184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xmlns="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6177" name="Group 21">
              <a:extLst>
                <a:ext uri="{FF2B5EF4-FFF2-40B4-BE49-F238E27FC236}">
                  <a16:creationId xmlns:a16="http://schemas.microsoft.com/office/drawing/2014/main" xmlns="" id="{41629209-E360-4F7F-8BE1-E29BE7AE3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6178" name="Group 22">
                <a:extLst>
                  <a:ext uri="{FF2B5EF4-FFF2-40B4-BE49-F238E27FC236}">
                    <a16:creationId xmlns:a16="http://schemas.microsoft.com/office/drawing/2014/main" xmlns="" id="{AAA98A78-B840-4D78-A6A5-7C1C695AD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6180" name="Oval 23">
                  <a:extLst>
                    <a:ext uri="{FF2B5EF4-FFF2-40B4-BE49-F238E27FC236}">
                      <a16:creationId xmlns:a16="http://schemas.microsoft.com/office/drawing/2014/main" xmlns="" id="{24C18E98-E3B0-4277-9A0A-4222DE573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81" name="Freeform 24">
                  <a:extLst>
                    <a:ext uri="{FF2B5EF4-FFF2-40B4-BE49-F238E27FC236}">
                      <a16:creationId xmlns:a16="http://schemas.microsoft.com/office/drawing/2014/main" xmlns="" id="{7C40BEBC-1C67-4CED-8470-21FF1668DE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xmlns="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4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:a16="http://schemas.microsoft.com/office/drawing/2014/main" xmlns="" id="{810F4A84-6C49-4C38-96B8-76D197BC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xmlns="" id="{933E3306-64EC-4934-B1F7-AAA3D987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xmlns="" id="{42183EBD-2B05-42D6-AF40-83C849BF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:a16="http://schemas.microsoft.com/office/drawing/2014/main" xmlns="" id="{E672BD4F-E542-4DE5-A824-3B44A59D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:a16="http://schemas.microsoft.com/office/drawing/2014/main" xmlns="" id="{9251BDA5-DA31-47D3-9453-B19CAC36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:a16="http://schemas.microsoft.com/office/drawing/2014/main" xmlns="" id="{8201EA90-5088-402B-B20F-9D10AB05E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xmlns="" id="{95E2C863-7D31-407F-A644-52CC53FD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xmlns="" id="{0C53472A-E4AF-4984-974D-D29AFAA1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:a16="http://schemas.microsoft.com/office/drawing/2014/main" xmlns="" id="{D6C94C6F-8068-4C02-9442-5FD151BA9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:a16="http://schemas.microsoft.com/office/drawing/2014/main" xmlns="" id="{F82E5B2F-B965-4DAE-8186-2D093127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9484CBD3-716F-40A0-84F1-0450276B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  <a:endParaRPr lang="en-US" altLang="en-US" sz="36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1580E170-2BFA-4509-9850-6DE9E8D300A9}"/>
              </a:ext>
            </a:extLst>
          </p:cNvPr>
          <p:cNvGrpSpPr>
            <a:grpSpLocks/>
          </p:cNvGrpSpPr>
          <p:nvPr/>
        </p:nvGrpSpPr>
        <p:grpSpPr bwMode="auto">
          <a:xfrm>
            <a:off x="1883570" y="3947584"/>
            <a:ext cx="12202583" cy="1979083"/>
            <a:chOff x="1584" y="2640"/>
            <a:chExt cx="4079" cy="638"/>
          </a:xfrm>
        </p:grpSpPr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xmlns="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7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80</a:t>
              </a:r>
            </a:p>
          </p:txBody>
        </p:sp>
        <p:grpSp>
          <p:nvGrpSpPr>
            <p:cNvPr id="6171" name="Group 14">
              <a:extLst>
                <a:ext uri="{FF2B5EF4-FFF2-40B4-BE49-F238E27FC236}">
                  <a16:creationId xmlns:a16="http://schemas.microsoft.com/office/drawing/2014/main" xmlns="" id="{9B7C71E4-AA65-4FC6-A600-A9823D146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6172" name="Group 15">
                <a:extLst>
                  <a:ext uri="{FF2B5EF4-FFF2-40B4-BE49-F238E27FC236}">
                    <a16:creationId xmlns:a16="http://schemas.microsoft.com/office/drawing/2014/main" xmlns="" id="{5690A405-CB4C-463A-A202-1341CB6F19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6174" name="Oval 16">
                  <a:extLst>
                    <a:ext uri="{FF2B5EF4-FFF2-40B4-BE49-F238E27FC236}">
                      <a16:creationId xmlns:a16="http://schemas.microsoft.com/office/drawing/2014/main" xmlns="" id="{18866C61-2EA9-42D7-8A54-2E4346E49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75" name="Freeform 17">
                  <a:extLst>
                    <a:ext uri="{FF2B5EF4-FFF2-40B4-BE49-F238E27FC236}">
                      <a16:creationId xmlns:a16="http://schemas.microsoft.com/office/drawing/2014/main" xmlns="" id="{C7C9FBC1-7215-4624-956E-6EA53325D3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:a16="http://schemas.microsoft.com/office/drawing/2014/main" xmlns="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8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4966AD45-C6F5-4CC2-AF68-87973990005E}"/>
              </a:ext>
            </a:extLst>
          </p:cNvPr>
          <p:cNvGrpSpPr>
            <a:grpSpLocks/>
          </p:cNvGrpSpPr>
          <p:nvPr/>
        </p:nvGrpSpPr>
        <p:grpSpPr bwMode="auto">
          <a:xfrm>
            <a:off x="2081186" y="5241671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100</a:t>
              </a:r>
            </a:p>
          </p:txBody>
        </p:sp>
        <p:grpSp>
          <p:nvGrpSpPr>
            <p:cNvPr id="6165" name="Group 7">
              <a:extLst>
                <a:ext uri="{FF2B5EF4-FFF2-40B4-BE49-F238E27FC236}">
                  <a16:creationId xmlns:a16="http://schemas.microsoft.com/office/drawing/2014/main" xmlns="" id="{994EF995-8F9A-4199-A993-5BF34624E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6166" name="Group 8">
                <a:extLst>
                  <a:ext uri="{FF2B5EF4-FFF2-40B4-BE49-F238E27FC236}">
                    <a16:creationId xmlns:a16="http://schemas.microsoft.com/office/drawing/2014/main" xmlns="" id="{516285C6-7A5A-4F64-AAA5-872BF98A7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168" name="Oval 9">
                  <a:extLst>
                    <a:ext uri="{FF2B5EF4-FFF2-40B4-BE49-F238E27FC236}">
                      <a16:creationId xmlns:a16="http://schemas.microsoft.com/office/drawing/2014/main" xmlns="" id="{5DCC6EF9-97FF-4534-87E2-DE043B274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6169" name="Freeform 10">
                  <a:extLst>
                    <a:ext uri="{FF2B5EF4-FFF2-40B4-BE49-F238E27FC236}">
                      <a16:creationId xmlns:a16="http://schemas.microsoft.com/office/drawing/2014/main" xmlns="" id="{A9B30503-745B-4DD1-937F-CEFC8F3D91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xmlns="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1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vi-VN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  <a:endPara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</p:grpSp>
      <p:pic>
        <p:nvPicPr>
          <p:cNvPr id="6163" name="Pictur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DD1E7C8F-B850-43C4-91E4-B234630D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086" y="6383867"/>
            <a:ext cx="2095500" cy="26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96A7E02D-45FF-460E-85C2-116AD508DB9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721114" y="893234"/>
            <a:ext cx="4988984" cy="640291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575" tIns="45787" rIns="91575" bIns="45787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6D7D1445-C2E0-4BCD-B367-BDE3FD663353}"/>
              </a:ext>
            </a:extLst>
          </p:cNvPr>
          <p:cNvSpPr>
            <a:spLocks noChangeArrowheads="1"/>
          </p:cNvSpPr>
          <p:nvPr/>
        </p:nvSpPr>
        <p:spPr bwMode="ltGray">
          <a:xfrm rot="16446888" flipH="1">
            <a:off x="998803" y="1892301"/>
            <a:ext cx="5122333" cy="604943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91575" tIns="45787" rIns="91575" bIns="45787" anchor="ctr"/>
          <a:lstStyle/>
          <a:p>
            <a:pPr algn="ctr">
              <a:defRPr/>
            </a:pPr>
            <a:endParaRPr lang="en-US" sz="3867">
              <a:cs typeface="Arial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FD9DC9E0-0145-490F-A157-75CF453B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37" y="622389"/>
            <a:ext cx="14827249" cy="749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91575" tIns="45787" rIns="91575" bIns="45787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x 2 = …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30AC7A38-6BE1-44FE-ABAB-2A9AACC3EB62}"/>
              </a:ext>
            </a:extLst>
          </p:cNvPr>
          <p:cNvGrpSpPr>
            <a:grpSpLocks/>
          </p:cNvGrpSpPr>
          <p:nvPr/>
        </p:nvGrpSpPr>
        <p:grpSpPr bwMode="auto">
          <a:xfrm>
            <a:off x="1934370" y="2438400"/>
            <a:ext cx="12107333" cy="1890184"/>
            <a:chOff x="1632" y="1920"/>
            <a:chExt cx="4128" cy="63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1F802763-D55B-4628-9932-77006F5F9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</a:rPr>
                <a:t>80</a:t>
              </a:r>
            </a:p>
          </p:txBody>
        </p:sp>
        <p:grpSp>
          <p:nvGrpSpPr>
            <p:cNvPr id="5153" name="Group 7">
              <a:extLst>
                <a:ext uri="{FF2B5EF4-FFF2-40B4-BE49-F238E27FC236}">
                  <a16:creationId xmlns:a16="http://schemas.microsoft.com/office/drawing/2014/main" xmlns="" id="{16DCA9D3-B0CA-4CEF-A158-357C2CC4A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154" name="Group 8">
                <a:extLst>
                  <a:ext uri="{FF2B5EF4-FFF2-40B4-BE49-F238E27FC236}">
                    <a16:creationId xmlns:a16="http://schemas.microsoft.com/office/drawing/2014/main" xmlns="" id="{9A3C2E5B-7246-47BE-A637-D75E0A276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5156" name="Oval 9">
                  <a:extLst>
                    <a:ext uri="{FF2B5EF4-FFF2-40B4-BE49-F238E27FC236}">
                      <a16:creationId xmlns:a16="http://schemas.microsoft.com/office/drawing/2014/main" xmlns="" id="{6C42BD1C-BE74-406E-8B3B-40C44712E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7" name="Freeform 10">
                  <a:extLst>
                    <a:ext uri="{FF2B5EF4-FFF2-40B4-BE49-F238E27FC236}">
                      <a16:creationId xmlns:a16="http://schemas.microsoft.com/office/drawing/2014/main" xmlns="" id="{FC15243D-1D28-41C0-A5B5-8288C90EB3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xmlns="" id="{F1A27814-50B7-434C-BC12-62963378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73" y="1992"/>
                <a:ext cx="100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19060CAE-2CAF-431D-B376-2F3F5C74466C}"/>
              </a:ext>
            </a:extLst>
          </p:cNvPr>
          <p:cNvGrpSpPr>
            <a:grpSpLocks/>
          </p:cNvGrpSpPr>
          <p:nvPr/>
        </p:nvGrpSpPr>
        <p:grpSpPr bwMode="auto">
          <a:xfrm>
            <a:off x="1875104" y="3661834"/>
            <a:ext cx="12289338" cy="1979084"/>
            <a:chOff x="1584" y="2640"/>
            <a:chExt cx="4108" cy="638"/>
          </a:xfrm>
        </p:grpSpPr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xmlns="" id="{0F0F4ADE-D4F2-447C-B784-A1CA0D909C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6" y="2840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90</a:t>
              </a:r>
            </a:p>
          </p:txBody>
        </p:sp>
        <p:grpSp>
          <p:nvGrpSpPr>
            <p:cNvPr id="5147" name="Group 14">
              <a:extLst>
                <a:ext uri="{FF2B5EF4-FFF2-40B4-BE49-F238E27FC236}">
                  <a16:creationId xmlns:a16="http://schemas.microsoft.com/office/drawing/2014/main" xmlns="" id="{1A475A8F-8B5F-474C-A9E1-DD08A1A9C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5148" name="Group 15">
                <a:extLst>
                  <a:ext uri="{FF2B5EF4-FFF2-40B4-BE49-F238E27FC236}">
                    <a16:creationId xmlns:a16="http://schemas.microsoft.com/office/drawing/2014/main" xmlns="" id="{01B40348-74E4-4F69-A92F-1AB2BBDD0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5150" name="Oval 16">
                  <a:extLst>
                    <a:ext uri="{FF2B5EF4-FFF2-40B4-BE49-F238E27FC236}">
                      <a16:creationId xmlns:a16="http://schemas.microsoft.com/office/drawing/2014/main" xmlns="" id="{E268FDCF-DC11-4C63-854D-833A4180A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51" name="Freeform 17">
                  <a:extLst>
                    <a:ext uri="{FF2B5EF4-FFF2-40B4-BE49-F238E27FC236}">
                      <a16:creationId xmlns:a16="http://schemas.microsoft.com/office/drawing/2014/main" xmlns="" id="{BCA8A121-3234-4402-9734-E101487F45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16" name="Text Box 18">
                <a:extLst>
                  <a:ext uri="{FF2B5EF4-FFF2-40B4-BE49-F238E27FC236}">
                    <a16:creationId xmlns:a16="http://schemas.microsoft.com/office/drawing/2014/main" xmlns="" id="{ED1C1677-ECB0-47D0-9FB1-D485AD62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7" y="2587"/>
                <a:ext cx="156" cy="189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xmlns="" id="{33EDB170-9B8B-43EF-889B-BC70D4F99EA5}"/>
              </a:ext>
            </a:extLst>
          </p:cNvPr>
          <p:cNvGrpSpPr>
            <a:grpSpLocks/>
          </p:cNvGrpSpPr>
          <p:nvPr/>
        </p:nvGrpSpPr>
        <p:grpSpPr bwMode="auto">
          <a:xfrm>
            <a:off x="1828537" y="5029201"/>
            <a:ext cx="12304183" cy="2010833"/>
            <a:chOff x="1344" y="3312"/>
            <a:chExt cx="3817" cy="642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xmlns="" id="{3F5F1430-5CE0-4A19-BCB9-F25B921F5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100</a:t>
              </a:r>
              <a:r>
                <a:rPr lang="en-US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5141" name="Group 21">
              <a:extLst>
                <a:ext uri="{FF2B5EF4-FFF2-40B4-BE49-F238E27FC236}">
                  <a16:creationId xmlns:a16="http://schemas.microsoft.com/office/drawing/2014/main" xmlns="" id="{37BED7F5-2427-4952-9641-B4EBCFC37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5142" name="Group 22">
                <a:extLst>
                  <a:ext uri="{FF2B5EF4-FFF2-40B4-BE49-F238E27FC236}">
                    <a16:creationId xmlns:a16="http://schemas.microsoft.com/office/drawing/2014/main" xmlns="" id="{893C5AE3-9C5B-4886-B904-9D580DD01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5144" name="Oval 23">
                  <a:extLst>
                    <a:ext uri="{FF2B5EF4-FFF2-40B4-BE49-F238E27FC236}">
                      <a16:creationId xmlns:a16="http://schemas.microsoft.com/office/drawing/2014/main" xmlns="" id="{E780BB13-A764-47B5-8D4E-5A68B36E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vi-VN" altLang="en-US" sz="2400"/>
                </a:p>
              </p:txBody>
            </p:sp>
            <p:sp>
              <p:nvSpPr>
                <p:cNvPr id="5145" name="Freeform 24">
                  <a:extLst>
                    <a:ext uri="{FF2B5EF4-FFF2-40B4-BE49-F238E27FC236}">
                      <a16:creationId xmlns:a16="http://schemas.microsoft.com/office/drawing/2014/main" xmlns="" id="{F657B86A-AAB5-4644-A776-26E44ED2CF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2041"/>
                  <a:ext cx="1296" cy="634"/>
                </a:xfrm>
                <a:custGeom>
                  <a:avLst/>
                  <a:gdLst>
                    <a:gd name="T0" fmla="*/ 777 w 1321"/>
                    <a:gd name="T1" fmla="*/ 18 h 712"/>
                    <a:gd name="T2" fmla="*/ 787 w 1321"/>
                    <a:gd name="T3" fmla="*/ 19 h 712"/>
                    <a:gd name="T4" fmla="*/ 789 w 1321"/>
                    <a:gd name="T5" fmla="*/ 20 h 712"/>
                    <a:gd name="T6" fmla="*/ 785 w 1321"/>
                    <a:gd name="T7" fmla="*/ 22 h 712"/>
                    <a:gd name="T8" fmla="*/ 775 w 1321"/>
                    <a:gd name="T9" fmla="*/ 24 h 712"/>
                    <a:gd name="T10" fmla="*/ 759 w 1321"/>
                    <a:gd name="T11" fmla="*/ 25 h 712"/>
                    <a:gd name="T12" fmla="*/ 739 w 1321"/>
                    <a:gd name="T13" fmla="*/ 26 h 712"/>
                    <a:gd name="T14" fmla="*/ 714 w 1321"/>
                    <a:gd name="T15" fmla="*/ 27 h 712"/>
                    <a:gd name="T16" fmla="*/ 685 w 1321"/>
                    <a:gd name="T17" fmla="*/ 28 h 712"/>
                    <a:gd name="T18" fmla="*/ 651 w 1321"/>
                    <a:gd name="T19" fmla="*/ 29 h 712"/>
                    <a:gd name="T20" fmla="*/ 615 w 1321"/>
                    <a:gd name="T21" fmla="*/ 29 h 712"/>
                    <a:gd name="T22" fmla="*/ 578 w 1321"/>
                    <a:gd name="T23" fmla="*/ 30 h 712"/>
                    <a:gd name="T24" fmla="*/ 535 w 1321"/>
                    <a:gd name="T25" fmla="*/ 30 h 712"/>
                    <a:gd name="T26" fmla="*/ 492 w 1321"/>
                    <a:gd name="T27" fmla="*/ 30 h 712"/>
                    <a:gd name="T28" fmla="*/ 475 w 1321"/>
                    <a:gd name="T29" fmla="*/ 31 h 712"/>
                    <a:gd name="T30" fmla="*/ 284 w 1321"/>
                    <a:gd name="T31" fmla="*/ 31 h 712"/>
                    <a:gd name="T32" fmla="*/ 281 w 1321"/>
                    <a:gd name="T33" fmla="*/ 31 h 712"/>
                    <a:gd name="T34" fmla="*/ 244 w 1321"/>
                    <a:gd name="T35" fmla="*/ 30 h 712"/>
                    <a:gd name="T36" fmla="*/ 209 w 1321"/>
                    <a:gd name="T37" fmla="*/ 30 h 712"/>
                    <a:gd name="T38" fmla="*/ 174 w 1321"/>
                    <a:gd name="T39" fmla="*/ 30 h 712"/>
                    <a:gd name="T40" fmla="*/ 141 w 1321"/>
                    <a:gd name="T41" fmla="*/ 29 h 712"/>
                    <a:gd name="T42" fmla="*/ 113 w 1321"/>
                    <a:gd name="T43" fmla="*/ 29 h 712"/>
                    <a:gd name="T44" fmla="*/ 84 w 1321"/>
                    <a:gd name="T45" fmla="*/ 29 h 712"/>
                    <a:gd name="T46" fmla="*/ 63 w 1321"/>
                    <a:gd name="T47" fmla="*/ 28 h 712"/>
                    <a:gd name="T48" fmla="*/ 40 w 1321"/>
                    <a:gd name="T49" fmla="*/ 27 h 712"/>
                    <a:gd name="T50" fmla="*/ 26 w 1321"/>
                    <a:gd name="T51" fmla="*/ 26 h 712"/>
                    <a:gd name="T52" fmla="*/ 18 w 1321"/>
                    <a:gd name="T53" fmla="*/ 25 h 712"/>
                    <a:gd name="T54" fmla="*/ 6 w 1321"/>
                    <a:gd name="T55" fmla="*/ 24 h 712"/>
                    <a:gd name="T56" fmla="*/ 0 w 1321"/>
                    <a:gd name="T57" fmla="*/ 23 h 712"/>
                    <a:gd name="T58" fmla="*/ 0 w 1321"/>
                    <a:gd name="T59" fmla="*/ 22 h 712"/>
                    <a:gd name="T60" fmla="*/ 4 w 1321"/>
                    <a:gd name="T61" fmla="*/ 20 h 712"/>
                    <a:gd name="T62" fmla="*/ 16 w 1321"/>
                    <a:gd name="T63" fmla="*/ 19 h 712"/>
                    <a:gd name="T64" fmla="*/ 26 w 1321"/>
                    <a:gd name="T65" fmla="*/ 16 h 712"/>
                    <a:gd name="T66" fmla="*/ 59 w 1321"/>
                    <a:gd name="T67" fmla="*/ 12 h 712"/>
                    <a:gd name="T68" fmla="*/ 88 w 1321"/>
                    <a:gd name="T69" fmla="*/ 10 h 712"/>
                    <a:gd name="T70" fmla="*/ 122 w 1321"/>
                    <a:gd name="T71" fmla="*/ 8 h 712"/>
                    <a:gd name="T72" fmla="*/ 162 w 1321"/>
                    <a:gd name="T73" fmla="*/ 5 h 712"/>
                    <a:gd name="T74" fmla="*/ 205 w 1321"/>
                    <a:gd name="T75" fmla="*/ 4 h 712"/>
                    <a:gd name="T76" fmla="*/ 248 w 1321"/>
                    <a:gd name="T77" fmla="*/ 4 h 712"/>
                    <a:gd name="T78" fmla="*/ 297 w 1321"/>
                    <a:gd name="T79" fmla="*/ 4 h 712"/>
                    <a:gd name="T80" fmla="*/ 347 w 1321"/>
                    <a:gd name="T81" fmla="*/ 4 h 712"/>
                    <a:gd name="T82" fmla="*/ 399 w 1321"/>
                    <a:gd name="T83" fmla="*/ 0 h 712"/>
                    <a:gd name="T84" fmla="*/ 399 w 1321"/>
                    <a:gd name="T85" fmla="*/ 0 h 712"/>
                    <a:gd name="T86" fmla="*/ 453 w 1321"/>
                    <a:gd name="T87" fmla="*/ 4 h 712"/>
                    <a:gd name="T88" fmla="*/ 505 w 1321"/>
                    <a:gd name="T89" fmla="*/ 4 h 712"/>
                    <a:gd name="T90" fmla="*/ 556 w 1321"/>
                    <a:gd name="T91" fmla="*/ 4 h 712"/>
                    <a:gd name="T92" fmla="*/ 603 w 1321"/>
                    <a:gd name="T93" fmla="*/ 4 h 712"/>
                    <a:gd name="T94" fmla="*/ 646 w 1321"/>
                    <a:gd name="T95" fmla="*/ 6 h 712"/>
                    <a:gd name="T96" fmla="*/ 686 w 1321"/>
                    <a:gd name="T97" fmla="*/ 9 h 712"/>
                    <a:gd name="T98" fmla="*/ 721 w 1321"/>
                    <a:gd name="T99" fmla="*/ 11 h 712"/>
                    <a:gd name="T100" fmla="*/ 751 w 1321"/>
                    <a:gd name="T101" fmla="*/ 14 h 712"/>
                    <a:gd name="T102" fmla="*/ 777 w 1321"/>
                    <a:gd name="T103" fmla="*/ 18 h 712"/>
                    <a:gd name="T104" fmla="*/ 777 w 1321"/>
                    <a:gd name="T105" fmla="*/ 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867"/>
                </a:p>
              </p:txBody>
            </p:sp>
          </p:grp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xmlns="" id="{2886CA89-0D70-4492-9A08-51403E4DE4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32" y="3261"/>
                <a:ext cx="146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6" name="Oval 33">
            <a:extLst>
              <a:ext uri="{FF2B5EF4-FFF2-40B4-BE49-F238E27FC236}">
                <a16:creationId xmlns:a16="http://schemas.microsoft.com/office/drawing/2014/main" xmlns="" id="{49F47877-643A-43AF-974B-C1C4F500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xmlns="" id="{4B35EC30-078C-41CB-A61B-12071040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xmlns="" id="{F001F8B6-785C-4C7E-BF17-F2938468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36">
            <a:extLst>
              <a:ext uri="{FF2B5EF4-FFF2-40B4-BE49-F238E27FC236}">
                <a16:creationId xmlns:a16="http://schemas.microsoft.com/office/drawing/2014/main" xmlns="" id="{B2964332-6427-4AA4-909A-25E19F8E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Oval 37">
            <a:extLst>
              <a:ext uri="{FF2B5EF4-FFF2-40B4-BE49-F238E27FC236}">
                <a16:creationId xmlns:a16="http://schemas.microsoft.com/office/drawing/2014/main" xmlns="" id="{1F4AD8A0-3166-4878-AB62-44139BDF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Oval 38">
            <a:extLst>
              <a:ext uri="{FF2B5EF4-FFF2-40B4-BE49-F238E27FC236}">
                <a16:creationId xmlns:a16="http://schemas.microsoft.com/office/drawing/2014/main" xmlns="" id="{13641047-75FD-4D4D-ADB7-ABF1F8402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xmlns="" id="{02CBF086-050A-4671-89EE-EAFB5D0D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xmlns="" id="{1C7F3C7A-92CF-4A94-B6C8-2CED8F8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Oval 41">
            <a:extLst>
              <a:ext uri="{FF2B5EF4-FFF2-40B4-BE49-F238E27FC236}">
                <a16:creationId xmlns:a16="http://schemas.microsoft.com/office/drawing/2014/main" xmlns="" id="{B4069C7C-7F34-4CC7-980D-6D3CAB17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Oval 42">
            <a:extLst>
              <a:ext uri="{FF2B5EF4-FFF2-40B4-BE49-F238E27FC236}">
                <a16:creationId xmlns:a16="http://schemas.microsoft.com/office/drawing/2014/main" xmlns="" id="{16BB919E-46A1-4D11-B4F4-8B2D470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19" y="1600200"/>
            <a:ext cx="2660651" cy="11027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7448C4F-97AB-4D66-93D7-15816451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20" y="1600201"/>
            <a:ext cx="2647951" cy="1090084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575" tIns="45787" rIns="91575" bIns="45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39" name="Pictur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6E92690C-BD65-4031-97B9-536C9F21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03" y="5933017"/>
            <a:ext cx="3352800" cy="33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2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352368" y="3219911"/>
            <a:ext cx="8001000" cy="123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98" tIns="60982" rIns="121998" bIns="60982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7200" b="1" dirty="0">
              <a:ln w="22225">
                <a:noFill/>
                <a:prstDash val="solid"/>
              </a:ln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7" y="4953000"/>
            <a:ext cx="391160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332" y="-38100"/>
          <a:ext cx="278838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" y="-38100"/>
                        <a:ext cx="2788387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FSTV1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77988" y="34496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00919" y="6324600"/>
            <a:ext cx="2575719" cy="2514600"/>
            <a:chOff x="1968" y="1152"/>
            <a:chExt cx="1829" cy="2688"/>
          </a:xfrm>
        </p:grpSpPr>
        <p:pic>
          <p:nvPicPr>
            <p:cNvPr id="9" name="Picture 7" descr="hoa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75" y="-2229956"/>
            <a:ext cx="3406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2456" y="-2406937"/>
            <a:ext cx="3677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702" y="6552217"/>
            <a:ext cx="3028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93490" y="6412722"/>
            <a:ext cx="3190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56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15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99989" y="1117600"/>
            <a:ext cx="13605930" cy="2641601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904985" y="4907724"/>
            <a:ext cx="8060267" cy="26416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5519" y="2389718"/>
            <a:ext cx="144018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Em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hãy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nêu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tròn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chục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61646" y="5218930"/>
            <a:ext cx="8856133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867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10, 20,30, 40, 50, 60,70, 80, 90…</a:t>
            </a:r>
          </a:p>
        </p:txBody>
      </p:sp>
    </p:spTree>
    <p:extLst>
      <p:ext uri="{BB962C8B-B14F-4D97-AF65-F5344CB8AC3E}">
        <p14:creationId xmlns:p14="http://schemas.microsoft.com/office/powerpoint/2010/main" val="25211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737519" y="0"/>
            <a:ext cx="12725400" cy="41656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261519" y="4777316"/>
            <a:ext cx="8839199" cy="4165599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5400" b="1" dirty="0">
                <a:solidFill>
                  <a:srgbClr val="FFFF00"/>
                </a:solidFill>
                <a:highlight>
                  <a:srgbClr val="800000"/>
                </a:highlight>
                <a:latin typeface="+mj-lt"/>
              </a:rPr>
              <a:t>Số tròn chục là số có 2 chữ số trở lên, và hàng đơn vị là chữ số 0. </a:t>
            </a:r>
            <a:endParaRPr lang="en-US" sz="9600" b="1" dirty="0">
              <a:solidFill>
                <a:srgbClr val="FFFF00"/>
              </a:solidFill>
              <a:highlight>
                <a:srgbClr val="800000"/>
              </a:highlight>
              <a:latin typeface="+mj-lt"/>
              <a:cs typeface="Times New Roman" pitchFamily="18" charset="0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70920" y="1272932"/>
            <a:ext cx="12344399" cy="28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1625620">
              <a:buClr>
                <a:srgbClr val="000000"/>
              </a:buClr>
            </a:pPr>
            <a:endParaRPr lang="en-US" sz="5867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85120" y="1610753"/>
            <a:ext cx="12971992" cy="40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23719" y="-69972"/>
            <a:ext cx="6854432" cy="830997"/>
            <a:chOff x="4539228" y="172432"/>
            <a:chExt cx="3635928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4692" y="172432"/>
              <a:ext cx="311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6419" y="790240"/>
            <a:ext cx="153924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5719" y="6660292"/>
            <a:ext cx="5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+ 20 + 20 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518707"/>
            <a:ext cx="15163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0348119" y="1929622"/>
            <a:ext cx="4480719" cy="1346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29120" y="2107868"/>
            <a:ext cx="4876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319" y="7430430"/>
            <a:ext cx="506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Hay 20 x 3 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49108" y="1024395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8119" y="5805792"/>
            <a:ext cx="6970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2B734E-A64C-4A46-B0EA-3247B6614C0C}"/>
              </a:ext>
            </a:extLst>
          </p:cNvPr>
          <p:cNvSpPr txBox="1"/>
          <p:nvPr/>
        </p:nvSpPr>
        <p:spPr>
          <a:xfrm>
            <a:off x="5242719" y="728860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= 6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600B2F-5FEB-441B-A421-FCF81C1D6E3C}"/>
              </a:ext>
            </a:extLst>
          </p:cNvPr>
          <p:cNvSpPr txBox="1"/>
          <p:nvPr/>
        </p:nvSpPr>
        <p:spPr>
          <a:xfrm>
            <a:off x="5240338" y="802727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x 3 = 60. </a:t>
            </a:r>
          </a:p>
        </p:txBody>
      </p:sp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54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-243681" y="1659096"/>
            <a:ext cx="16520319" cy="617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647" y="3733800"/>
            <a:ext cx="12554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8187" y="3505200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67319" y="3367728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48719" y="3746157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60</a:t>
            </a: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76200"/>
            <a:ext cx="1215333" cy="523220"/>
            <a:chOff x="7022644" y="137159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1371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6" y="594359"/>
              <a:ext cx="898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30438" y="6858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03433" y="5791200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6840" y="3791634"/>
              <a:ext cx="397865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518320" y="1143000"/>
            <a:ext cx="10231246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667237" y="2286000"/>
            <a:ext cx="7395882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289719" y="2362200"/>
            <a:ext cx="8001000" cy="2884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838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49132" y="5772833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73704" cy="707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16184" y="5766230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6838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284793" y="5791198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237687" y="5842430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6839" y="3744835"/>
              <a:ext cx="397865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3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499</Words>
  <Application>Microsoft Office PowerPoint</Application>
  <PresentationFormat>Custom</PresentationFormat>
  <Paragraphs>148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dam</cp:lastModifiedBy>
  <cp:revision>245</cp:revision>
  <dcterms:created xsi:type="dcterms:W3CDTF">2022-07-10T01:37:20Z</dcterms:created>
  <dcterms:modified xsi:type="dcterms:W3CDTF">2024-11-20T07:24:05Z</dcterms:modified>
</cp:coreProperties>
</file>