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7" r:id="rId3"/>
    <p:sldId id="408" r:id="rId4"/>
    <p:sldId id="446" r:id="rId5"/>
    <p:sldId id="447" r:id="rId6"/>
    <p:sldId id="442" r:id="rId7"/>
    <p:sldId id="441" r:id="rId8"/>
    <p:sldId id="448" r:id="rId9"/>
    <p:sldId id="444"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5ECFB"/>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E0F8A-0396-4B12-ADF8-4E7A6933D995}" v="265" dt="2022-07-30T05:15:40.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46" d="100"/>
          <a:sy n="46" d="100"/>
        </p:scale>
        <p:origin x="-144" y="-3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B7DE0F8A-0396-4B12-ADF8-4E7A6933D995}"/>
    <pc:docChg chg="undo custSel addSld delSld modSld sldOrd">
      <pc:chgData name="Trang Ha" userId="270efafb50020bd6" providerId="LiveId" clId="{B7DE0F8A-0396-4B12-ADF8-4E7A6933D995}" dt="2022-07-30T05:42:40.591" v="1083" actId="20577"/>
      <pc:docMkLst>
        <pc:docMk/>
      </pc:docMkLst>
      <pc:sldChg chg="modSp mod">
        <pc:chgData name="Trang Ha" userId="270efafb50020bd6" providerId="LiveId" clId="{B7DE0F8A-0396-4B12-ADF8-4E7A6933D995}" dt="2022-07-30T05:41:56.431" v="1043" actId="20577"/>
        <pc:sldMkLst>
          <pc:docMk/>
          <pc:sldMk cId="0" sldId="327"/>
        </pc:sldMkLst>
        <pc:spChg chg="mod">
          <ac:chgData name="Trang Ha" userId="270efafb50020bd6" providerId="LiveId" clId="{B7DE0F8A-0396-4B12-ADF8-4E7A6933D995}" dt="2022-07-30T05:41:56.431" v="1043" actId="20577"/>
          <ac:spMkLst>
            <pc:docMk/>
            <pc:sldMk cId="0" sldId="327"/>
            <ac:spMk id="2057" creationId="{00000000-0000-0000-0000-000000000000}"/>
          </ac:spMkLst>
        </pc:spChg>
      </pc:sldChg>
      <pc:sldChg chg="addSp delSp modSp mod ord delAnim">
        <pc:chgData name="Trang Ha" userId="270efafb50020bd6" providerId="LiveId" clId="{B7DE0F8A-0396-4B12-ADF8-4E7A6933D995}" dt="2022-07-30T05:42:10.449" v="1047" actId="20577"/>
        <pc:sldMkLst>
          <pc:docMk/>
          <pc:sldMk cId="0" sldId="408"/>
        </pc:sldMkLst>
        <pc:spChg chg="add del">
          <ac:chgData name="Trang Ha" userId="270efafb50020bd6" providerId="LiveId" clId="{B7DE0F8A-0396-4B12-ADF8-4E7A6933D995}" dt="2022-07-30T03:30:32.637" v="58"/>
          <ac:spMkLst>
            <pc:docMk/>
            <pc:sldMk cId="0" sldId="408"/>
            <ac:spMk id="6" creationId="{1AD7FA4D-D138-9F3B-7AB0-CCE249AA6A44}"/>
          </ac:spMkLst>
        </pc:spChg>
        <pc:spChg chg="add mod">
          <ac:chgData name="Trang Ha" userId="270efafb50020bd6" providerId="LiveId" clId="{B7DE0F8A-0396-4B12-ADF8-4E7A6933D995}" dt="2022-07-30T03:42:16.514" v="306" actId="1076"/>
          <ac:spMkLst>
            <pc:docMk/>
            <pc:sldMk cId="0" sldId="408"/>
            <ac:spMk id="7" creationId="{5F3C70D5-8DB6-53A1-E199-7B1CDA3A0FCD}"/>
          </ac:spMkLst>
        </pc:spChg>
        <pc:spChg chg="del topLvl">
          <ac:chgData name="Trang Ha" userId="270efafb50020bd6" providerId="LiveId" clId="{B7DE0F8A-0396-4B12-ADF8-4E7A6933D995}" dt="2022-07-30T03:28:56.244" v="41" actId="478"/>
          <ac:spMkLst>
            <pc:docMk/>
            <pc:sldMk cId="0" sldId="408"/>
            <ac:spMk id="10" creationId="{00000000-0000-0000-0000-000000000000}"/>
          </ac:spMkLst>
        </pc:spChg>
        <pc:spChg chg="del mod">
          <ac:chgData name="Trang Ha" userId="270efafb50020bd6" providerId="LiveId" clId="{B7DE0F8A-0396-4B12-ADF8-4E7A6933D995}" dt="2022-07-30T03:30:28.189" v="56" actId="478"/>
          <ac:spMkLst>
            <pc:docMk/>
            <pc:sldMk cId="0" sldId="408"/>
            <ac:spMk id="12" creationId="{00000000-0000-0000-0000-000000000000}"/>
          </ac:spMkLst>
        </pc:spChg>
        <pc:spChg chg="add mod">
          <ac:chgData name="Trang Ha" userId="270efafb50020bd6" providerId="LiveId" clId="{B7DE0F8A-0396-4B12-ADF8-4E7A6933D995}" dt="2022-07-30T03:29:03.021" v="43" actId="1076"/>
          <ac:spMkLst>
            <pc:docMk/>
            <pc:sldMk cId="0" sldId="408"/>
            <ac:spMk id="13" creationId="{38B28A77-E2CD-9CD2-20FA-6A390586D677}"/>
          </ac:spMkLst>
        </pc:spChg>
        <pc:spChg chg="add del mod">
          <ac:chgData name="Trang Ha" userId="270efafb50020bd6" providerId="LiveId" clId="{B7DE0F8A-0396-4B12-ADF8-4E7A6933D995}" dt="2022-07-30T03:37:02.635" v="254" actId="478"/>
          <ac:spMkLst>
            <pc:docMk/>
            <pc:sldMk cId="0" sldId="408"/>
            <ac:spMk id="20" creationId="{2777C36A-7051-B9B1-C8CB-F6462A30967A}"/>
          </ac:spMkLst>
        </pc:spChg>
        <pc:spChg chg="mod">
          <ac:chgData name="Trang Ha" userId="270efafb50020bd6" providerId="LiveId" clId="{B7DE0F8A-0396-4B12-ADF8-4E7A6933D995}" dt="2022-07-30T05:42:10.449" v="1047" actId="20577"/>
          <ac:spMkLst>
            <pc:docMk/>
            <pc:sldMk cId="0" sldId="408"/>
            <ac:spMk id="21" creationId="{00000000-0000-0000-0000-000000000000}"/>
          </ac:spMkLst>
        </pc:spChg>
        <pc:spChg chg="add mod">
          <ac:chgData name="Trang Ha" userId="270efafb50020bd6" providerId="LiveId" clId="{B7DE0F8A-0396-4B12-ADF8-4E7A6933D995}" dt="2022-07-30T04:17:38.498" v="679" actId="1076"/>
          <ac:spMkLst>
            <pc:docMk/>
            <pc:sldMk cId="0" sldId="408"/>
            <ac:spMk id="22" creationId="{55742F05-CDCB-EE80-D30A-62B1BC0A3012}"/>
          </ac:spMkLst>
        </pc:spChg>
        <pc:spChg chg="add del mod">
          <ac:chgData name="Trang Ha" userId="270efafb50020bd6" providerId="LiveId" clId="{B7DE0F8A-0396-4B12-ADF8-4E7A6933D995}" dt="2022-07-30T03:41:02.797" v="292"/>
          <ac:spMkLst>
            <pc:docMk/>
            <pc:sldMk cId="0" sldId="408"/>
            <ac:spMk id="23" creationId="{D1ECF233-2BD0-1206-4BF3-BA1CCE6F74F3}"/>
          </ac:spMkLst>
        </pc:spChg>
        <pc:spChg chg="add mod">
          <ac:chgData name="Trang Ha" userId="270efafb50020bd6" providerId="LiveId" clId="{B7DE0F8A-0396-4B12-ADF8-4E7A6933D995}" dt="2022-07-30T03:42:18.838" v="307" actId="1076"/>
          <ac:spMkLst>
            <pc:docMk/>
            <pc:sldMk cId="0" sldId="408"/>
            <ac:spMk id="26" creationId="{52B5D693-5485-1C9D-7890-16AF5F90DDA4}"/>
          </ac:spMkLst>
        </pc:spChg>
        <pc:grpChg chg="del">
          <ac:chgData name="Trang Ha" userId="270efafb50020bd6" providerId="LiveId" clId="{B7DE0F8A-0396-4B12-ADF8-4E7A6933D995}" dt="2022-07-30T03:28:56.244" v="41" actId="478"/>
          <ac:grpSpMkLst>
            <pc:docMk/>
            <pc:sldMk cId="0" sldId="408"/>
            <ac:grpSpMk id="9" creationId="{00000000-0000-0000-0000-000000000000}"/>
          </ac:grpSpMkLst>
        </pc:grpChg>
        <pc:picChg chg="del">
          <ac:chgData name="Trang Ha" userId="270efafb50020bd6" providerId="LiveId" clId="{B7DE0F8A-0396-4B12-ADF8-4E7A6933D995}" dt="2022-07-30T03:29:57.456" v="54" actId="478"/>
          <ac:picMkLst>
            <pc:docMk/>
            <pc:sldMk cId="0" sldId="408"/>
            <ac:picMk id="8" creationId="{765C8266-E066-1D58-EA97-08A2B23C525E}"/>
          </ac:picMkLst>
        </pc:picChg>
        <pc:picChg chg="add mod">
          <ac:chgData name="Trang Ha" userId="270efafb50020bd6" providerId="LiveId" clId="{B7DE0F8A-0396-4B12-ADF8-4E7A6933D995}" dt="2022-07-30T04:17:39.987" v="680" actId="1076"/>
          <ac:picMkLst>
            <pc:docMk/>
            <pc:sldMk cId="0" sldId="408"/>
            <ac:picMk id="1028" creationId="{4CF7BD8D-3D69-D1EA-530F-9598C1D23D13}"/>
          </ac:picMkLst>
        </pc:picChg>
        <pc:cxnChg chg="mod topLvl">
          <ac:chgData name="Trang Ha" userId="270efafb50020bd6" providerId="LiveId" clId="{B7DE0F8A-0396-4B12-ADF8-4E7A6933D995}" dt="2022-07-30T03:29:50.739" v="53" actId="1036"/>
          <ac:cxnSpMkLst>
            <pc:docMk/>
            <pc:sldMk cId="0" sldId="408"/>
            <ac:cxnSpMk id="11" creationId="{00000000-0000-0000-0000-000000000000}"/>
          </ac:cxnSpMkLst>
        </pc:cxnChg>
      </pc:sldChg>
      <pc:sldChg chg="addSp delSp modSp mod delAnim">
        <pc:chgData name="Trang Ha" userId="270efafb50020bd6" providerId="LiveId" clId="{B7DE0F8A-0396-4B12-ADF8-4E7A6933D995}" dt="2022-07-30T05:42:27.037" v="1053" actId="20577"/>
        <pc:sldMkLst>
          <pc:docMk/>
          <pc:sldMk cId="707103954" sldId="441"/>
        </pc:sldMkLst>
        <pc:spChg chg="mod">
          <ac:chgData name="Trang Ha" userId="270efafb50020bd6" providerId="LiveId" clId="{B7DE0F8A-0396-4B12-ADF8-4E7A6933D995}" dt="2022-07-30T04:24:16.508" v="921" actId="20577"/>
          <ac:spMkLst>
            <pc:docMk/>
            <pc:sldMk cId="707103954" sldId="441"/>
            <ac:spMk id="10" creationId="{00000000-0000-0000-0000-000000000000}"/>
          </ac:spMkLst>
        </pc:spChg>
        <pc:spChg chg="del mod">
          <ac:chgData name="Trang Ha" userId="270efafb50020bd6" providerId="LiveId" clId="{B7DE0F8A-0396-4B12-ADF8-4E7A6933D995}" dt="2022-07-30T04:08:55.440" v="599" actId="478"/>
          <ac:spMkLst>
            <pc:docMk/>
            <pc:sldMk cId="707103954" sldId="441"/>
            <ac:spMk id="12" creationId="{00000000-0000-0000-0000-000000000000}"/>
          </ac:spMkLst>
        </pc:spChg>
        <pc:spChg chg="del">
          <ac:chgData name="Trang Ha" userId="270efafb50020bd6" providerId="LiveId" clId="{B7DE0F8A-0396-4B12-ADF8-4E7A6933D995}" dt="2022-07-30T04:08:45.882" v="597" actId="478"/>
          <ac:spMkLst>
            <pc:docMk/>
            <pc:sldMk cId="707103954" sldId="441"/>
            <ac:spMk id="19" creationId="{00000000-0000-0000-0000-000000000000}"/>
          </ac:spMkLst>
        </pc:spChg>
        <pc:spChg chg="add mod">
          <ac:chgData name="Trang Ha" userId="270efafb50020bd6" providerId="LiveId" clId="{B7DE0F8A-0396-4B12-ADF8-4E7A6933D995}" dt="2022-07-30T04:25:09.789" v="928" actId="1076"/>
          <ac:spMkLst>
            <pc:docMk/>
            <pc:sldMk cId="707103954" sldId="441"/>
            <ac:spMk id="20" creationId="{95DECFD8-D1CC-6D6A-5609-A72ADE71A186}"/>
          </ac:spMkLst>
        </pc:spChg>
        <pc:spChg chg="mod">
          <ac:chgData name="Trang Ha" userId="270efafb50020bd6" providerId="LiveId" clId="{B7DE0F8A-0396-4B12-ADF8-4E7A6933D995}" dt="2022-07-30T05:42:27.037" v="1053" actId="20577"/>
          <ac:spMkLst>
            <pc:docMk/>
            <pc:sldMk cId="707103954" sldId="441"/>
            <ac:spMk id="21" creationId="{00000000-0000-0000-0000-000000000000}"/>
          </ac:spMkLst>
        </pc:spChg>
        <pc:spChg chg="add del mod">
          <ac:chgData name="Trang Ha" userId="270efafb50020bd6" providerId="LiveId" clId="{B7DE0F8A-0396-4B12-ADF8-4E7A6933D995}" dt="2022-07-30T04:12:57.055" v="628" actId="478"/>
          <ac:spMkLst>
            <pc:docMk/>
            <pc:sldMk cId="707103954" sldId="441"/>
            <ac:spMk id="22" creationId="{AF94E79A-2CCB-2806-EA8D-F50D0748A0C5}"/>
          </ac:spMkLst>
        </pc:spChg>
        <pc:picChg chg="add del mod">
          <ac:chgData name="Trang Ha" userId="270efafb50020bd6" providerId="LiveId" clId="{B7DE0F8A-0396-4B12-ADF8-4E7A6933D995}" dt="2022-07-30T04:14:55.505" v="655" actId="478"/>
          <ac:picMkLst>
            <pc:docMk/>
            <pc:sldMk cId="707103954" sldId="441"/>
            <ac:picMk id="5" creationId="{77BCD8C0-B960-0C9B-1E15-EB784D7BEA8A}"/>
          </ac:picMkLst>
        </pc:picChg>
        <pc:cxnChg chg="mod">
          <ac:chgData name="Trang Ha" userId="270efafb50020bd6" providerId="LiveId" clId="{B7DE0F8A-0396-4B12-ADF8-4E7A6933D995}" dt="2022-07-30T04:08:34.980" v="596" actId="14100"/>
          <ac:cxnSpMkLst>
            <pc:docMk/>
            <pc:sldMk cId="707103954" sldId="441"/>
            <ac:cxnSpMk id="11" creationId="{00000000-0000-0000-0000-000000000000}"/>
          </ac:cxnSpMkLst>
        </pc:cxnChg>
      </pc:sldChg>
      <pc:sldChg chg="modSp mod ord">
        <pc:chgData name="Trang Ha" userId="270efafb50020bd6" providerId="LiveId" clId="{B7DE0F8A-0396-4B12-ADF8-4E7A6933D995}" dt="2022-07-30T05:42:18.856" v="1051" actId="20577"/>
        <pc:sldMkLst>
          <pc:docMk/>
          <pc:sldMk cId="587918865" sldId="442"/>
        </pc:sldMkLst>
        <pc:spChg chg="mod">
          <ac:chgData name="Trang Ha" userId="270efafb50020bd6" providerId="LiveId" clId="{B7DE0F8A-0396-4B12-ADF8-4E7A6933D995}" dt="2022-07-30T04:24:02.272" v="919" actId="20577"/>
          <ac:spMkLst>
            <pc:docMk/>
            <pc:sldMk cId="587918865" sldId="442"/>
            <ac:spMk id="10" creationId="{00000000-0000-0000-0000-000000000000}"/>
          </ac:spMkLst>
        </pc:spChg>
        <pc:spChg chg="mod">
          <ac:chgData name="Trang Ha" userId="270efafb50020bd6" providerId="LiveId" clId="{B7DE0F8A-0396-4B12-ADF8-4E7A6933D995}" dt="2022-07-30T05:42:18.856" v="1051" actId="20577"/>
          <ac:spMkLst>
            <pc:docMk/>
            <pc:sldMk cId="587918865" sldId="442"/>
            <ac:spMk id="21" creationId="{00000000-0000-0000-0000-000000000000}"/>
          </ac:spMkLst>
        </pc:spChg>
        <pc:spChg chg="mod">
          <ac:chgData name="Trang Ha" userId="270efafb50020bd6" providerId="LiveId" clId="{B7DE0F8A-0396-4B12-ADF8-4E7A6933D995}" dt="2022-07-30T04:24:04.283" v="920" actId="20577"/>
          <ac:spMkLst>
            <pc:docMk/>
            <pc:sldMk cId="587918865" sldId="442"/>
            <ac:spMk id="22" creationId="{00000000-0000-0000-0000-000000000000}"/>
          </ac:spMkLst>
        </pc:spChg>
        <pc:cxnChg chg="mod">
          <ac:chgData name="Trang Ha" userId="270efafb50020bd6" providerId="LiveId" clId="{B7DE0F8A-0396-4B12-ADF8-4E7A6933D995}" dt="2022-07-30T04:22:47.364" v="916" actId="14100"/>
          <ac:cxnSpMkLst>
            <pc:docMk/>
            <pc:sldMk cId="587918865" sldId="442"/>
            <ac:cxnSpMk id="11" creationId="{00000000-0000-0000-0000-000000000000}"/>
          </ac:cxnSpMkLst>
        </pc:cxnChg>
        <pc:cxnChg chg="mod">
          <ac:chgData name="Trang Ha" userId="270efafb50020bd6" providerId="LiveId" clId="{B7DE0F8A-0396-4B12-ADF8-4E7A6933D995}" dt="2022-07-30T04:22:42.810" v="915" actId="14100"/>
          <ac:cxnSpMkLst>
            <pc:docMk/>
            <pc:sldMk cId="587918865" sldId="442"/>
            <ac:cxnSpMk id="23" creationId="{00000000-0000-0000-0000-000000000000}"/>
          </ac:cxnSpMkLst>
        </pc:cxnChg>
      </pc:sldChg>
      <pc:sldChg chg="del">
        <pc:chgData name="Trang Ha" userId="270efafb50020bd6" providerId="LiveId" clId="{B7DE0F8A-0396-4B12-ADF8-4E7A6933D995}" dt="2022-07-30T04:23:30.010" v="917" actId="47"/>
        <pc:sldMkLst>
          <pc:docMk/>
          <pc:sldMk cId="1745351262" sldId="443"/>
        </pc:sldMkLst>
      </pc:sldChg>
      <pc:sldChg chg="addSp delSp modSp mod delAnim modAnim">
        <pc:chgData name="Trang Ha" userId="270efafb50020bd6" providerId="LiveId" clId="{B7DE0F8A-0396-4B12-ADF8-4E7A6933D995}" dt="2022-07-30T05:15:44.827" v="1041" actId="1076"/>
        <pc:sldMkLst>
          <pc:docMk/>
          <pc:sldMk cId="686592444" sldId="444"/>
        </pc:sldMkLst>
        <pc:spChg chg="del">
          <ac:chgData name="Trang Ha" userId="270efafb50020bd6" providerId="LiveId" clId="{B7DE0F8A-0396-4B12-ADF8-4E7A6933D995}" dt="2022-07-30T04:25:26.786" v="930" actId="478"/>
          <ac:spMkLst>
            <pc:docMk/>
            <pc:sldMk cId="686592444" sldId="444"/>
            <ac:spMk id="10" creationId="{00000000-0000-0000-0000-000000000000}"/>
          </ac:spMkLst>
        </pc:spChg>
        <pc:spChg chg="mod">
          <ac:chgData name="Trang Ha" userId="270efafb50020bd6" providerId="LiveId" clId="{B7DE0F8A-0396-4B12-ADF8-4E7A6933D995}" dt="2022-07-30T05:04:31.936" v="980" actId="20577"/>
          <ac:spMkLst>
            <pc:docMk/>
            <pc:sldMk cId="686592444" sldId="444"/>
            <ac:spMk id="21" creationId="{00000000-0000-0000-0000-000000000000}"/>
          </ac:spMkLst>
        </pc:spChg>
        <pc:spChg chg="del">
          <ac:chgData name="Trang Ha" userId="270efafb50020bd6" providerId="LiveId" clId="{B7DE0F8A-0396-4B12-ADF8-4E7A6933D995}" dt="2022-07-30T04:25:19.554" v="929" actId="478"/>
          <ac:spMkLst>
            <pc:docMk/>
            <pc:sldMk cId="686592444" sldId="444"/>
            <ac:spMk id="30" creationId="{FE42DCB9-E093-AB70-F6AC-64EABDBCC164}"/>
          </ac:spMkLst>
        </pc:spChg>
        <pc:spChg chg="del">
          <ac:chgData name="Trang Ha" userId="270efafb50020bd6" providerId="LiveId" clId="{B7DE0F8A-0396-4B12-ADF8-4E7A6933D995}" dt="2022-07-30T04:25:19.554" v="929" actId="478"/>
          <ac:spMkLst>
            <pc:docMk/>
            <pc:sldMk cId="686592444" sldId="444"/>
            <ac:spMk id="31" creationId="{B826C637-F288-42F9-E254-75588253F1EE}"/>
          </ac:spMkLst>
        </pc:spChg>
        <pc:spChg chg="del">
          <ac:chgData name="Trang Ha" userId="270efafb50020bd6" providerId="LiveId" clId="{B7DE0F8A-0396-4B12-ADF8-4E7A6933D995}" dt="2022-07-30T04:25:19.554" v="929" actId="478"/>
          <ac:spMkLst>
            <pc:docMk/>
            <pc:sldMk cId="686592444" sldId="444"/>
            <ac:spMk id="32" creationId="{268EC551-EF9D-5A88-9F82-1C6F706B5E0C}"/>
          </ac:spMkLst>
        </pc:spChg>
        <pc:spChg chg="del">
          <ac:chgData name="Trang Ha" userId="270efafb50020bd6" providerId="LiveId" clId="{B7DE0F8A-0396-4B12-ADF8-4E7A6933D995}" dt="2022-07-30T04:25:19.554" v="929" actId="478"/>
          <ac:spMkLst>
            <pc:docMk/>
            <pc:sldMk cId="686592444" sldId="444"/>
            <ac:spMk id="33" creationId="{1B501177-64B0-0228-6E01-B42DC1EEE1CA}"/>
          </ac:spMkLst>
        </pc:spChg>
        <pc:picChg chg="add mod">
          <ac:chgData name="Trang Ha" userId="270efafb50020bd6" providerId="LiveId" clId="{B7DE0F8A-0396-4B12-ADF8-4E7A6933D995}" dt="2022-07-30T05:05:00.647" v="988" actId="14100"/>
          <ac:picMkLst>
            <pc:docMk/>
            <pc:sldMk cId="686592444" sldId="444"/>
            <ac:picMk id="2" creationId="{26278D67-DAF3-C773-16C1-4EE357B22A22}"/>
          </ac:picMkLst>
        </pc:picChg>
        <pc:picChg chg="add mod">
          <ac:chgData name="Trang Ha" userId="270efafb50020bd6" providerId="LiveId" clId="{B7DE0F8A-0396-4B12-ADF8-4E7A6933D995}" dt="2022-07-30T05:11:28.200" v="1012" actId="1076"/>
          <ac:picMkLst>
            <pc:docMk/>
            <pc:sldMk cId="686592444" sldId="444"/>
            <ac:picMk id="3" creationId="{E3CFD753-8807-3368-6F3D-101EE06A3433}"/>
          </ac:picMkLst>
        </pc:picChg>
        <pc:picChg chg="add del mod">
          <ac:chgData name="Trang Ha" userId="270efafb50020bd6" providerId="LiveId" clId="{B7DE0F8A-0396-4B12-ADF8-4E7A6933D995}" dt="2022-07-30T05:07:16.045" v="1003" actId="478"/>
          <ac:picMkLst>
            <pc:docMk/>
            <pc:sldMk cId="686592444" sldId="444"/>
            <ac:picMk id="4" creationId="{442E4FCF-E282-E660-EA67-A816AA4214A8}"/>
          </ac:picMkLst>
        </pc:picChg>
        <pc:picChg chg="del">
          <ac:chgData name="Trang Ha" userId="270efafb50020bd6" providerId="LiveId" clId="{B7DE0F8A-0396-4B12-ADF8-4E7A6933D995}" dt="2022-07-30T04:25:19.554" v="929" actId="478"/>
          <ac:picMkLst>
            <pc:docMk/>
            <pc:sldMk cId="686592444" sldId="444"/>
            <ac:picMk id="5" creationId="{0D691E54-D230-3172-F68F-ABA7373E99AA}"/>
          </ac:picMkLst>
        </pc:picChg>
        <pc:picChg chg="add mod">
          <ac:chgData name="Trang Ha" userId="270efafb50020bd6" providerId="LiveId" clId="{B7DE0F8A-0396-4B12-ADF8-4E7A6933D995}" dt="2022-07-30T05:14:38.411" v="1036" actId="1076"/>
          <ac:picMkLst>
            <pc:docMk/>
            <pc:sldMk cId="686592444" sldId="444"/>
            <ac:picMk id="6" creationId="{EAFA062E-2FF4-37F0-FD81-086EDD69537D}"/>
          </ac:picMkLst>
        </pc:picChg>
        <pc:picChg chg="add mod">
          <ac:chgData name="Trang Ha" userId="270efafb50020bd6" providerId="LiveId" clId="{B7DE0F8A-0396-4B12-ADF8-4E7A6933D995}" dt="2022-07-30T05:15:44.827" v="1041" actId="1076"/>
          <ac:picMkLst>
            <pc:docMk/>
            <pc:sldMk cId="686592444" sldId="444"/>
            <ac:picMk id="7" creationId="{5C2FA0B6-6198-9D69-F22C-D516703BABD5}"/>
          </ac:picMkLst>
        </pc:picChg>
      </pc:sldChg>
      <pc:sldChg chg="del">
        <pc:chgData name="Trang Ha" userId="270efafb50020bd6" providerId="LiveId" clId="{B7DE0F8A-0396-4B12-ADF8-4E7A6933D995}" dt="2022-07-30T04:24:26.744" v="923" actId="2696"/>
        <pc:sldMkLst>
          <pc:docMk/>
          <pc:sldMk cId="558227390" sldId="445"/>
        </pc:sldMkLst>
      </pc:sldChg>
      <pc:sldChg chg="addSp delSp modSp add mod modAnim">
        <pc:chgData name="Trang Ha" userId="270efafb50020bd6" providerId="LiveId" clId="{B7DE0F8A-0396-4B12-ADF8-4E7A6933D995}" dt="2022-07-30T05:42:05.737" v="1045" actId="20577"/>
        <pc:sldMkLst>
          <pc:docMk/>
          <pc:sldMk cId="4042432159" sldId="446"/>
        </pc:sldMkLst>
        <pc:spChg chg="mod">
          <ac:chgData name="Trang Ha" userId="270efafb50020bd6" providerId="LiveId" clId="{B7DE0F8A-0396-4B12-ADF8-4E7A6933D995}" dt="2022-07-30T03:54:07.887" v="411" actId="1036"/>
          <ac:spMkLst>
            <pc:docMk/>
            <pc:sldMk cId="4042432159" sldId="446"/>
            <ac:spMk id="7" creationId="{5F3C70D5-8DB6-53A1-E199-7B1CDA3A0FCD}"/>
          </ac:spMkLst>
        </pc:spChg>
        <pc:spChg chg="mod">
          <ac:chgData name="Trang Ha" userId="270efafb50020bd6" providerId="LiveId" clId="{B7DE0F8A-0396-4B12-ADF8-4E7A6933D995}" dt="2022-07-30T05:42:05.737" v="1045" actId="20577"/>
          <ac:spMkLst>
            <pc:docMk/>
            <pc:sldMk cId="4042432159" sldId="446"/>
            <ac:spMk id="21" creationId="{00000000-0000-0000-0000-000000000000}"/>
          </ac:spMkLst>
        </pc:spChg>
        <pc:spChg chg="add mod">
          <ac:chgData name="Trang Ha" userId="270efafb50020bd6" providerId="LiveId" clId="{B7DE0F8A-0396-4B12-ADF8-4E7A6933D995}" dt="2022-07-30T03:53:53.169" v="408" actId="1036"/>
          <ac:spMkLst>
            <pc:docMk/>
            <pc:sldMk cId="4042432159" sldId="446"/>
            <ac:spMk id="22" creationId="{E5C7AECF-270E-3389-F672-AAABD7237B30}"/>
          </ac:spMkLst>
        </pc:spChg>
        <pc:grpChg chg="mod">
          <ac:chgData name="Trang Ha" userId="270efafb50020bd6" providerId="LiveId" clId="{B7DE0F8A-0396-4B12-ADF8-4E7A6933D995}" dt="2022-07-30T04:17:07.921" v="677" actId="14100"/>
          <ac:grpSpMkLst>
            <pc:docMk/>
            <pc:sldMk cId="4042432159" sldId="446"/>
            <ac:grpSpMk id="14" creationId="{00000000-0000-0000-0000-000000000000}"/>
          </ac:grpSpMkLst>
        </pc:grpChg>
        <pc:picChg chg="add del mod modCrop">
          <ac:chgData name="Trang Ha" userId="270efafb50020bd6" providerId="LiveId" clId="{B7DE0F8A-0396-4B12-ADF8-4E7A6933D995}" dt="2022-07-30T04:06:40.754" v="528" actId="478"/>
          <ac:picMkLst>
            <pc:docMk/>
            <pc:sldMk cId="4042432159" sldId="446"/>
            <ac:picMk id="3" creationId="{B91A144B-9186-3046-F1E2-591EA0D53607}"/>
          </ac:picMkLst>
        </pc:picChg>
        <pc:picChg chg="add mod">
          <ac:chgData name="Trang Ha" userId="270efafb50020bd6" providerId="LiveId" clId="{B7DE0F8A-0396-4B12-ADF8-4E7A6933D995}" dt="2022-07-30T03:54:28.932" v="415" actId="1076"/>
          <ac:picMkLst>
            <pc:docMk/>
            <pc:sldMk cId="4042432159" sldId="446"/>
            <ac:picMk id="5" creationId="{4B122649-F8ED-4A91-4BC1-7CEB244E09E7}"/>
          </ac:picMkLst>
        </pc:picChg>
        <pc:picChg chg="add del mod modCrop">
          <ac:chgData name="Trang Ha" userId="270efafb50020bd6" providerId="LiveId" clId="{B7DE0F8A-0396-4B12-ADF8-4E7A6933D995}" dt="2022-07-30T04:06:46.682" v="531" actId="478"/>
          <ac:picMkLst>
            <pc:docMk/>
            <pc:sldMk cId="4042432159" sldId="446"/>
            <ac:picMk id="19" creationId="{A171C3FA-B75E-196E-6D27-DAC35B2FE65D}"/>
          </ac:picMkLst>
        </pc:picChg>
        <pc:picChg chg="add del mod modCrop">
          <ac:chgData name="Trang Ha" userId="270efafb50020bd6" providerId="LiveId" clId="{B7DE0F8A-0396-4B12-ADF8-4E7A6933D995}" dt="2022-07-30T04:06:44.821" v="530" actId="478"/>
          <ac:picMkLst>
            <pc:docMk/>
            <pc:sldMk cId="4042432159" sldId="446"/>
            <ac:picMk id="20" creationId="{2096DCC5-FCED-4272-BD90-56E00754850F}"/>
          </ac:picMkLst>
        </pc:picChg>
        <pc:picChg chg="add del mod">
          <ac:chgData name="Trang Ha" userId="270efafb50020bd6" providerId="LiveId" clId="{B7DE0F8A-0396-4B12-ADF8-4E7A6933D995}" dt="2022-07-30T04:06:37.957" v="527" actId="478"/>
          <ac:picMkLst>
            <pc:docMk/>
            <pc:sldMk cId="4042432159" sldId="446"/>
            <ac:picMk id="23" creationId="{29FDEAD2-AA6F-F881-420B-53A0C88594D3}"/>
          </ac:picMkLst>
        </pc:picChg>
        <pc:picChg chg="add del mod">
          <ac:chgData name="Trang Ha" userId="270efafb50020bd6" providerId="LiveId" clId="{B7DE0F8A-0396-4B12-ADF8-4E7A6933D995}" dt="2022-07-30T04:06:42.834" v="529" actId="478"/>
          <ac:picMkLst>
            <pc:docMk/>
            <pc:sldMk cId="4042432159" sldId="446"/>
            <ac:picMk id="24" creationId="{DBD5672C-E902-C6FD-FEFD-04CCB5033358}"/>
          </ac:picMkLst>
        </pc:picChg>
        <pc:picChg chg="add mod">
          <ac:chgData name="Trang Ha" userId="270efafb50020bd6" providerId="LiveId" clId="{B7DE0F8A-0396-4B12-ADF8-4E7A6933D995}" dt="2022-07-30T04:07:36.828" v="551" actId="1076"/>
          <ac:picMkLst>
            <pc:docMk/>
            <pc:sldMk cId="4042432159" sldId="446"/>
            <ac:picMk id="25" creationId="{58B901EB-8501-1494-4FAF-31DF0FC77E73}"/>
          </ac:picMkLst>
        </pc:picChg>
        <pc:picChg chg="add mod">
          <ac:chgData name="Trang Ha" userId="270efafb50020bd6" providerId="LiveId" clId="{B7DE0F8A-0396-4B12-ADF8-4E7A6933D995}" dt="2022-07-30T04:07:21.793" v="548" actId="1076"/>
          <ac:picMkLst>
            <pc:docMk/>
            <pc:sldMk cId="4042432159" sldId="446"/>
            <ac:picMk id="26" creationId="{926A0CA6-AA4B-1F5F-E896-DBC5449CF386}"/>
          </ac:picMkLst>
        </pc:picChg>
        <pc:picChg chg="add mod">
          <ac:chgData name="Trang Ha" userId="270efafb50020bd6" providerId="LiveId" clId="{B7DE0F8A-0396-4B12-ADF8-4E7A6933D995}" dt="2022-07-30T04:07:34.954" v="550" actId="1076"/>
          <ac:picMkLst>
            <pc:docMk/>
            <pc:sldMk cId="4042432159" sldId="446"/>
            <ac:picMk id="27" creationId="{B634A0C3-BC84-0EFF-1AA2-0E0CAEC7571A}"/>
          </ac:picMkLst>
        </pc:picChg>
        <pc:picChg chg="add del mod">
          <ac:chgData name="Trang Ha" userId="270efafb50020bd6" providerId="LiveId" clId="{B7DE0F8A-0396-4B12-ADF8-4E7A6933D995}" dt="2022-07-30T03:49:56.538" v="375" actId="478"/>
          <ac:picMkLst>
            <pc:docMk/>
            <pc:sldMk cId="4042432159" sldId="446"/>
            <ac:picMk id="2050" creationId="{4BB377FF-64E0-64EC-4EA1-C30817673C7B}"/>
          </ac:picMkLst>
        </pc:picChg>
        <pc:cxnChg chg="mod">
          <ac:chgData name="Trang Ha" userId="270efafb50020bd6" providerId="LiveId" clId="{B7DE0F8A-0396-4B12-ADF8-4E7A6933D995}" dt="2022-07-30T03:54:22.012" v="414" actId="1035"/>
          <ac:cxnSpMkLst>
            <pc:docMk/>
            <pc:sldMk cId="4042432159" sldId="446"/>
            <ac:cxnSpMk id="11" creationId="{00000000-0000-0000-0000-000000000000}"/>
          </ac:cxnSpMkLst>
        </pc:cxnChg>
      </pc:sldChg>
      <pc:sldChg chg="addSp delSp modSp add mod">
        <pc:chgData name="Trang Ha" userId="270efafb50020bd6" providerId="LiveId" clId="{B7DE0F8A-0396-4B12-ADF8-4E7A6933D995}" dt="2022-07-30T05:42:14.436" v="1049" actId="20577"/>
        <pc:sldMkLst>
          <pc:docMk/>
          <pc:sldMk cId="306598420" sldId="447"/>
        </pc:sldMkLst>
        <pc:spChg chg="mod">
          <ac:chgData name="Trang Ha" userId="270efafb50020bd6" providerId="LiveId" clId="{B7DE0F8A-0396-4B12-ADF8-4E7A6933D995}" dt="2022-07-30T03:57:00.009" v="431" actId="207"/>
          <ac:spMkLst>
            <pc:docMk/>
            <pc:sldMk cId="306598420" sldId="447"/>
            <ac:spMk id="7" creationId="{5F3C70D5-8DB6-53A1-E199-7B1CDA3A0FCD}"/>
          </ac:spMkLst>
        </pc:spChg>
        <pc:spChg chg="add mod">
          <ac:chgData name="Trang Ha" userId="270efafb50020bd6" providerId="LiveId" clId="{B7DE0F8A-0396-4B12-ADF8-4E7A6933D995}" dt="2022-07-30T04:21:20.153" v="735" actId="948"/>
          <ac:spMkLst>
            <pc:docMk/>
            <pc:sldMk cId="306598420" sldId="447"/>
            <ac:spMk id="19" creationId="{B2F624D6-59A8-07F3-B0FE-E15D7F238EF9}"/>
          </ac:spMkLst>
        </pc:spChg>
        <pc:spChg chg="mod">
          <ac:chgData name="Trang Ha" userId="270efafb50020bd6" providerId="LiveId" clId="{B7DE0F8A-0396-4B12-ADF8-4E7A6933D995}" dt="2022-07-30T05:42:14.436" v="1049" actId="20577"/>
          <ac:spMkLst>
            <pc:docMk/>
            <pc:sldMk cId="306598420" sldId="447"/>
            <ac:spMk id="21" creationId="{00000000-0000-0000-0000-000000000000}"/>
          </ac:spMkLst>
        </pc:spChg>
        <pc:spChg chg="del mod">
          <ac:chgData name="Trang Ha" userId="270efafb50020bd6" providerId="LiveId" clId="{B7DE0F8A-0396-4B12-ADF8-4E7A6933D995}" dt="2022-07-30T03:56:51.870" v="429" actId="478"/>
          <ac:spMkLst>
            <pc:docMk/>
            <pc:sldMk cId="306598420" sldId="447"/>
            <ac:spMk id="22" creationId="{55742F05-CDCB-EE80-D30A-62B1BC0A3012}"/>
          </ac:spMkLst>
        </pc:spChg>
        <pc:spChg chg="add del mod">
          <ac:chgData name="Trang Ha" userId="270efafb50020bd6" providerId="LiveId" clId="{B7DE0F8A-0396-4B12-ADF8-4E7A6933D995}" dt="2022-07-30T04:01:31.957" v="499" actId="478"/>
          <ac:spMkLst>
            <pc:docMk/>
            <pc:sldMk cId="306598420" sldId="447"/>
            <ac:spMk id="26" creationId="{52B5D693-5485-1C9D-7890-16AF5F90DDA4}"/>
          </ac:spMkLst>
        </pc:spChg>
        <pc:picChg chg="add del mod">
          <ac:chgData name="Trang Ha" userId="270efafb50020bd6" providerId="LiveId" clId="{B7DE0F8A-0396-4B12-ADF8-4E7A6933D995}" dt="2022-07-30T03:59:07.248" v="465"/>
          <ac:picMkLst>
            <pc:docMk/>
            <pc:sldMk cId="306598420" sldId="447"/>
            <ac:picMk id="3" creationId="{E4A71FD2-B090-F973-71C2-ECC7D213F672}"/>
          </ac:picMkLst>
        </pc:picChg>
        <pc:picChg chg="add mod">
          <ac:chgData name="Trang Ha" userId="270efafb50020bd6" providerId="LiveId" clId="{B7DE0F8A-0396-4B12-ADF8-4E7A6933D995}" dt="2022-07-30T04:08:15.283" v="561" actId="1076"/>
          <ac:picMkLst>
            <pc:docMk/>
            <pc:sldMk cId="306598420" sldId="447"/>
            <ac:picMk id="4" creationId="{9E990BC6-A0D7-D871-3AEB-CEFFFC5F2588}"/>
          </ac:picMkLst>
        </pc:picChg>
        <pc:picChg chg="add del mod">
          <ac:chgData name="Trang Ha" userId="270efafb50020bd6" providerId="LiveId" clId="{B7DE0F8A-0396-4B12-ADF8-4E7A6933D995}" dt="2022-07-30T04:05:55.728" v="516" actId="478"/>
          <ac:picMkLst>
            <pc:docMk/>
            <pc:sldMk cId="306598420" sldId="447"/>
            <ac:picMk id="20" creationId="{9F9B3299-FD32-8E5F-02D1-AD608B22139A}"/>
          </ac:picMkLst>
        </pc:picChg>
        <pc:picChg chg="add del mod">
          <ac:chgData name="Trang Ha" userId="270efafb50020bd6" providerId="LiveId" clId="{B7DE0F8A-0396-4B12-ADF8-4E7A6933D995}" dt="2022-07-30T04:02:00.773" v="505" actId="478"/>
          <ac:picMkLst>
            <pc:docMk/>
            <pc:sldMk cId="306598420" sldId="447"/>
            <ac:picMk id="23" creationId="{DDDB3DE3-6339-2276-C4D3-CD3B239AD813}"/>
          </ac:picMkLst>
        </pc:picChg>
        <pc:picChg chg="add mod">
          <ac:chgData name="Trang Ha" userId="270efafb50020bd6" providerId="LiveId" clId="{B7DE0F8A-0396-4B12-ADF8-4E7A6933D995}" dt="2022-07-30T04:07:59.112" v="558" actId="1076"/>
          <ac:picMkLst>
            <pc:docMk/>
            <pc:sldMk cId="306598420" sldId="447"/>
            <ac:picMk id="24" creationId="{69FB2344-9AB4-4C4C-808C-87B99D62977E}"/>
          </ac:picMkLst>
        </pc:picChg>
        <pc:picChg chg="del">
          <ac:chgData name="Trang Ha" userId="270efafb50020bd6" providerId="LiveId" clId="{B7DE0F8A-0396-4B12-ADF8-4E7A6933D995}" dt="2022-07-30T03:55:42.460" v="418" actId="478"/>
          <ac:picMkLst>
            <pc:docMk/>
            <pc:sldMk cId="306598420" sldId="447"/>
            <ac:picMk id="1028" creationId="{4CF7BD8D-3D69-D1EA-530F-9598C1D23D13}"/>
          </ac:picMkLst>
        </pc:picChg>
        <pc:picChg chg="add del mod">
          <ac:chgData name="Trang Ha" userId="270efafb50020bd6" providerId="LiveId" clId="{B7DE0F8A-0396-4B12-ADF8-4E7A6933D995}" dt="2022-07-30T04:08:08.027" v="560" actId="1076"/>
          <ac:picMkLst>
            <pc:docMk/>
            <pc:sldMk cId="306598420" sldId="447"/>
            <ac:picMk id="3074" creationId="{409F53A1-4DEE-C749-BE0B-16E34C5A245C}"/>
          </ac:picMkLst>
        </pc:picChg>
      </pc:sldChg>
      <pc:sldChg chg="delSp modSp add mod">
        <pc:chgData name="Trang Ha" userId="270efafb50020bd6" providerId="LiveId" clId="{B7DE0F8A-0396-4B12-ADF8-4E7A6933D995}" dt="2022-07-30T05:42:40.591" v="1083" actId="20577"/>
        <pc:sldMkLst>
          <pc:docMk/>
          <pc:sldMk cId="2536867080" sldId="448"/>
        </pc:sldMkLst>
        <pc:spChg chg="mod">
          <ac:chgData name="Trang Ha" userId="270efafb50020bd6" providerId="LiveId" clId="{B7DE0F8A-0396-4B12-ADF8-4E7A6933D995}" dt="2022-07-30T04:24:20.772" v="922" actId="20577"/>
          <ac:spMkLst>
            <pc:docMk/>
            <pc:sldMk cId="2536867080" sldId="448"/>
            <ac:spMk id="10" creationId="{00000000-0000-0000-0000-000000000000}"/>
          </ac:spMkLst>
        </pc:spChg>
        <pc:spChg chg="del">
          <ac:chgData name="Trang Ha" userId="270efafb50020bd6" providerId="LiveId" clId="{B7DE0F8A-0396-4B12-ADF8-4E7A6933D995}" dt="2022-07-30T04:15:02.858" v="657" actId="478"/>
          <ac:spMkLst>
            <pc:docMk/>
            <pc:sldMk cId="2536867080" sldId="448"/>
            <ac:spMk id="20" creationId="{95DECFD8-D1CC-6D6A-5609-A72ADE71A186}"/>
          </ac:spMkLst>
        </pc:spChg>
        <pc:spChg chg="mod">
          <ac:chgData name="Trang Ha" userId="270efafb50020bd6" providerId="LiveId" clId="{B7DE0F8A-0396-4B12-ADF8-4E7A6933D995}" dt="2022-07-30T05:42:40.591" v="1083" actId="20577"/>
          <ac:spMkLst>
            <pc:docMk/>
            <pc:sldMk cId="2536867080" sldId="448"/>
            <ac:spMk id="21" creationId="{00000000-0000-0000-0000-000000000000}"/>
          </ac:spMkLst>
        </pc:spChg>
        <pc:spChg chg="mod">
          <ac:chgData name="Trang Ha" userId="270efafb50020bd6" providerId="LiveId" clId="{B7DE0F8A-0396-4B12-ADF8-4E7A6933D995}" dt="2022-07-30T04:24:36.897" v="925" actId="113"/>
          <ac:spMkLst>
            <pc:docMk/>
            <pc:sldMk cId="2536867080" sldId="448"/>
            <ac:spMk id="22" creationId="{AF94E79A-2CCB-2806-EA8D-F50D0748A0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dirty="0" smtClean="0">
                <a:solidFill>
                  <a:srgbClr val="FF0066"/>
                </a:solidFill>
                <a:latin typeface="Times New Roman" pitchFamily="18" charset="0"/>
              </a:rPr>
              <a:t>HỌC CỘNG HÒA</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 EM TIẾT KIỆM (T4)</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 NGUYỄN TIẾN ĐẠM</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6765268" y="682143"/>
            <a:ext cx="2608984" cy="584775"/>
            <a:chOff x="6651116" y="743102"/>
            <a:chExt cx="2564962" cy="584775"/>
          </a:xfrm>
        </p:grpSpPr>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22418" y="585536"/>
            <a:ext cx="2001702" cy="461665"/>
            <a:chOff x="6707300" y="646495"/>
            <a:chExt cx="1967927" cy="461665"/>
          </a:xfrm>
        </p:grpSpPr>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6814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405238" y="104970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 xmlns:a16="http://schemas.microsoft.com/office/drawing/2014/main" id="{5F3C70D5-8DB6-53A1-E199-7B1CDA3A0FCD}"/>
              </a:ext>
            </a:extLst>
          </p:cNvPr>
          <p:cNvSpPr>
            <a:spLocks noChangeArrowheads="1"/>
          </p:cNvSpPr>
          <p:nvPr/>
        </p:nvSpPr>
        <p:spPr bwMode="auto">
          <a:xfrm>
            <a:off x="1535729" y="2697818"/>
            <a:ext cx="13814402" cy="6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lang="en-US" altLang="en-US" sz="3800" b="1">
                <a:solidFill>
                  <a:srgbClr val="FF0000"/>
                </a:solidFill>
                <a:latin typeface="Times New Roman" panose="02020603050405020304" pitchFamily="18" charset="0"/>
                <a:cs typeface="Times New Roman" panose="02020603050405020304" pitchFamily="18" charset="0"/>
              </a:rPr>
              <a:t>Đề 1: </a:t>
            </a:r>
            <a:r>
              <a:rPr kumimoji="0" lang="en-US" altLang="en-US" sz="3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Viết một đoạn văn kể chuyện em nuôi con heo đất</a:t>
            </a:r>
            <a:r>
              <a:rPr lang="en-US" altLang="en-US" sz="3800" b="1">
                <a:solidFill>
                  <a:srgbClr val="FF0000"/>
                </a:solidFill>
                <a:latin typeface="Times New Roman" panose="02020603050405020304" pitchFamily="18" charset="0"/>
                <a:cs typeface="Times New Roman" panose="02020603050405020304" pitchFamily="18" charset="0"/>
              </a:rPr>
              <a:t>.</a:t>
            </a:r>
            <a:endParaRPr kumimoji="0" lang="en-US" altLang="en-US" sz="3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 xmlns:a16="http://schemas.microsoft.com/office/drawing/2014/main" id="{55742F05-CDCB-EE80-D30A-62B1BC0A3012}"/>
              </a:ext>
            </a:extLst>
          </p:cNvPr>
          <p:cNvSpPr txBox="1"/>
          <p:nvPr/>
        </p:nvSpPr>
        <p:spPr>
          <a:xfrm>
            <a:off x="2221496" y="4088065"/>
            <a:ext cx="9201842" cy="4023089"/>
          </a:xfrm>
          <a:prstGeom prst="rect">
            <a:avLst/>
          </a:prstGeom>
          <a:noFill/>
        </p:spPr>
        <p:txBody>
          <a:bodyPr wrap="square">
            <a:spAutoFit/>
          </a:bodyPr>
          <a:lstStyle/>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Ai mua con heo đất (hoặc đồ vật đựng tiền tiết kiệm) cho em?</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Hình dáng con heo đất đó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Em cho heo đất ăn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Tình cảm của em với con heo đất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Nhờ nuôi heo đất, em đã làm được việc gì?</a:t>
            </a:r>
          </a:p>
        </p:txBody>
      </p:sp>
      <p:pic>
        <p:nvPicPr>
          <p:cNvPr id="1028" name="Picture 4" descr="Con heo đất Chứng nhiếp ảnh - Vàng heo png tải về - Miễn phí trong suốt Con  Heo đất png Tải về.">
            <a:extLst>
              <a:ext uri="{FF2B5EF4-FFF2-40B4-BE49-F238E27FC236}">
                <a16:creationId xmlns="" xmlns:a16="http://schemas.microsoft.com/office/drawing/2014/main" id="{4CF7BD8D-3D69-D1EA-530F-9598C1D23D13}"/>
              </a:ext>
            </a:extLst>
          </p:cNvPr>
          <p:cNvPicPr>
            <a:picLocks noChangeAspect="1" noChangeArrowheads="1"/>
          </p:cNvPicPr>
          <p:nvPr/>
        </p:nvPicPr>
        <p:blipFill rotWithShape="1">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l="22515" t="15967" r="24152" b="11306"/>
          <a:stretch/>
        </p:blipFill>
        <p:spPr bwMode="auto">
          <a:xfrm>
            <a:off x="11948319" y="3429000"/>
            <a:ext cx="3701541" cy="3209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52B5D693-5485-1C9D-7890-16AF5F90DDA4}"/>
              </a:ext>
            </a:extLst>
          </p:cNvPr>
          <p:cNvSpPr txBox="1"/>
          <p:nvPr/>
        </p:nvSpPr>
        <p:spPr>
          <a:xfrm>
            <a:off x="1874901" y="3429000"/>
            <a:ext cx="8139868" cy="69910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Gợi ý:</a:t>
            </a: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22418" y="679715"/>
            <a:ext cx="2001702" cy="553298"/>
            <a:chOff x="6707300" y="646495"/>
            <a:chExt cx="1967927" cy="461665"/>
          </a:xfrm>
        </p:grpSpPr>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7576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382180" y="1144597"/>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 xmlns:a16="http://schemas.microsoft.com/office/drawing/2014/main" id="{5F3C70D5-8DB6-53A1-E199-7B1CDA3A0FCD}"/>
              </a:ext>
            </a:extLst>
          </p:cNvPr>
          <p:cNvSpPr>
            <a:spLocks noChangeArrowheads="1"/>
          </p:cNvSpPr>
          <p:nvPr/>
        </p:nvSpPr>
        <p:spPr bwMode="auto">
          <a:xfrm>
            <a:off x="1681464" y="2527979"/>
            <a:ext cx="7904655" cy="20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8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Chọn 1 trong 2 đề</a:t>
            </a:r>
            <a:r>
              <a:rPr kumimoji="0" lang="en-US" altLang="en-US" sz="3800" b="1" i="0" u="none" strike="noStrike" cap="none" normalizeH="0">
                <a:ln>
                  <a:noFill/>
                </a:ln>
                <a:solidFill>
                  <a:srgbClr val="0000CC"/>
                </a:solidFill>
                <a:effectLst/>
                <a:latin typeface="Times New Roman" panose="02020603050405020304" pitchFamily="18" charset="0"/>
                <a:cs typeface="Times New Roman" panose="02020603050405020304" pitchFamily="18" charset="0"/>
              </a:rPr>
              <a:t> sau. </a:t>
            </a: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8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1. Viết một đoạn văn kể chuyện em nuôi con heo đất.</a:t>
            </a:r>
          </a:p>
        </p:txBody>
      </p:sp>
      <p:sp>
        <p:nvSpPr>
          <p:cNvPr id="22" name="TextBox 21">
            <a:extLst>
              <a:ext uri="{FF2B5EF4-FFF2-40B4-BE49-F238E27FC236}">
                <a16:creationId xmlns="" xmlns:a16="http://schemas.microsoft.com/office/drawing/2014/main" id="{E5C7AECF-270E-3389-F672-AAABD7237B30}"/>
              </a:ext>
            </a:extLst>
          </p:cNvPr>
          <p:cNvSpPr txBox="1"/>
          <p:nvPr/>
        </p:nvSpPr>
        <p:spPr>
          <a:xfrm>
            <a:off x="1480055" y="5008253"/>
            <a:ext cx="9096664" cy="1363900"/>
          </a:xfrm>
          <a:prstGeom prst="rect">
            <a:avLst/>
          </a:prstGeom>
          <a:noFill/>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6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 Viết một đoạn văn kể chuyện em tiết kiệm điện, nước, thức ăn,...</a:t>
            </a:r>
          </a:p>
        </p:txBody>
      </p:sp>
      <p:pic>
        <p:nvPicPr>
          <p:cNvPr id="5" name="Picture 4">
            <a:extLst>
              <a:ext uri="{FF2B5EF4-FFF2-40B4-BE49-F238E27FC236}">
                <a16:creationId xmlns="" xmlns:a16="http://schemas.microsoft.com/office/drawing/2014/main" id="{4B122649-F8ED-4A91-4BC1-7CEB244E09E7}"/>
              </a:ext>
            </a:extLst>
          </p:cNvPr>
          <p:cNvPicPr>
            <a:picLocks noChangeAspect="1"/>
          </p:cNvPicPr>
          <p:nvPr/>
        </p:nvPicPr>
        <p:blipFill>
          <a:blip r:embed="rId2"/>
          <a:stretch>
            <a:fillRect/>
          </a:stretch>
        </p:blipFill>
        <p:spPr>
          <a:xfrm>
            <a:off x="9620176" y="2583384"/>
            <a:ext cx="2813895" cy="2438400"/>
          </a:xfrm>
          <a:prstGeom prst="rect">
            <a:avLst/>
          </a:prstGeom>
        </p:spPr>
      </p:pic>
      <p:pic>
        <p:nvPicPr>
          <p:cNvPr id="25" name="Picture 24">
            <a:extLst>
              <a:ext uri="{FF2B5EF4-FFF2-40B4-BE49-F238E27FC236}">
                <a16:creationId xmlns="" xmlns:a16="http://schemas.microsoft.com/office/drawing/2014/main" id="{58B901EB-8501-1494-4FAF-31DF0FC77E73}"/>
              </a:ext>
            </a:extLst>
          </p:cNvPr>
          <p:cNvPicPr>
            <a:picLocks noChangeAspect="1"/>
          </p:cNvPicPr>
          <p:nvPr/>
        </p:nvPicPr>
        <p:blipFill rotWithShape="1">
          <a:blip r:embed="rId3"/>
          <a:srcRect l="-763" t="49887" r="56942" b="-1500"/>
          <a:stretch/>
        </p:blipFill>
        <p:spPr>
          <a:xfrm>
            <a:off x="10106570" y="6300032"/>
            <a:ext cx="4046498" cy="2539333"/>
          </a:xfrm>
          <a:prstGeom prst="rect">
            <a:avLst/>
          </a:prstGeom>
        </p:spPr>
      </p:pic>
      <p:pic>
        <p:nvPicPr>
          <p:cNvPr id="26" name="Picture 2" descr="Đây Chính Là Lý Do Vì Sao Chúng Ta Phải Tiết Kiệm Nước Sạch – The Water MAN">
            <a:extLst>
              <a:ext uri="{FF2B5EF4-FFF2-40B4-BE49-F238E27FC236}">
                <a16:creationId xmlns="" xmlns:a16="http://schemas.microsoft.com/office/drawing/2014/main" id="{926A0CA6-AA4B-1F5F-E896-DBC5449CF3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25" t="4099" r="2585" b="11111"/>
          <a:stretch/>
        </p:blipFill>
        <p:spPr bwMode="auto">
          <a:xfrm>
            <a:off x="2351068" y="6629400"/>
            <a:ext cx="3124200" cy="20779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 xmlns:a16="http://schemas.microsoft.com/office/drawing/2014/main" id="{B634A0C3-BC84-0EFF-1AA2-0E0CAEC7571A}"/>
              </a:ext>
            </a:extLst>
          </p:cNvPr>
          <p:cNvPicPr>
            <a:picLocks noChangeAspect="1"/>
          </p:cNvPicPr>
          <p:nvPr/>
        </p:nvPicPr>
        <p:blipFill>
          <a:blip r:embed="rId5"/>
          <a:stretch>
            <a:fillRect/>
          </a:stretch>
        </p:blipFill>
        <p:spPr>
          <a:xfrm>
            <a:off x="6423819" y="6576803"/>
            <a:ext cx="3429000" cy="2183103"/>
          </a:xfrm>
          <a:prstGeom prst="rect">
            <a:avLst/>
          </a:prstGeom>
        </p:spPr>
      </p:pic>
    </p:spTree>
    <p:extLst>
      <p:ext uri="{BB962C8B-B14F-4D97-AF65-F5344CB8AC3E}">
        <p14:creationId xmlns:p14="http://schemas.microsoft.com/office/powerpoint/2010/main" val="40424321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22418" y="585536"/>
            <a:ext cx="2001702" cy="461665"/>
            <a:chOff x="6707300" y="646495"/>
            <a:chExt cx="1967927" cy="461665"/>
          </a:xfrm>
        </p:grpSpPr>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6814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405238" y="104970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 xmlns:a16="http://schemas.microsoft.com/office/drawing/2014/main" id="{5F3C70D5-8DB6-53A1-E199-7B1CDA3A0FCD}"/>
              </a:ext>
            </a:extLst>
          </p:cNvPr>
          <p:cNvSpPr>
            <a:spLocks noChangeArrowheads="1"/>
          </p:cNvSpPr>
          <p:nvPr/>
        </p:nvSpPr>
        <p:spPr bwMode="auto">
          <a:xfrm>
            <a:off x="1508920" y="2520477"/>
            <a:ext cx="13639800" cy="14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en-US" altLang="en-US" sz="3800" b="1">
                <a:solidFill>
                  <a:srgbClr val="FF0000"/>
                </a:solidFill>
                <a:latin typeface="Times New Roman" panose="02020603050405020304" pitchFamily="18" charset="0"/>
                <a:cs typeface="Times New Roman" panose="02020603050405020304" pitchFamily="18" charset="0"/>
              </a:rPr>
              <a:t>Đề </a:t>
            </a:r>
            <a:r>
              <a:rPr kumimoji="0" lang="en-US" altLang="en-US" sz="4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 Viết một đoạn văn kể chuyện em tiết kiệm điện, nước, thức ăn,...</a:t>
            </a:r>
          </a:p>
        </p:txBody>
      </p:sp>
      <p:sp>
        <p:nvSpPr>
          <p:cNvPr id="26" name="TextBox 25">
            <a:extLst>
              <a:ext uri="{FF2B5EF4-FFF2-40B4-BE49-F238E27FC236}">
                <a16:creationId xmlns="" xmlns:a16="http://schemas.microsoft.com/office/drawing/2014/main" id="{52B5D693-5485-1C9D-7890-16AF5F90DDA4}"/>
              </a:ext>
            </a:extLst>
          </p:cNvPr>
          <p:cNvSpPr txBox="1"/>
          <p:nvPr/>
        </p:nvSpPr>
        <p:spPr>
          <a:xfrm>
            <a:off x="1694157" y="3933364"/>
            <a:ext cx="8139868" cy="69910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Gợi ý:</a:t>
            </a:r>
          </a:p>
        </p:txBody>
      </p:sp>
      <p:sp>
        <p:nvSpPr>
          <p:cNvPr id="19" name="TextBox 18">
            <a:extLst>
              <a:ext uri="{FF2B5EF4-FFF2-40B4-BE49-F238E27FC236}">
                <a16:creationId xmlns="" xmlns:a16="http://schemas.microsoft.com/office/drawing/2014/main" id="{B2F624D6-59A8-07F3-B0FE-E15D7F238EF9}"/>
              </a:ext>
            </a:extLst>
          </p:cNvPr>
          <p:cNvSpPr txBox="1"/>
          <p:nvPr/>
        </p:nvSpPr>
        <p:spPr>
          <a:xfrm>
            <a:off x="2217965" y="4595501"/>
            <a:ext cx="8139868" cy="2915093"/>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Ở nhà, ở trường và ở nơi công cộng, em tiết kiệm những gì?</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Vì sao em phải tiết kiệm?</a:t>
            </a:r>
          </a:p>
          <a:p>
            <a:pPr algn="just"/>
            <a:r>
              <a:rPr lang="en-US" sz="3600" b="1">
                <a:solidFill>
                  <a:srgbClr val="0000CC"/>
                </a:solidFill>
                <a:latin typeface="Times New Roman" panose="02020603050405020304" pitchFamily="18" charset="0"/>
                <a:cs typeface="Times New Roman" panose="02020603050405020304" pitchFamily="18" charset="0"/>
              </a:rPr>
              <a:t>+</a:t>
            </a:r>
            <a:r>
              <a:rPr lang="vi-VN" sz="3600" b="1" i="0">
                <a:solidFill>
                  <a:srgbClr val="0000CC"/>
                </a:solidFill>
                <a:effectLst/>
                <a:latin typeface="Times New Roman" panose="02020603050405020304" pitchFamily="18" charset="0"/>
                <a:cs typeface="Times New Roman" panose="02020603050405020304" pitchFamily="18" charset="0"/>
              </a:rPr>
              <a:t> Em tiết kiệm như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a:t>
            </a:r>
            <a:r>
              <a:rPr lang="vi-VN" sz="3600" b="1" i="0">
                <a:solidFill>
                  <a:srgbClr val="0000CC"/>
                </a:solidFill>
                <a:effectLst/>
                <a:latin typeface="Times New Roman" panose="02020603050405020304" pitchFamily="18" charset="0"/>
                <a:cs typeface="Times New Roman" panose="02020603050405020304" pitchFamily="18" charset="0"/>
              </a:rPr>
              <a:t> Kết quả tiết kiệm ra sao?</a:t>
            </a:r>
          </a:p>
        </p:txBody>
      </p:sp>
      <p:pic>
        <p:nvPicPr>
          <p:cNvPr id="24" name="Picture 23">
            <a:extLst>
              <a:ext uri="{FF2B5EF4-FFF2-40B4-BE49-F238E27FC236}">
                <a16:creationId xmlns="" xmlns:a16="http://schemas.microsoft.com/office/drawing/2014/main" id="{69FB2344-9AB4-4C4C-808C-87B99D62977E}"/>
              </a:ext>
            </a:extLst>
          </p:cNvPr>
          <p:cNvPicPr>
            <a:picLocks noChangeAspect="1"/>
          </p:cNvPicPr>
          <p:nvPr/>
        </p:nvPicPr>
        <p:blipFill rotWithShape="1">
          <a:blip r:embed="rId2"/>
          <a:srcRect l="-763" t="49887" r="56942" b="-1500"/>
          <a:stretch/>
        </p:blipFill>
        <p:spPr>
          <a:xfrm>
            <a:off x="10453707" y="3196923"/>
            <a:ext cx="3253107" cy="2041450"/>
          </a:xfrm>
          <a:prstGeom prst="rect">
            <a:avLst/>
          </a:prstGeom>
        </p:spPr>
      </p:pic>
      <p:pic>
        <p:nvPicPr>
          <p:cNvPr id="3074" name="Picture 2" descr="Đây Chính Là Lý Do Vì Sao Chúng Ta Phải Tiết Kiệm Nước Sạch – The Water MAN">
            <a:extLst>
              <a:ext uri="{FF2B5EF4-FFF2-40B4-BE49-F238E27FC236}">
                <a16:creationId xmlns="" xmlns:a16="http://schemas.microsoft.com/office/drawing/2014/main" id="{409F53A1-4DEE-C749-BE0B-16E34C5A24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25" t="4099" r="2585" b="11111"/>
          <a:stretch/>
        </p:blipFill>
        <p:spPr bwMode="auto">
          <a:xfrm>
            <a:off x="10881519" y="5282070"/>
            <a:ext cx="2701889" cy="16539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9E990BC6-A0D7-D871-3AEB-CEFFFC5F2588}"/>
              </a:ext>
            </a:extLst>
          </p:cNvPr>
          <p:cNvPicPr>
            <a:picLocks noChangeAspect="1"/>
          </p:cNvPicPr>
          <p:nvPr/>
        </p:nvPicPr>
        <p:blipFill>
          <a:blip r:embed="rId4"/>
          <a:stretch>
            <a:fillRect/>
          </a:stretch>
        </p:blipFill>
        <p:spPr>
          <a:xfrm>
            <a:off x="10899198" y="7239000"/>
            <a:ext cx="2701888" cy="1720181"/>
          </a:xfrm>
          <a:prstGeom prst="rect">
            <a:avLst/>
          </a:prstGeom>
        </p:spPr>
      </p:pic>
    </p:spTree>
    <p:extLst>
      <p:ext uri="{BB962C8B-B14F-4D97-AF65-F5344CB8AC3E}">
        <p14:creationId xmlns:p14="http://schemas.microsoft.com/office/powerpoint/2010/main" val="306598420"/>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822418" y="585536"/>
            <a:ext cx="2001702" cy="461665"/>
            <a:chOff x="6707300" y="646495"/>
            <a:chExt cx="1967927" cy="461665"/>
          </a:xfrm>
        </p:grpSpPr>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bài viết trong nhóm.</a:t>
              </a:r>
            </a:p>
          </p:txBody>
        </p:sp>
        <p:cxnSp>
          <p:nvCxnSpPr>
            <p:cNvPr id="11" name="Straight Connector 10"/>
            <p:cNvCxnSpPr>
              <a:cxnSpLocks/>
            </p:cNvCxnSpPr>
            <p:nvPr/>
          </p:nvCxnSpPr>
          <p:spPr>
            <a:xfrm flipV="1">
              <a:off x="1673234" y="2452544"/>
              <a:ext cx="5538216" cy="67211"/>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tành cho bạn mình sau khi nghe bạn kể chuyện.</a:t>
            </a:r>
          </a:p>
        </p:txBody>
      </p:sp>
      <p:sp>
        <p:nvSpPr>
          <p:cNvPr id="21" name="Rectangle 95"/>
          <p:cNvSpPr>
            <a:spLocks noChangeArrowheads="1"/>
          </p:cNvSpPr>
          <p:nvPr/>
        </p:nvSpPr>
        <p:spPr bwMode="auto">
          <a:xfrm>
            <a:off x="5448690"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Trao đổi bài viết trước lớp</a:t>
              </a:r>
            </a:p>
          </p:txBody>
        </p:sp>
        <p:cxnSp>
          <p:nvCxnSpPr>
            <p:cNvPr id="23" name="Straight Connector 22"/>
            <p:cNvCxnSpPr>
              <a:cxnSpLocks/>
            </p:cNvCxnSpPr>
            <p:nvPr/>
          </p:nvCxnSpPr>
          <p:spPr>
            <a:xfrm>
              <a:off x="1673234" y="2519755"/>
              <a:ext cx="506300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204119" y="56723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Bài viết tham khảo.</a:t>
              </a:r>
            </a:p>
          </p:txBody>
        </p:sp>
        <p:cxnSp>
          <p:nvCxnSpPr>
            <p:cNvPr id="11" name="Straight Connector 10"/>
            <p:cNvCxnSpPr>
              <a:cxnSpLocks/>
            </p:cNvCxnSpPr>
            <p:nvPr/>
          </p:nvCxnSpPr>
          <p:spPr>
            <a:xfrm>
              <a:off x="1673234" y="2519755"/>
              <a:ext cx="404469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5448689"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a:solidFill>
                  <a:srgbClr val="0000CC"/>
                </a:solidFill>
                <a:latin typeface="Times New Roman" pitchFamily="18" charset="0"/>
                <a:cs typeface="Times New Roman" pitchFamily="18" charset="0"/>
              </a:rPr>
              <a:t>BÀI VIẾT 2: EM TIẾT KIỆM</a:t>
            </a:r>
          </a:p>
        </p:txBody>
      </p:sp>
      <p:sp>
        <p:nvSpPr>
          <p:cNvPr id="20" name="TextBox 19">
            <a:extLst>
              <a:ext uri="{FF2B5EF4-FFF2-40B4-BE49-F238E27FC236}">
                <a16:creationId xmlns="" xmlns:a16="http://schemas.microsoft.com/office/drawing/2014/main" id="{95DECFD8-D1CC-6D6A-5609-A72ADE71A186}"/>
              </a:ext>
            </a:extLst>
          </p:cNvPr>
          <p:cNvSpPr txBox="1"/>
          <p:nvPr/>
        </p:nvSpPr>
        <p:spPr>
          <a:xfrm>
            <a:off x="1016063" y="2787945"/>
            <a:ext cx="14437455" cy="4459875"/>
          </a:xfrm>
          <a:prstGeom prst="rect">
            <a:avLst/>
          </a:prstGeom>
          <a:noFill/>
          <a:ln>
            <a:solidFill>
              <a:schemeClr val="tx1"/>
            </a:solidFill>
          </a:ln>
        </p:spPr>
        <p:txBody>
          <a:bodyPr wrap="square">
            <a:spAutoFit/>
          </a:bodyPr>
          <a:lstStyle/>
          <a:p>
            <a:pPr>
              <a:lnSpc>
                <a:spcPct val="120000"/>
              </a:lnSpc>
            </a:pPr>
            <a:r>
              <a:rPr lang="en-US" sz="4000">
                <a:solidFill>
                  <a:srgbClr val="0000CC"/>
                </a:solidFill>
                <a:latin typeface="Times New Roman" panose="02020603050405020304" pitchFamily="18" charset="0"/>
                <a:cs typeface="Times New Roman" panose="02020603050405020304" pitchFamily="18" charset="0"/>
              </a:rPr>
              <a:t>	</a:t>
            </a:r>
            <a:r>
              <a:rPr lang="vi-VN" sz="4000" i="0">
                <a:solidFill>
                  <a:srgbClr val="0000CC"/>
                </a:solidFill>
                <a:effectLst/>
                <a:latin typeface="Times New Roman" panose="02020603050405020304" pitchFamily="18" charset="0"/>
                <a:cs typeface="Times New Roman" panose="02020603050405020304" pitchFamily="18" charset="0"/>
              </a:rPr>
              <a:t>Vào ngày sinh nhật bố mẹ đã tăng cho em một con heo đất. Con heo màu </a:t>
            </a:r>
            <a:r>
              <a:rPr lang="en-US" sz="4000" i="0">
                <a:solidFill>
                  <a:srgbClr val="0000CC"/>
                </a:solidFill>
                <a:effectLst/>
                <a:latin typeface="Times New Roman" panose="02020603050405020304" pitchFamily="18" charset="0"/>
                <a:cs typeface="Times New Roman" panose="02020603050405020304" pitchFamily="18" charset="0"/>
              </a:rPr>
              <a:t>vàng </a:t>
            </a:r>
            <a:r>
              <a:rPr lang="vi-VN" sz="4000" i="0">
                <a:solidFill>
                  <a:srgbClr val="0000CC"/>
                </a:solidFill>
                <a:effectLst/>
                <a:latin typeface="Times New Roman" panose="02020603050405020304" pitchFamily="18" charset="0"/>
                <a:cs typeface="Times New Roman" panose="02020603050405020304" pitchFamily="18" charset="0"/>
              </a:rPr>
              <a:t>rất đẹp, bụng nó tròn vo, nó có chiếc mũi hếch lên và miệng nó mỉm cười. Mỗi khi được bố mẹ cho tiền tiêu vặt hay tiền mua đồ dùng học tập còn thừa, em đều nhét vào lưng heo đất. Em rất thích heo đất vì heo rất dễ thương. Nhờ nuôi heo đất mà em đã tiết kiệm được tiền để mua quà tặng bố mẹ.</a:t>
            </a:r>
            <a:endParaRPr lang="en-US" sz="4000">
              <a:solidFill>
                <a:srgbClr val="0000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822418" y="679715"/>
            <a:ext cx="2001702" cy="553298"/>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spTree>
    <p:extLst>
      <p:ext uri="{BB962C8B-B14F-4D97-AF65-F5344CB8AC3E}">
        <p14:creationId xmlns:p14="http://schemas.microsoft.com/office/powerpoint/2010/main" val="707103954"/>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Bài viết tham khảo.</a:t>
              </a:r>
            </a:p>
          </p:txBody>
        </p:sp>
        <p:cxnSp>
          <p:nvCxnSpPr>
            <p:cNvPr id="11" name="Straight Connector 10"/>
            <p:cNvCxnSpPr>
              <a:cxnSpLocks/>
            </p:cNvCxnSpPr>
            <p:nvPr/>
          </p:nvCxnSpPr>
          <p:spPr>
            <a:xfrm>
              <a:off x="1673234" y="2519755"/>
              <a:ext cx="404469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5448689"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22" name="TextBox 21">
            <a:extLst>
              <a:ext uri="{FF2B5EF4-FFF2-40B4-BE49-F238E27FC236}">
                <a16:creationId xmlns="" xmlns:a16="http://schemas.microsoft.com/office/drawing/2014/main" id="{AF94E79A-2CCB-2806-EA8D-F50D0748A0C5}"/>
              </a:ext>
            </a:extLst>
          </p:cNvPr>
          <p:cNvSpPr txBox="1"/>
          <p:nvPr/>
        </p:nvSpPr>
        <p:spPr>
          <a:xfrm>
            <a:off x="1204119" y="2667000"/>
            <a:ext cx="14325599" cy="5352684"/>
          </a:xfrm>
          <a:prstGeom prst="rect">
            <a:avLst/>
          </a:prstGeom>
          <a:noFill/>
          <a:ln>
            <a:solidFill>
              <a:schemeClr val="tx1"/>
            </a:solidFill>
          </a:ln>
        </p:spPr>
        <p:txBody>
          <a:bodyPr wrap="square">
            <a:spAutoFit/>
          </a:bodyPr>
          <a:lstStyle/>
          <a:p>
            <a:pPr>
              <a:lnSpc>
                <a:spcPct val="120000"/>
              </a:lnSpc>
            </a:pPr>
            <a:r>
              <a:rPr lang="en-US" sz="3600" i="0">
                <a:solidFill>
                  <a:srgbClr val="0000CC"/>
                </a:solidFill>
                <a:effectLst/>
                <a:latin typeface="Times New Roman" panose="02020603050405020304" pitchFamily="18" charset="0"/>
                <a:cs typeface="Times New Roman" panose="02020603050405020304" pitchFamily="18" charset="0"/>
              </a:rPr>
              <a:t>	</a:t>
            </a:r>
            <a:r>
              <a:rPr lang="vi-VN" sz="3600" i="0">
                <a:solidFill>
                  <a:srgbClr val="0000CC"/>
                </a:solidFill>
                <a:effectLst/>
                <a:latin typeface="Times New Roman" panose="02020603050405020304" pitchFamily="18" charset="0"/>
                <a:cs typeface="Times New Roman" panose="02020603050405020304" pitchFamily="18" charset="0"/>
              </a:rPr>
              <a:t>Khi đọc sách, đọc thơ hay ca dao, có rất nhiều bài viết nói về sự vất vả để làm ra được lúa gạo phục vụ cho chúng ta hằng ngày. Vì vậy chúng ta không nên lãng phí thức ăn, lúa gạo. Khi ở nhà, ở trường hay ở nơi công cộng, mỗi khi ăn em đều lấy một lượng cơm, lượng thức ăn vừa đủ để đảm bảo mình có thể ăn hết. Tránh việc lấy quá nhiều để rồi lãng phí thức ăn. Nếu lạng phí thức ăn sẽ phụ công lao của bác nông dân đã làm ra hạt gạo, của người trồng rau, nuôi lợn, nuôi gà và của người đã cất công nấu nướng cho em</a:t>
            </a:r>
            <a:r>
              <a:rPr lang="en-US" sz="3600" i="0">
                <a:solidFill>
                  <a:srgbClr val="0000CC"/>
                </a:solidFill>
                <a:effectLst/>
                <a:latin typeface="Times New Roman" panose="02020603050405020304" pitchFamily="18" charset="0"/>
                <a:cs typeface="Times New Roman" panose="02020603050405020304" pitchFamily="18" charset="0"/>
              </a:rPr>
              <a:t>.</a:t>
            </a:r>
            <a:endParaRPr lang="en-US" sz="3600">
              <a:solidFill>
                <a:srgbClr val="0000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822418" y="679715"/>
            <a:ext cx="2001702" cy="553298"/>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spTree>
    <p:extLst>
      <p:ext uri="{BB962C8B-B14F-4D97-AF65-F5344CB8AC3E}">
        <p14:creationId xmlns:p14="http://schemas.microsoft.com/office/powerpoint/2010/main" val="2536867080"/>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95"/>
          <p:cNvSpPr>
            <a:spLocks noChangeArrowheads="1"/>
          </p:cNvSpPr>
          <p:nvPr/>
        </p:nvSpPr>
        <p:spPr bwMode="auto">
          <a:xfrm>
            <a:off x="5593443" y="1076980"/>
            <a:ext cx="4561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EM TIẾT KIỆM</a:t>
            </a:r>
          </a:p>
        </p:txBody>
      </p:sp>
      <p:pic>
        <p:nvPicPr>
          <p:cNvPr id="2" name="Picture 1">
            <a:extLst>
              <a:ext uri="{FF2B5EF4-FFF2-40B4-BE49-F238E27FC236}">
                <a16:creationId xmlns="" xmlns:a16="http://schemas.microsoft.com/office/drawing/2014/main" id="{26278D67-DAF3-C773-16C1-4EE357B22A22}"/>
              </a:ext>
            </a:extLst>
          </p:cNvPr>
          <p:cNvPicPr>
            <a:picLocks noChangeAspect="1"/>
          </p:cNvPicPr>
          <p:nvPr/>
        </p:nvPicPr>
        <p:blipFill>
          <a:blip r:embed="rId2"/>
          <a:stretch>
            <a:fillRect/>
          </a:stretch>
        </p:blipFill>
        <p:spPr>
          <a:xfrm>
            <a:off x="603317" y="1600200"/>
            <a:ext cx="15231201" cy="7290406"/>
          </a:xfrm>
          <a:prstGeom prst="rect">
            <a:avLst/>
          </a:prstGeom>
        </p:spPr>
      </p:pic>
      <p:pic>
        <p:nvPicPr>
          <p:cNvPr id="3" name="Picture 2">
            <a:extLst>
              <a:ext uri="{FF2B5EF4-FFF2-40B4-BE49-F238E27FC236}">
                <a16:creationId xmlns="" xmlns:a16="http://schemas.microsoft.com/office/drawing/2014/main" id="{E3CFD753-8807-3368-6F3D-101EE06A3433}"/>
              </a:ext>
            </a:extLst>
          </p:cNvPr>
          <p:cNvPicPr>
            <a:picLocks noChangeAspect="1"/>
          </p:cNvPicPr>
          <p:nvPr/>
        </p:nvPicPr>
        <p:blipFill>
          <a:blip r:embed="rId3"/>
          <a:stretch>
            <a:fillRect/>
          </a:stretch>
        </p:blipFill>
        <p:spPr>
          <a:xfrm>
            <a:off x="648769" y="1595926"/>
            <a:ext cx="15231202" cy="7290407"/>
          </a:xfrm>
          <a:prstGeom prst="rect">
            <a:avLst/>
          </a:prstGeom>
        </p:spPr>
      </p:pic>
      <p:pic>
        <p:nvPicPr>
          <p:cNvPr id="6" name="Picture 5">
            <a:extLst>
              <a:ext uri="{FF2B5EF4-FFF2-40B4-BE49-F238E27FC236}">
                <a16:creationId xmlns="" xmlns:a16="http://schemas.microsoft.com/office/drawing/2014/main" id="{EAFA062E-2FF4-37F0-FD81-086EDD69537D}"/>
              </a:ext>
            </a:extLst>
          </p:cNvPr>
          <p:cNvPicPr>
            <a:picLocks noChangeAspect="1"/>
          </p:cNvPicPr>
          <p:nvPr/>
        </p:nvPicPr>
        <p:blipFill>
          <a:blip r:embed="rId4"/>
          <a:stretch>
            <a:fillRect/>
          </a:stretch>
        </p:blipFill>
        <p:spPr>
          <a:xfrm>
            <a:off x="648769" y="1691835"/>
            <a:ext cx="15178504" cy="7125590"/>
          </a:xfrm>
          <a:prstGeom prst="rect">
            <a:avLst/>
          </a:prstGeom>
        </p:spPr>
      </p:pic>
      <p:pic>
        <p:nvPicPr>
          <p:cNvPr id="7" name="Picture 6">
            <a:extLst>
              <a:ext uri="{FF2B5EF4-FFF2-40B4-BE49-F238E27FC236}">
                <a16:creationId xmlns="" xmlns:a16="http://schemas.microsoft.com/office/drawing/2014/main" id="{5C2FA0B6-6198-9D69-F22C-D516703BABD5}"/>
              </a:ext>
            </a:extLst>
          </p:cNvPr>
          <p:cNvPicPr>
            <a:picLocks noChangeAspect="1"/>
          </p:cNvPicPr>
          <p:nvPr/>
        </p:nvPicPr>
        <p:blipFill>
          <a:blip r:embed="rId5"/>
          <a:stretch>
            <a:fillRect/>
          </a:stretch>
        </p:blipFill>
        <p:spPr>
          <a:xfrm>
            <a:off x="746919" y="1509547"/>
            <a:ext cx="15340569" cy="7128246"/>
          </a:xfrm>
          <a:prstGeom prst="rect">
            <a:avLst/>
          </a:prstGeom>
        </p:spPr>
      </p:pic>
      <p:sp>
        <p:nvSpPr>
          <p:cNvPr id="12" name="TextBox 11"/>
          <p:cNvSpPr txBox="1"/>
          <p:nvPr/>
        </p:nvSpPr>
        <p:spPr>
          <a:xfrm>
            <a:off x="6822418" y="679715"/>
            <a:ext cx="2001702" cy="553298"/>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spTree>
    <p:extLst>
      <p:ext uri="{BB962C8B-B14F-4D97-AF65-F5344CB8AC3E}">
        <p14:creationId xmlns:p14="http://schemas.microsoft.com/office/powerpoint/2010/main" val="6865924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9960</TotalTime>
  <Words>418</Words>
  <Application>Microsoft Office PowerPoint</Application>
  <PresentationFormat>Custom</PresentationFormat>
  <Paragraphs>61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dam</cp:lastModifiedBy>
  <cp:revision>1087</cp:revision>
  <dcterms:created xsi:type="dcterms:W3CDTF">2008-09-09T22:52:10Z</dcterms:created>
  <dcterms:modified xsi:type="dcterms:W3CDTF">2025-03-14T02:48:26Z</dcterms:modified>
</cp:coreProperties>
</file>