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1" r:id="rId3"/>
    <p:sldId id="265" r:id="rId4"/>
    <p:sldId id="279" r:id="rId5"/>
    <p:sldId id="280" r:id="rId7"/>
    <p:sldId id="282" r:id="rId8"/>
    <p:sldId id="285" r:id="rId9"/>
    <p:sldId id="281" r:id="rId10"/>
    <p:sldId id="284" r:id="rId11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vi-VN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D93560-BA54-40F5-BD02-265E2F4B1487}" type="slidenum">
              <a:rPr lang="vi-VN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3560-BA54-40F5-BD02-265E2F4B1487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D72E-064B-46C3-9145-350B7597490F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D827-5A7D-4E76-A5D5-8DDCB4E0C382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5767-6937-4E45-A337-F34DDC2A03F6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B9E5-9FE8-4872-8B8B-E476F21FEAB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69E9-B5B1-4E30-B02E-87274AB0F539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741-119F-4999-A387-4A795D1FD86E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903B-7BD8-44C0-A1DC-C3115878E8A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AD38-8FEF-45D0-BEDD-C86E0CEFD05B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65F3-38B1-4168-A3D0-11ED64137F25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C4FB-2C5D-4DF2-9830-5BCA5536E7BB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CE77-4CA9-40DF-ACCF-6C6657804881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/>
              <a:t>Click to edit Master title style</a:t>
            </a:r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vi-V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24CD49B-3232-4386-881E-2CA992415958}" type="slidenum">
              <a:rPr lang="vi-VN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10386395" y="5345907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37" y="19472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43595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2801937" y="1003144"/>
            <a:ext cx="6745287" cy="1076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kern="10">
              <a:ln w="12700">
                <a:solidFill>
                  <a:srgbClr val="3333CC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10864383" y="5635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54001" y="2924944"/>
            <a:ext cx="104411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32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khởi động phần mềm trình chiếu Power Point, thêm hình ảnh mà em thích vào trang trình chiếu.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75520" y="116632"/>
            <a:ext cx="88569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</a:rPr>
              <a:t>Bài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1: Làm quen với phần mềm MOUSE SKILLS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336" y="1412776"/>
            <a:ext cx="627607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500" b="1"/>
              <a:t>1</a:t>
            </a:r>
            <a:r>
              <a:rPr lang="vi-VN" sz="2500" b="1"/>
              <a:t>. </a:t>
            </a:r>
            <a:r>
              <a:rPr lang="vi-VN" sz="2500" b="1" smtClean="0"/>
              <a:t>Khám </a:t>
            </a:r>
            <a:r>
              <a:rPr lang="vi-VN" sz="2500" b="1"/>
              <a:t>phá</a:t>
            </a:r>
            <a:r>
              <a:rPr lang="en-US" sz="2500" b="1"/>
              <a:t> phần mềm MOUSE SKILLS</a:t>
            </a:r>
            <a:endParaRPr lang="en-US" sz="25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04" y="2708920"/>
            <a:ext cx="1360005" cy="1524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360" y="2046187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- Biểu tượng phần mềm Mouse Skills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51784" y="2492896"/>
            <a:ext cx="7560840" cy="4181833"/>
            <a:chOff x="4151784" y="2415519"/>
            <a:chExt cx="7560840" cy="41818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r="1201" b="21635"/>
            <a:stretch>
              <a:fillRect/>
            </a:stretch>
          </p:blipFill>
          <p:spPr>
            <a:xfrm>
              <a:off x="4151784" y="2415519"/>
              <a:ext cx="7560840" cy="4181833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9169" t="23808" r="28489" b="23949"/>
            <a:stretch>
              <a:fillRect/>
            </a:stretch>
          </p:blipFill>
          <p:spPr>
            <a:xfrm>
              <a:off x="5453158" y="2843200"/>
              <a:ext cx="5390142" cy="3593428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>
            <a:stCxn id="19" idx="3"/>
          </p:cNvCxnSpPr>
          <p:nvPr/>
        </p:nvCxnSpPr>
        <p:spPr>
          <a:xfrm flipV="1">
            <a:off x="3571646" y="5013176"/>
            <a:ext cx="6124754" cy="6887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7223" y="551723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- Nhấn phím N để bắt đầu: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34279"/>
            <a:ext cx="6029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/>
              <a:t>1. Khám phá</a:t>
            </a:r>
            <a:r>
              <a:rPr lang="en-US" sz="2400" b="1"/>
              <a:t> phần mềm MOUSE SKILLS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1"/>
          <a:srcRect l="15885" t="28342" r="11906" b="10388"/>
          <a:stretch>
            <a:fillRect/>
          </a:stretch>
        </p:blipFill>
        <p:spPr bwMode="auto">
          <a:xfrm>
            <a:off x="119336" y="620688"/>
            <a:ext cx="11881320" cy="5472608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223054" y="4941168"/>
            <a:ext cx="2593026" cy="1435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0594" y="6145707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- Nhấn phím Q để thoát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5360" y="1111912"/>
            <a:ext cx="52624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ao tác với nút cuộn chuột.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5611" y="-26861"/>
            <a:ext cx="88569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</a:rPr>
              <a:t>Bài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1: Làm quen với phần mềm MOUSE SKILLS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642" y="1772816"/>
            <a:ext cx="7915124" cy="488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370193" y="1916832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phần mềm trình chiếu.</a:t>
            </a:r>
            <a:endParaRPr lang="en-US" sz="2400" b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con trỏ lên nút cuộn chuột và cuộn nút xuống dưới, rồi lên trên.</a:t>
            </a:r>
            <a:endParaRPr lang="en-US" sz="2400"/>
          </a:p>
        </p:txBody>
      </p:sp>
      <p:pic>
        <p:nvPicPr>
          <p:cNvPr id="1026" name="Picture 2" descr="Trên tay hai dòng chuột Logitech làm việc quá đã: Logitech MX Master 3 và  Logitech MX Anywhere 3 - Phong Cách Xanh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24482" r="21756" b="22824"/>
          <a:stretch>
            <a:fillRect/>
          </a:stretch>
        </p:blipFill>
        <p:spPr bwMode="auto">
          <a:xfrm>
            <a:off x="8694599" y="3717032"/>
            <a:ext cx="3167611" cy="2750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284" y="5958327"/>
            <a:ext cx="82381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chuột để di chuyển lên và xuống màn hình làm việc. </a:t>
            </a:r>
            <a:endParaRPr lang="en-US" sz="250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34" y="1786001"/>
            <a:ext cx="7933632" cy="4065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7825" y="1439099"/>
            <a:ext cx="18614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611" y="-26861"/>
            <a:ext cx="88569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</a:rPr>
              <a:t>Bài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1: Làm quen với phần mềm MOUSE SKILLS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480" y="2204864"/>
            <a:ext cx="972108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  <a:spcAft>
                <a:spcPts val="0"/>
              </a:spcAft>
            </a:pPr>
            <a:r>
              <a:rPr lang="vi-VN" sz="2500" b="1" u="sng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vi-VN" sz="25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5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25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vi-VN" sz="25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vi-VN" sz="25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5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nhanh nút chuột trái hai lần rồi thả ngón tay ra ngay” </a:t>
            </a: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mô tả thao tác nào với chuột máy </a:t>
            </a: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5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50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2000"/>
              </a:lnSpc>
              <a:spcAft>
                <a:spcPts val="0"/>
              </a:spcAft>
            </a:pPr>
            <a:endParaRPr lang="en-US" sz="25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2000"/>
              </a:lnSpc>
              <a:spcAft>
                <a:spcPts val="0"/>
              </a:spcAft>
            </a:pP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Nháy chuột	</a:t>
            </a:r>
            <a:r>
              <a:rPr lang="en-US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Nháy chuột phải </a:t>
            </a:r>
            <a:b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Nháy đúp </a:t>
            </a: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  </a:t>
            </a:r>
            <a:r>
              <a:rPr lang="en-US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5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4) Cuộn chuột</a:t>
            </a:r>
            <a:endParaRPr lang="en-US" sz="25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5480" y="4114383"/>
            <a:ext cx="2736304" cy="529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7825" y="1439099"/>
            <a:ext cx="18614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5611" y="-26861"/>
            <a:ext cx="88569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</a:rPr>
              <a:t>Bài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1: Làm quen với phần mềm MOUSE SKILLS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5540" y="2204864"/>
            <a:ext cx="97210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5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Khi em </a:t>
            </a:r>
            <a:r>
              <a:rPr lang="vi-VN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nút cuộn xuống dưới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, màn hình làm việc sẽ thay đổi thế 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</a:t>
            </a:r>
            <a:r>
              <a:rPr lang="vi-VN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) Sang 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) Lên 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vi-VN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) Xuống dư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8128" y="4075911"/>
            <a:ext cx="2736304" cy="529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75520" y="116632"/>
            <a:ext cx="88569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</a:rPr>
              <a:t>Bài</a:t>
            </a:r>
            <a:r>
              <a:rPr lang="en-US" sz="2800" b="1">
                <a:solidFill>
                  <a:srgbClr val="FF0000"/>
                </a:solidFill>
              </a:rPr>
              <a:t> 5: </a:t>
            </a:r>
            <a:r>
              <a:rPr lang="en-US" sz="2800" b="1" err="1">
                <a:solidFill>
                  <a:srgbClr val="FF0000"/>
                </a:solidFill>
              </a:rPr>
              <a:t>BẢO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VỆ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SỨC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KHỎE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KHI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DÙNG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MÁY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TÍNH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396" y="1394626"/>
            <a:ext cx="17956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5560" y="4365104"/>
            <a:ext cx="8928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thi mở phần mềm trình chiếu xem ai mở nhanh hơn.</a:t>
            </a:r>
            <a:endParaRPr lang="en-US" sz="2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26"/>
          <p:cNvSpPr>
            <a:spLocks noChangeArrowheads="1" noChangeShapeType="1" noTextEdit="1"/>
          </p:cNvSpPr>
          <p:nvPr/>
        </p:nvSpPr>
        <p:spPr bwMode="auto">
          <a:xfrm>
            <a:off x="2783632" y="2492896"/>
            <a:ext cx="6745287" cy="1076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600" kern="10">
              <a:ln w="12700">
                <a:solidFill>
                  <a:srgbClr val="3333CC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1424" y="1700808"/>
            <a:ext cx="1022513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03512" y="206084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mềm Mouse Skills giúp em luyện tập các thao tác sử dụng chuột.</a:t>
            </a:r>
            <a:endParaRPr lang="en-US" sz="3000" b="1" i="1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 cuộn chuột sử dụng để di chuyên lên và xuống màn hình làm việc.</a:t>
            </a:r>
            <a:endParaRPr lang="en-US" sz="3000" b="1" i="1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1864" y="620688"/>
            <a:ext cx="1994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WPS Presentation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.VnHelvetInsH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</dc:creator>
  <cp:lastModifiedBy>Thúy Dương</cp:lastModifiedBy>
  <cp:revision>88</cp:revision>
  <dcterms:created xsi:type="dcterms:W3CDTF">2018-01-16T10:54:00Z</dcterms:created>
  <dcterms:modified xsi:type="dcterms:W3CDTF">2025-03-12T18:46:57Z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EA8A1D193DC54CF5ABC93C5C405BB02D_13</vt:lpwstr>
  </property>
  <property fmtid="{D5CDD505-2E9C-101B-9397-08002B2CF9AE}" pid="3" name="KSOProductBuildVer">
    <vt:lpwstr>1033-12.2.0.20326</vt:lpwstr>
  </property>
</Properties>
</file>